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792" r:id="rId2"/>
    <p:sldId id="736" r:id="rId3"/>
    <p:sldId id="735" r:id="rId4"/>
    <p:sldId id="783" r:id="rId5"/>
    <p:sldId id="793" r:id="rId6"/>
    <p:sldId id="761" r:id="rId7"/>
    <p:sldId id="737" r:id="rId8"/>
    <p:sldId id="741" r:id="rId9"/>
    <p:sldId id="742" r:id="rId10"/>
    <p:sldId id="743" r:id="rId11"/>
    <p:sldId id="744" r:id="rId12"/>
    <p:sldId id="274" r:id="rId13"/>
    <p:sldId id="794" r:id="rId14"/>
    <p:sldId id="746" r:id="rId15"/>
    <p:sldId id="795" r:id="rId16"/>
    <p:sldId id="782" r:id="rId17"/>
    <p:sldId id="789" r:id="rId18"/>
    <p:sldId id="758" r:id="rId19"/>
    <p:sldId id="797" r:id="rId20"/>
    <p:sldId id="414" r:id="rId21"/>
    <p:sldId id="295" r:id="rId22"/>
    <p:sldId id="4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zza magdy" initials="pm" lastIdx="1" clrIdx="0">
    <p:extLst>
      <p:ext uri="{19B8F6BF-5375-455C-9EA6-DF929625EA0E}">
        <p15:presenceInfo xmlns:p15="http://schemas.microsoft.com/office/powerpoint/2012/main" userId="ac1ce3788096011b" providerId="Windows Live"/>
      </p:ext>
    </p:extLst>
  </p:cmAuthor>
  <p:cmAuthor id="2" name="momen elshamy" initials="me" lastIdx="5" clrIdx="1">
    <p:extLst>
      <p:ext uri="{19B8F6BF-5375-455C-9EA6-DF929625EA0E}">
        <p15:presenceInfo xmlns:p15="http://schemas.microsoft.com/office/powerpoint/2012/main" userId="ad31ee44aa240e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31F27"/>
    <a:srgbClr val="122A2C"/>
    <a:srgbClr val="173535"/>
    <a:srgbClr val="1B1E20"/>
    <a:srgbClr val="040E1A"/>
    <a:srgbClr val="006480"/>
    <a:srgbClr val="000000"/>
    <a:srgbClr val="DFDFD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64"/>
    <p:restoredTop sz="86420"/>
  </p:normalViewPr>
  <p:slideViewPr>
    <p:cSldViewPr snapToGrid="0" snapToObjects="1">
      <p:cViewPr varScale="1">
        <p:scale>
          <a:sx n="88" d="100"/>
          <a:sy n="88" d="100"/>
        </p:scale>
        <p:origin x="302" y="67"/>
      </p:cViewPr>
      <p:guideLst/>
    </p:cSldViewPr>
  </p:slideViewPr>
  <p:outlineViewPr>
    <p:cViewPr>
      <p:scale>
        <a:sx n="33" d="100"/>
        <a:sy n="33" d="100"/>
      </p:scale>
      <p:origin x="0" y="-12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E95ED-00FE-AF46-85DE-8E5B7C8DA4E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B16A9-594D-E044-BF05-932AC9E19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64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B16A9-594D-E044-BF05-932AC9E1994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8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7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5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EFD5B-F522-3B4E-A892-3A347DF3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46884-EF8F-EA40-A95D-4017593D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786D-B23B-8C48-B150-172798ED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0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98C545-0368-B84E-80FF-4B0FC52B36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6289" y="1313233"/>
            <a:ext cx="5945712" cy="5554494"/>
          </a:xfrm>
          <a:custGeom>
            <a:avLst/>
            <a:gdLst>
              <a:gd name="connsiteX0" fmla="*/ 4679305 w 5945712"/>
              <a:gd name="connsiteY0" fmla="*/ 3497704 h 5554494"/>
              <a:gd name="connsiteX1" fmla="*/ 5945710 w 5945712"/>
              <a:gd name="connsiteY1" fmla="*/ 4372594 h 5554494"/>
              <a:gd name="connsiteX2" fmla="*/ 5945710 w 5945712"/>
              <a:gd name="connsiteY2" fmla="*/ 5330339 h 5554494"/>
              <a:gd name="connsiteX3" fmla="*/ 5943532 w 5945712"/>
              <a:gd name="connsiteY3" fmla="*/ 5335377 h 5554494"/>
              <a:gd name="connsiteX4" fmla="*/ 5943532 w 5945712"/>
              <a:gd name="connsiteY4" fmla="*/ 5554494 h 5554494"/>
              <a:gd name="connsiteX5" fmla="*/ 5836236 w 5945712"/>
              <a:gd name="connsiteY5" fmla="*/ 5554494 h 5554494"/>
              <a:gd name="connsiteX6" fmla="*/ 5066978 w 5945712"/>
              <a:gd name="connsiteY6" fmla="*/ 5554494 h 5554494"/>
              <a:gd name="connsiteX7" fmla="*/ 3522375 w 5945712"/>
              <a:gd name="connsiteY7" fmla="*/ 5554494 h 5554494"/>
              <a:gd name="connsiteX8" fmla="*/ 3325763 w 5945712"/>
              <a:gd name="connsiteY8" fmla="*/ 4851466 h 5554494"/>
              <a:gd name="connsiteX9" fmla="*/ 4679305 w 5945712"/>
              <a:gd name="connsiteY9" fmla="*/ 3497704 h 5554494"/>
              <a:gd name="connsiteX10" fmla="*/ 4227642 w 5945712"/>
              <a:gd name="connsiteY10" fmla="*/ 1879579 h 5554494"/>
              <a:gd name="connsiteX11" fmla="*/ 5945711 w 5945712"/>
              <a:gd name="connsiteY11" fmla="*/ 2653374 h 5554494"/>
              <a:gd name="connsiteX12" fmla="*/ 5945711 w 5945712"/>
              <a:gd name="connsiteY12" fmla="*/ 2956489 h 5554494"/>
              <a:gd name="connsiteX13" fmla="*/ 5168731 w 5945712"/>
              <a:gd name="connsiteY13" fmla="*/ 2820822 h 5554494"/>
              <a:gd name="connsiteX14" fmla="*/ 2846505 w 5945712"/>
              <a:gd name="connsiteY14" fmla="*/ 5185550 h 5554494"/>
              <a:gd name="connsiteX15" fmla="*/ 2874680 w 5945712"/>
              <a:gd name="connsiteY15" fmla="*/ 5554494 h 5554494"/>
              <a:gd name="connsiteX16" fmla="*/ 2294196 w 5945712"/>
              <a:gd name="connsiteY16" fmla="*/ 5554494 h 5554494"/>
              <a:gd name="connsiteX17" fmla="*/ 1905415 w 5945712"/>
              <a:gd name="connsiteY17" fmla="*/ 4244307 h 5554494"/>
              <a:gd name="connsiteX18" fmla="*/ 4227642 w 5945712"/>
              <a:gd name="connsiteY18" fmla="*/ 1879579 h 5554494"/>
              <a:gd name="connsiteX19" fmla="*/ 3205224 w 5945712"/>
              <a:gd name="connsiteY19" fmla="*/ 0 h 5554494"/>
              <a:gd name="connsiteX20" fmla="*/ 5945712 w 5945712"/>
              <a:gd name="connsiteY20" fmla="*/ 1589887 h 5554494"/>
              <a:gd name="connsiteX21" fmla="*/ 5945712 w 5945712"/>
              <a:gd name="connsiteY21" fmla="*/ 1687236 h 5554494"/>
              <a:gd name="connsiteX22" fmla="*/ 4576194 w 5945712"/>
              <a:gd name="connsiteY22" fmla="*/ 1371193 h 5554494"/>
              <a:gd name="connsiteX23" fmla="*/ 1370970 w 5945712"/>
              <a:gd name="connsiteY23" fmla="*/ 4675710 h 5554494"/>
              <a:gd name="connsiteX24" fmla="*/ 1485557 w 5945712"/>
              <a:gd name="connsiteY24" fmla="*/ 5554494 h 5554494"/>
              <a:gd name="connsiteX25" fmla="*/ 857815 w 5945712"/>
              <a:gd name="connsiteY25" fmla="*/ 5554494 h 5554494"/>
              <a:gd name="connsiteX26" fmla="*/ 0 w 5945712"/>
              <a:gd name="connsiteY26" fmla="*/ 3304517 h 5554494"/>
              <a:gd name="connsiteX27" fmla="*/ 3205224 w 5945712"/>
              <a:gd name="connsiteY27" fmla="*/ 0 h 555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45712" h="5554494">
                <a:moveTo>
                  <a:pt x="4679305" y="3497704"/>
                </a:moveTo>
                <a:cubicBezTo>
                  <a:pt x="5258250" y="3497704"/>
                  <a:pt x="5752322" y="3861273"/>
                  <a:pt x="5945710" y="4372594"/>
                </a:cubicBezTo>
                <a:lnTo>
                  <a:pt x="5945710" y="5330339"/>
                </a:lnTo>
                <a:lnTo>
                  <a:pt x="5943532" y="5335377"/>
                </a:lnTo>
                <a:lnTo>
                  <a:pt x="5943532" y="5554494"/>
                </a:lnTo>
                <a:lnTo>
                  <a:pt x="5836236" y="5554494"/>
                </a:lnTo>
                <a:lnTo>
                  <a:pt x="5066978" y="5554494"/>
                </a:lnTo>
                <a:lnTo>
                  <a:pt x="3522375" y="5554494"/>
                </a:lnTo>
                <a:cubicBezTo>
                  <a:pt x="3393405" y="5342712"/>
                  <a:pt x="3325370" y="5099440"/>
                  <a:pt x="3325763" y="4851466"/>
                </a:cubicBezTo>
                <a:cubicBezTo>
                  <a:pt x="3325763" y="4103817"/>
                  <a:pt x="3931778" y="3497704"/>
                  <a:pt x="4679305" y="3497704"/>
                </a:cubicBezTo>
                <a:close/>
                <a:moveTo>
                  <a:pt x="4227642" y="1879579"/>
                </a:moveTo>
                <a:cubicBezTo>
                  <a:pt x="4908538" y="1879579"/>
                  <a:pt x="5520943" y="2177988"/>
                  <a:pt x="5945711" y="2653374"/>
                </a:cubicBezTo>
                <a:lnTo>
                  <a:pt x="5945711" y="2956489"/>
                </a:lnTo>
                <a:cubicBezTo>
                  <a:pt x="5696559" y="2866485"/>
                  <a:pt x="5433636" y="2820577"/>
                  <a:pt x="5168731" y="2820822"/>
                </a:cubicBezTo>
                <a:cubicBezTo>
                  <a:pt x="3886352" y="2820822"/>
                  <a:pt x="2846505" y="3879546"/>
                  <a:pt x="2846505" y="5185550"/>
                </a:cubicBezTo>
                <a:cubicBezTo>
                  <a:pt x="2846483" y="5309070"/>
                  <a:pt x="2855902" y="5432411"/>
                  <a:pt x="2874680" y="5554494"/>
                </a:cubicBezTo>
                <a:lnTo>
                  <a:pt x="2294196" y="5554494"/>
                </a:lnTo>
                <a:cubicBezTo>
                  <a:pt x="2048583" y="5179450"/>
                  <a:pt x="1905415" y="4728902"/>
                  <a:pt x="1905415" y="4244307"/>
                </a:cubicBezTo>
                <a:cubicBezTo>
                  <a:pt x="1905415" y="2938303"/>
                  <a:pt x="2945261" y="1879579"/>
                  <a:pt x="4227642" y="1879579"/>
                </a:cubicBezTo>
                <a:close/>
                <a:moveTo>
                  <a:pt x="3205224" y="0"/>
                </a:moveTo>
                <a:cubicBezTo>
                  <a:pt x="4366424" y="0"/>
                  <a:pt x="5383411" y="636675"/>
                  <a:pt x="5945712" y="1589887"/>
                </a:cubicBezTo>
                <a:lnTo>
                  <a:pt x="5945712" y="1687236"/>
                </a:lnTo>
                <a:cubicBezTo>
                  <a:pt x="5519261" y="1478856"/>
                  <a:pt x="5050819" y="1370753"/>
                  <a:pt x="4576194" y="1371193"/>
                </a:cubicBezTo>
                <a:cubicBezTo>
                  <a:pt x="2805986" y="1371193"/>
                  <a:pt x="1370970" y="2850687"/>
                  <a:pt x="1370970" y="4675710"/>
                </a:cubicBezTo>
                <a:cubicBezTo>
                  <a:pt x="1370714" y="4972381"/>
                  <a:pt x="1409236" y="5267812"/>
                  <a:pt x="1485557" y="5554494"/>
                </a:cubicBezTo>
                <a:lnTo>
                  <a:pt x="857815" y="5554494"/>
                </a:lnTo>
                <a:cubicBezTo>
                  <a:pt x="325577" y="4964562"/>
                  <a:pt x="0" y="4173743"/>
                  <a:pt x="0" y="3304517"/>
                </a:cubicBezTo>
                <a:cubicBezTo>
                  <a:pt x="0" y="1479494"/>
                  <a:pt x="1435017" y="0"/>
                  <a:pt x="32052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04499-C8D9-FF48-A3D7-B10A995E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B21CE-605B-B84E-B8D5-B4029425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D9A41-D90E-224C-B23F-8B037B96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6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AD6BA4E-A8A8-1E44-9C22-220BF12EFE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6289" y="-9728"/>
            <a:ext cx="5945712" cy="5554495"/>
          </a:xfrm>
          <a:custGeom>
            <a:avLst/>
            <a:gdLst>
              <a:gd name="connsiteX0" fmla="*/ 2294196 w 5945712"/>
              <a:gd name="connsiteY0" fmla="*/ 1 h 5554495"/>
              <a:gd name="connsiteX1" fmla="*/ 2874680 w 5945712"/>
              <a:gd name="connsiteY1" fmla="*/ 1 h 5554495"/>
              <a:gd name="connsiteX2" fmla="*/ 2846505 w 5945712"/>
              <a:gd name="connsiteY2" fmla="*/ 368945 h 5554495"/>
              <a:gd name="connsiteX3" fmla="*/ 5168731 w 5945712"/>
              <a:gd name="connsiteY3" fmla="*/ 2733673 h 5554495"/>
              <a:gd name="connsiteX4" fmla="*/ 5945711 w 5945712"/>
              <a:gd name="connsiteY4" fmla="*/ 2598006 h 5554495"/>
              <a:gd name="connsiteX5" fmla="*/ 5945711 w 5945712"/>
              <a:gd name="connsiteY5" fmla="*/ 2901121 h 5554495"/>
              <a:gd name="connsiteX6" fmla="*/ 4227642 w 5945712"/>
              <a:gd name="connsiteY6" fmla="*/ 3674916 h 5554495"/>
              <a:gd name="connsiteX7" fmla="*/ 1905415 w 5945712"/>
              <a:gd name="connsiteY7" fmla="*/ 1310188 h 5554495"/>
              <a:gd name="connsiteX8" fmla="*/ 2294196 w 5945712"/>
              <a:gd name="connsiteY8" fmla="*/ 1 h 5554495"/>
              <a:gd name="connsiteX9" fmla="*/ 857815 w 5945712"/>
              <a:gd name="connsiteY9" fmla="*/ 1 h 5554495"/>
              <a:gd name="connsiteX10" fmla="*/ 1485557 w 5945712"/>
              <a:gd name="connsiteY10" fmla="*/ 1 h 5554495"/>
              <a:gd name="connsiteX11" fmla="*/ 1370970 w 5945712"/>
              <a:gd name="connsiteY11" fmla="*/ 878785 h 5554495"/>
              <a:gd name="connsiteX12" fmla="*/ 4576194 w 5945712"/>
              <a:gd name="connsiteY12" fmla="*/ 4183302 h 5554495"/>
              <a:gd name="connsiteX13" fmla="*/ 5945712 w 5945712"/>
              <a:gd name="connsiteY13" fmla="*/ 3867259 h 5554495"/>
              <a:gd name="connsiteX14" fmla="*/ 5945712 w 5945712"/>
              <a:gd name="connsiteY14" fmla="*/ 3964608 h 5554495"/>
              <a:gd name="connsiteX15" fmla="*/ 3205224 w 5945712"/>
              <a:gd name="connsiteY15" fmla="*/ 5554495 h 5554495"/>
              <a:gd name="connsiteX16" fmla="*/ 0 w 5945712"/>
              <a:gd name="connsiteY16" fmla="*/ 2249978 h 5554495"/>
              <a:gd name="connsiteX17" fmla="*/ 857815 w 5945712"/>
              <a:gd name="connsiteY17" fmla="*/ 1 h 5554495"/>
              <a:gd name="connsiteX18" fmla="*/ 3522375 w 5945712"/>
              <a:gd name="connsiteY18" fmla="*/ 0 h 5554495"/>
              <a:gd name="connsiteX19" fmla="*/ 5125344 w 5945712"/>
              <a:gd name="connsiteY19" fmla="*/ 0 h 5554495"/>
              <a:gd name="connsiteX20" fmla="*/ 5836236 w 5945712"/>
              <a:gd name="connsiteY20" fmla="*/ 0 h 5554495"/>
              <a:gd name="connsiteX21" fmla="*/ 5945710 w 5945712"/>
              <a:gd name="connsiteY21" fmla="*/ 0 h 5554495"/>
              <a:gd name="connsiteX22" fmla="*/ 5945710 w 5945712"/>
              <a:gd name="connsiteY22" fmla="*/ 224155 h 5554495"/>
              <a:gd name="connsiteX23" fmla="*/ 5945710 w 5945712"/>
              <a:gd name="connsiteY23" fmla="*/ 719847 h 5554495"/>
              <a:gd name="connsiteX24" fmla="*/ 5945710 w 5945712"/>
              <a:gd name="connsiteY24" fmla="*/ 1181900 h 5554495"/>
              <a:gd name="connsiteX25" fmla="*/ 4679305 w 5945712"/>
              <a:gd name="connsiteY25" fmla="*/ 2056790 h 5554495"/>
              <a:gd name="connsiteX26" fmla="*/ 3325763 w 5945712"/>
              <a:gd name="connsiteY26" fmla="*/ 703027 h 5554495"/>
              <a:gd name="connsiteX27" fmla="*/ 3522375 w 5945712"/>
              <a:gd name="connsiteY27" fmla="*/ 0 h 555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45712" h="5554495">
                <a:moveTo>
                  <a:pt x="2294196" y="1"/>
                </a:moveTo>
                <a:lnTo>
                  <a:pt x="2874680" y="1"/>
                </a:lnTo>
                <a:cubicBezTo>
                  <a:pt x="2855902" y="122084"/>
                  <a:pt x="2846483" y="245425"/>
                  <a:pt x="2846505" y="368945"/>
                </a:cubicBezTo>
                <a:cubicBezTo>
                  <a:pt x="2846505" y="1674949"/>
                  <a:pt x="3886352" y="2733673"/>
                  <a:pt x="5168731" y="2733673"/>
                </a:cubicBezTo>
                <a:cubicBezTo>
                  <a:pt x="5433636" y="2733918"/>
                  <a:pt x="5696559" y="2688010"/>
                  <a:pt x="5945711" y="2598006"/>
                </a:cubicBezTo>
                <a:lnTo>
                  <a:pt x="5945711" y="2901121"/>
                </a:lnTo>
                <a:cubicBezTo>
                  <a:pt x="5520943" y="3376507"/>
                  <a:pt x="4908538" y="3674916"/>
                  <a:pt x="4227642" y="3674916"/>
                </a:cubicBezTo>
                <a:cubicBezTo>
                  <a:pt x="2945261" y="3674916"/>
                  <a:pt x="1905415" y="2616192"/>
                  <a:pt x="1905415" y="1310188"/>
                </a:cubicBezTo>
                <a:cubicBezTo>
                  <a:pt x="1905415" y="825593"/>
                  <a:pt x="2048583" y="375045"/>
                  <a:pt x="2294196" y="1"/>
                </a:cubicBezTo>
                <a:close/>
                <a:moveTo>
                  <a:pt x="857815" y="1"/>
                </a:moveTo>
                <a:lnTo>
                  <a:pt x="1485557" y="1"/>
                </a:lnTo>
                <a:cubicBezTo>
                  <a:pt x="1409236" y="286683"/>
                  <a:pt x="1370714" y="582114"/>
                  <a:pt x="1370970" y="878785"/>
                </a:cubicBezTo>
                <a:cubicBezTo>
                  <a:pt x="1370970" y="2703808"/>
                  <a:pt x="2805986" y="4183302"/>
                  <a:pt x="4576194" y="4183302"/>
                </a:cubicBezTo>
                <a:cubicBezTo>
                  <a:pt x="5050819" y="4183742"/>
                  <a:pt x="5519261" y="4075639"/>
                  <a:pt x="5945712" y="3867259"/>
                </a:cubicBezTo>
                <a:lnTo>
                  <a:pt x="5945712" y="3964608"/>
                </a:lnTo>
                <a:cubicBezTo>
                  <a:pt x="5383411" y="4917820"/>
                  <a:pt x="4366424" y="5554495"/>
                  <a:pt x="3205224" y="5554495"/>
                </a:cubicBezTo>
                <a:cubicBezTo>
                  <a:pt x="1435017" y="5554495"/>
                  <a:pt x="0" y="4075001"/>
                  <a:pt x="0" y="2249978"/>
                </a:cubicBezTo>
                <a:cubicBezTo>
                  <a:pt x="0" y="1380752"/>
                  <a:pt x="325577" y="589933"/>
                  <a:pt x="857815" y="1"/>
                </a:cubicBezTo>
                <a:close/>
                <a:moveTo>
                  <a:pt x="3522375" y="0"/>
                </a:moveTo>
                <a:lnTo>
                  <a:pt x="5125344" y="0"/>
                </a:lnTo>
                <a:lnTo>
                  <a:pt x="5836236" y="0"/>
                </a:lnTo>
                <a:lnTo>
                  <a:pt x="5945710" y="0"/>
                </a:lnTo>
                <a:lnTo>
                  <a:pt x="5945710" y="224155"/>
                </a:lnTo>
                <a:lnTo>
                  <a:pt x="5945710" y="719847"/>
                </a:lnTo>
                <a:lnTo>
                  <a:pt x="5945710" y="1181900"/>
                </a:lnTo>
                <a:cubicBezTo>
                  <a:pt x="5752322" y="1693221"/>
                  <a:pt x="5258250" y="2056790"/>
                  <a:pt x="4679305" y="2056790"/>
                </a:cubicBezTo>
                <a:cubicBezTo>
                  <a:pt x="3931778" y="2056790"/>
                  <a:pt x="3325763" y="1450677"/>
                  <a:pt x="3325763" y="703027"/>
                </a:cubicBezTo>
                <a:cubicBezTo>
                  <a:pt x="3325370" y="455054"/>
                  <a:pt x="3393405" y="211782"/>
                  <a:pt x="3522375" y="0"/>
                </a:cubicBezTo>
                <a:close/>
              </a:path>
            </a:pathLst>
          </a:custGeom>
          <a:effectLst>
            <a:outerShdw blurRad="38100" dist="25400" dir="18900000" algn="b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4832B-254B-5942-9642-C5F34DCDD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1EEC4-60E9-554B-9BE0-DC47912B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AA39F-0A82-FC44-BCF4-9B038D01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61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729A5E4-A73D-CA4B-9BC8-AEFB81327C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29" y="-19456"/>
            <a:ext cx="5946438" cy="5554495"/>
          </a:xfrm>
          <a:custGeom>
            <a:avLst/>
            <a:gdLst>
              <a:gd name="connsiteX0" fmla="*/ 4460881 w 5946438"/>
              <a:gd name="connsiteY0" fmla="*/ 1 h 5554495"/>
              <a:gd name="connsiteX1" fmla="*/ 5088623 w 5946438"/>
              <a:gd name="connsiteY1" fmla="*/ 1 h 5554495"/>
              <a:gd name="connsiteX2" fmla="*/ 5946438 w 5946438"/>
              <a:gd name="connsiteY2" fmla="*/ 2249978 h 5554495"/>
              <a:gd name="connsiteX3" fmla="*/ 2741214 w 5946438"/>
              <a:gd name="connsiteY3" fmla="*/ 5554495 h 5554495"/>
              <a:gd name="connsiteX4" fmla="*/ 726 w 5946438"/>
              <a:gd name="connsiteY4" fmla="*/ 3964608 h 5554495"/>
              <a:gd name="connsiteX5" fmla="*/ 726 w 5946438"/>
              <a:gd name="connsiteY5" fmla="*/ 3867259 h 5554495"/>
              <a:gd name="connsiteX6" fmla="*/ 1370244 w 5946438"/>
              <a:gd name="connsiteY6" fmla="*/ 4183302 h 5554495"/>
              <a:gd name="connsiteX7" fmla="*/ 4575468 w 5946438"/>
              <a:gd name="connsiteY7" fmla="*/ 878785 h 5554495"/>
              <a:gd name="connsiteX8" fmla="*/ 4460881 w 5946438"/>
              <a:gd name="connsiteY8" fmla="*/ 1 h 5554495"/>
              <a:gd name="connsiteX9" fmla="*/ 3071758 w 5946438"/>
              <a:gd name="connsiteY9" fmla="*/ 1 h 5554495"/>
              <a:gd name="connsiteX10" fmla="*/ 3652242 w 5946438"/>
              <a:gd name="connsiteY10" fmla="*/ 1 h 5554495"/>
              <a:gd name="connsiteX11" fmla="*/ 4041023 w 5946438"/>
              <a:gd name="connsiteY11" fmla="*/ 1310188 h 5554495"/>
              <a:gd name="connsiteX12" fmla="*/ 1718797 w 5946438"/>
              <a:gd name="connsiteY12" fmla="*/ 3674916 h 5554495"/>
              <a:gd name="connsiteX13" fmla="*/ 727 w 5946438"/>
              <a:gd name="connsiteY13" fmla="*/ 2901121 h 5554495"/>
              <a:gd name="connsiteX14" fmla="*/ 727 w 5946438"/>
              <a:gd name="connsiteY14" fmla="*/ 2598006 h 5554495"/>
              <a:gd name="connsiteX15" fmla="*/ 777707 w 5946438"/>
              <a:gd name="connsiteY15" fmla="*/ 2733673 h 5554495"/>
              <a:gd name="connsiteX16" fmla="*/ 3099933 w 5946438"/>
              <a:gd name="connsiteY16" fmla="*/ 368945 h 5554495"/>
              <a:gd name="connsiteX17" fmla="*/ 3071758 w 5946438"/>
              <a:gd name="connsiteY17" fmla="*/ 1 h 5554495"/>
              <a:gd name="connsiteX18" fmla="*/ 0 w 5946438"/>
              <a:gd name="connsiteY18" fmla="*/ 0 h 5554495"/>
              <a:gd name="connsiteX19" fmla="*/ 110202 w 5946438"/>
              <a:gd name="connsiteY19" fmla="*/ 0 h 5554495"/>
              <a:gd name="connsiteX20" fmla="*/ 820366 w 5946438"/>
              <a:gd name="connsiteY20" fmla="*/ 0 h 5554495"/>
              <a:gd name="connsiteX21" fmla="*/ 2424063 w 5946438"/>
              <a:gd name="connsiteY21" fmla="*/ 0 h 5554495"/>
              <a:gd name="connsiteX22" fmla="*/ 2620675 w 5946438"/>
              <a:gd name="connsiteY22" fmla="*/ 703027 h 5554495"/>
              <a:gd name="connsiteX23" fmla="*/ 1267133 w 5946438"/>
              <a:gd name="connsiteY23" fmla="*/ 2056790 h 5554495"/>
              <a:gd name="connsiteX24" fmla="*/ 728 w 5946438"/>
              <a:gd name="connsiteY24" fmla="*/ 1181900 h 5554495"/>
              <a:gd name="connsiteX25" fmla="*/ 728 w 5946438"/>
              <a:gd name="connsiteY25" fmla="*/ 719847 h 5554495"/>
              <a:gd name="connsiteX26" fmla="*/ 0 w 5946438"/>
              <a:gd name="connsiteY26" fmla="*/ 719847 h 555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46438" h="5554495">
                <a:moveTo>
                  <a:pt x="4460881" y="1"/>
                </a:moveTo>
                <a:lnTo>
                  <a:pt x="5088623" y="1"/>
                </a:lnTo>
                <a:cubicBezTo>
                  <a:pt x="5620861" y="589933"/>
                  <a:pt x="5946438" y="1380752"/>
                  <a:pt x="5946438" y="2249978"/>
                </a:cubicBezTo>
                <a:cubicBezTo>
                  <a:pt x="5946438" y="4075001"/>
                  <a:pt x="4511421" y="5554495"/>
                  <a:pt x="2741214" y="5554495"/>
                </a:cubicBezTo>
                <a:cubicBezTo>
                  <a:pt x="1580015" y="5554495"/>
                  <a:pt x="563027" y="4917820"/>
                  <a:pt x="726" y="3964608"/>
                </a:cubicBezTo>
                <a:lnTo>
                  <a:pt x="726" y="3867259"/>
                </a:lnTo>
                <a:cubicBezTo>
                  <a:pt x="427177" y="4075639"/>
                  <a:pt x="895619" y="4183742"/>
                  <a:pt x="1370244" y="4183302"/>
                </a:cubicBezTo>
                <a:cubicBezTo>
                  <a:pt x="3140451" y="4183302"/>
                  <a:pt x="4575468" y="2703808"/>
                  <a:pt x="4575468" y="878785"/>
                </a:cubicBezTo>
                <a:cubicBezTo>
                  <a:pt x="4575724" y="582114"/>
                  <a:pt x="4537202" y="286683"/>
                  <a:pt x="4460881" y="1"/>
                </a:cubicBezTo>
                <a:close/>
                <a:moveTo>
                  <a:pt x="3071758" y="1"/>
                </a:moveTo>
                <a:lnTo>
                  <a:pt x="3652242" y="1"/>
                </a:lnTo>
                <a:cubicBezTo>
                  <a:pt x="3897855" y="375045"/>
                  <a:pt x="4041023" y="825593"/>
                  <a:pt x="4041023" y="1310188"/>
                </a:cubicBezTo>
                <a:cubicBezTo>
                  <a:pt x="4041023" y="2616192"/>
                  <a:pt x="3001177" y="3674916"/>
                  <a:pt x="1718797" y="3674916"/>
                </a:cubicBezTo>
                <a:cubicBezTo>
                  <a:pt x="1037900" y="3674916"/>
                  <a:pt x="425495" y="3376507"/>
                  <a:pt x="727" y="2901121"/>
                </a:cubicBezTo>
                <a:lnTo>
                  <a:pt x="727" y="2598006"/>
                </a:lnTo>
                <a:cubicBezTo>
                  <a:pt x="249879" y="2688010"/>
                  <a:pt x="512802" y="2733918"/>
                  <a:pt x="777707" y="2733673"/>
                </a:cubicBezTo>
                <a:cubicBezTo>
                  <a:pt x="2060087" y="2733673"/>
                  <a:pt x="3099933" y="1674949"/>
                  <a:pt x="3099933" y="368945"/>
                </a:cubicBezTo>
                <a:cubicBezTo>
                  <a:pt x="3099955" y="245425"/>
                  <a:pt x="3090536" y="122084"/>
                  <a:pt x="3071758" y="1"/>
                </a:cubicBezTo>
                <a:close/>
                <a:moveTo>
                  <a:pt x="0" y="0"/>
                </a:moveTo>
                <a:lnTo>
                  <a:pt x="110202" y="0"/>
                </a:lnTo>
                <a:lnTo>
                  <a:pt x="820366" y="0"/>
                </a:lnTo>
                <a:lnTo>
                  <a:pt x="2424063" y="0"/>
                </a:lnTo>
                <a:cubicBezTo>
                  <a:pt x="2553033" y="211782"/>
                  <a:pt x="2621068" y="455054"/>
                  <a:pt x="2620675" y="703027"/>
                </a:cubicBezTo>
                <a:cubicBezTo>
                  <a:pt x="2620675" y="1450677"/>
                  <a:pt x="2014660" y="2056790"/>
                  <a:pt x="1267133" y="2056790"/>
                </a:cubicBezTo>
                <a:cubicBezTo>
                  <a:pt x="688188" y="2056790"/>
                  <a:pt x="194116" y="1693221"/>
                  <a:pt x="728" y="1181900"/>
                </a:cubicBezTo>
                <a:lnTo>
                  <a:pt x="728" y="719847"/>
                </a:lnTo>
                <a:lnTo>
                  <a:pt x="0" y="719847"/>
                </a:lnTo>
                <a:close/>
              </a:path>
            </a:pathLst>
          </a:custGeom>
          <a:effectLst>
            <a:outerShdw blurRad="38100" dist="25400" dir="13500000" algn="b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EA5D2-AD2E-D546-9DBA-337CA030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5D158-505B-5C4D-B8A0-EAA847AE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5808F-7D4F-8E45-BB56-4C371D44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724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08E68FB-0146-2148-A558-03D55249A2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" y="1313233"/>
            <a:ext cx="5945712" cy="5554494"/>
          </a:xfrm>
          <a:custGeom>
            <a:avLst/>
            <a:gdLst>
              <a:gd name="connsiteX0" fmla="*/ 1266407 w 5945712"/>
              <a:gd name="connsiteY0" fmla="*/ 3497703 h 5554494"/>
              <a:gd name="connsiteX1" fmla="*/ 2619949 w 5945712"/>
              <a:gd name="connsiteY1" fmla="*/ 4851466 h 5554494"/>
              <a:gd name="connsiteX2" fmla="*/ 2423337 w 5945712"/>
              <a:gd name="connsiteY2" fmla="*/ 5554493 h 5554494"/>
              <a:gd name="connsiteX3" fmla="*/ 820368 w 5945712"/>
              <a:gd name="connsiteY3" fmla="*/ 5554493 h 5554494"/>
              <a:gd name="connsiteX4" fmla="*/ 109476 w 5945712"/>
              <a:gd name="connsiteY4" fmla="*/ 5554493 h 5554494"/>
              <a:gd name="connsiteX5" fmla="*/ 2 w 5945712"/>
              <a:gd name="connsiteY5" fmla="*/ 5554493 h 5554494"/>
              <a:gd name="connsiteX6" fmla="*/ 2 w 5945712"/>
              <a:gd name="connsiteY6" fmla="*/ 5330338 h 5554494"/>
              <a:gd name="connsiteX7" fmla="*/ 2 w 5945712"/>
              <a:gd name="connsiteY7" fmla="*/ 4834646 h 5554494"/>
              <a:gd name="connsiteX8" fmla="*/ 2 w 5945712"/>
              <a:gd name="connsiteY8" fmla="*/ 4372593 h 5554494"/>
              <a:gd name="connsiteX9" fmla="*/ 1266407 w 5945712"/>
              <a:gd name="connsiteY9" fmla="*/ 3497703 h 5554494"/>
              <a:gd name="connsiteX10" fmla="*/ 1718071 w 5945712"/>
              <a:gd name="connsiteY10" fmla="*/ 1879579 h 5554494"/>
              <a:gd name="connsiteX11" fmla="*/ 4040297 w 5945712"/>
              <a:gd name="connsiteY11" fmla="*/ 4244307 h 5554494"/>
              <a:gd name="connsiteX12" fmla="*/ 3651516 w 5945712"/>
              <a:gd name="connsiteY12" fmla="*/ 5554494 h 5554494"/>
              <a:gd name="connsiteX13" fmla="*/ 3071032 w 5945712"/>
              <a:gd name="connsiteY13" fmla="*/ 5554494 h 5554494"/>
              <a:gd name="connsiteX14" fmla="*/ 3099207 w 5945712"/>
              <a:gd name="connsiteY14" fmla="*/ 5185550 h 5554494"/>
              <a:gd name="connsiteX15" fmla="*/ 776981 w 5945712"/>
              <a:gd name="connsiteY15" fmla="*/ 2820822 h 5554494"/>
              <a:gd name="connsiteX16" fmla="*/ 1 w 5945712"/>
              <a:gd name="connsiteY16" fmla="*/ 2956489 h 5554494"/>
              <a:gd name="connsiteX17" fmla="*/ 1 w 5945712"/>
              <a:gd name="connsiteY17" fmla="*/ 2653374 h 5554494"/>
              <a:gd name="connsiteX18" fmla="*/ 1718071 w 5945712"/>
              <a:gd name="connsiteY18" fmla="*/ 1879579 h 5554494"/>
              <a:gd name="connsiteX19" fmla="*/ 2740488 w 5945712"/>
              <a:gd name="connsiteY19" fmla="*/ 0 h 5554494"/>
              <a:gd name="connsiteX20" fmla="*/ 5945712 w 5945712"/>
              <a:gd name="connsiteY20" fmla="*/ 3304517 h 5554494"/>
              <a:gd name="connsiteX21" fmla="*/ 5087897 w 5945712"/>
              <a:gd name="connsiteY21" fmla="*/ 5554494 h 5554494"/>
              <a:gd name="connsiteX22" fmla="*/ 4460155 w 5945712"/>
              <a:gd name="connsiteY22" fmla="*/ 5554494 h 5554494"/>
              <a:gd name="connsiteX23" fmla="*/ 4574742 w 5945712"/>
              <a:gd name="connsiteY23" fmla="*/ 4675710 h 5554494"/>
              <a:gd name="connsiteX24" fmla="*/ 1369518 w 5945712"/>
              <a:gd name="connsiteY24" fmla="*/ 1371193 h 5554494"/>
              <a:gd name="connsiteX25" fmla="*/ 0 w 5945712"/>
              <a:gd name="connsiteY25" fmla="*/ 1687236 h 5554494"/>
              <a:gd name="connsiteX26" fmla="*/ 0 w 5945712"/>
              <a:gd name="connsiteY26" fmla="*/ 1589887 h 5554494"/>
              <a:gd name="connsiteX27" fmla="*/ 2740488 w 5945712"/>
              <a:gd name="connsiteY27" fmla="*/ 0 h 555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45712" h="5554494">
                <a:moveTo>
                  <a:pt x="1266407" y="3497703"/>
                </a:moveTo>
                <a:cubicBezTo>
                  <a:pt x="2013934" y="3497703"/>
                  <a:pt x="2619949" y="4103816"/>
                  <a:pt x="2619949" y="4851466"/>
                </a:cubicBezTo>
                <a:cubicBezTo>
                  <a:pt x="2620342" y="5099439"/>
                  <a:pt x="2552307" y="5342711"/>
                  <a:pt x="2423337" y="5554493"/>
                </a:cubicBezTo>
                <a:lnTo>
                  <a:pt x="820368" y="5554493"/>
                </a:lnTo>
                <a:lnTo>
                  <a:pt x="109476" y="5554493"/>
                </a:lnTo>
                <a:lnTo>
                  <a:pt x="2" y="5554493"/>
                </a:lnTo>
                <a:lnTo>
                  <a:pt x="2" y="5330338"/>
                </a:lnTo>
                <a:lnTo>
                  <a:pt x="2" y="4834646"/>
                </a:lnTo>
                <a:lnTo>
                  <a:pt x="2" y="4372593"/>
                </a:lnTo>
                <a:cubicBezTo>
                  <a:pt x="193390" y="3861272"/>
                  <a:pt x="687462" y="3497703"/>
                  <a:pt x="1266407" y="3497703"/>
                </a:cubicBezTo>
                <a:close/>
                <a:moveTo>
                  <a:pt x="1718071" y="1879579"/>
                </a:moveTo>
                <a:cubicBezTo>
                  <a:pt x="3000451" y="1879579"/>
                  <a:pt x="4040297" y="2938303"/>
                  <a:pt x="4040297" y="4244307"/>
                </a:cubicBezTo>
                <a:cubicBezTo>
                  <a:pt x="4040297" y="4728902"/>
                  <a:pt x="3897129" y="5179450"/>
                  <a:pt x="3651516" y="5554494"/>
                </a:cubicBezTo>
                <a:lnTo>
                  <a:pt x="3071032" y="5554494"/>
                </a:lnTo>
                <a:cubicBezTo>
                  <a:pt x="3089810" y="5432411"/>
                  <a:pt x="3099229" y="5309070"/>
                  <a:pt x="3099207" y="5185550"/>
                </a:cubicBezTo>
                <a:cubicBezTo>
                  <a:pt x="3099207" y="3879546"/>
                  <a:pt x="2059361" y="2820822"/>
                  <a:pt x="776981" y="2820822"/>
                </a:cubicBezTo>
                <a:cubicBezTo>
                  <a:pt x="512076" y="2820577"/>
                  <a:pt x="249153" y="2866485"/>
                  <a:pt x="1" y="2956489"/>
                </a:cubicBezTo>
                <a:lnTo>
                  <a:pt x="1" y="2653374"/>
                </a:lnTo>
                <a:cubicBezTo>
                  <a:pt x="424769" y="2177988"/>
                  <a:pt x="1037174" y="1879579"/>
                  <a:pt x="1718071" y="1879579"/>
                </a:cubicBezTo>
                <a:close/>
                <a:moveTo>
                  <a:pt x="2740488" y="0"/>
                </a:moveTo>
                <a:cubicBezTo>
                  <a:pt x="4510695" y="0"/>
                  <a:pt x="5945712" y="1479494"/>
                  <a:pt x="5945712" y="3304517"/>
                </a:cubicBezTo>
                <a:cubicBezTo>
                  <a:pt x="5945712" y="4173743"/>
                  <a:pt x="5620135" y="4964562"/>
                  <a:pt x="5087897" y="5554494"/>
                </a:cubicBezTo>
                <a:lnTo>
                  <a:pt x="4460155" y="5554494"/>
                </a:lnTo>
                <a:cubicBezTo>
                  <a:pt x="4536476" y="5267812"/>
                  <a:pt x="4574998" y="4972381"/>
                  <a:pt x="4574742" y="4675710"/>
                </a:cubicBezTo>
                <a:cubicBezTo>
                  <a:pt x="4574742" y="2850687"/>
                  <a:pt x="3139725" y="1371193"/>
                  <a:pt x="1369518" y="1371193"/>
                </a:cubicBezTo>
                <a:cubicBezTo>
                  <a:pt x="894893" y="1370753"/>
                  <a:pt x="426451" y="1478856"/>
                  <a:pt x="0" y="1687236"/>
                </a:cubicBezTo>
                <a:lnTo>
                  <a:pt x="0" y="1589887"/>
                </a:lnTo>
                <a:cubicBezTo>
                  <a:pt x="562301" y="636675"/>
                  <a:pt x="1579289" y="0"/>
                  <a:pt x="2740488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45395-EB5A-E94E-817F-D5F42D0F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52FD6-995D-D540-BFDC-97139DB77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77EF2-61A3-B743-987D-470C917E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94601B-3B2D-E54B-9F76-F5250ACAFF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42567" y="-2455"/>
            <a:ext cx="7449433" cy="6858001"/>
          </a:xfrm>
          <a:custGeom>
            <a:avLst/>
            <a:gdLst>
              <a:gd name="connsiteX0" fmla="*/ 2665100 w 7449433"/>
              <a:gd name="connsiteY0" fmla="*/ 2257540 h 6858001"/>
              <a:gd name="connsiteX1" fmla="*/ 2933036 w 7449433"/>
              <a:gd name="connsiteY1" fmla="*/ 3704925 h 6858001"/>
              <a:gd name="connsiteX2" fmla="*/ 1447315 w 7449433"/>
              <a:gd name="connsiteY2" fmla="*/ 6855545 h 6858001"/>
              <a:gd name="connsiteX3" fmla="*/ 0 w 7449433"/>
              <a:gd name="connsiteY3" fmla="*/ 6855545 h 6858001"/>
              <a:gd name="connsiteX4" fmla="*/ 2726619 w 7449433"/>
              <a:gd name="connsiteY4" fmla="*/ 2961483 h 6858001"/>
              <a:gd name="connsiteX5" fmla="*/ 2665100 w 7449433"/>
              <a:gd name="connsiteY5" fmla="*/ 2257540 h 6858001"/>
              <a:gd name="connsiteX6" fmla="*/ 1981516 w 7449433"/>
              <a:gd name="connsiteY6" fmla="*/ 751727 h 6858001"/>
              <a:gd name="connsiteX7" fmla="*/ 3700165 w 7449433"/>
              <a:gd name="connsiteY7" fmla="*/ 4215017 h 6858001"/>
              <a:gd name="connsiteX8" fmla="*/ 2805713 w 7449433"/>
              <a:gd name="connsiteY8" fmla="*/ 6858001 h 6858001"/>
              <a:gd name="connsiteX9" fmla="*/ 1720699 w 7449433"/>
              <a:gd name="connsiteY9" fmla="*/ 6858001 h 6858001"/>
              <a:gd name="connsiteX10" fmla="*/ 3060856 w 7449433"/>
              <a:gd name="connsiteY10" fmla="*/ 3666541 h 6858001"/>
              <a:gd name="connsiteX11" fmla="*/ 1981516 w 7449433"/>
              <a:gd name="connsiteY11" fmla="*/ 751727 h 6858001"/>
              <a:gd name="connsiteX12" fmla="*/ 757630 w 7449433"/>
              <a:gd name="connsiteY12" fmla="*/ 0 h 6858001"/>
              <a:gd name="connsiteX13" fmla="*/ 7099239 w 7449433"/>
              <a:gd name="connsiteY13" fmla="*/ 0 h 6858001"/>
              <a:gd name="connsiteX14" fmla="*/ 7099239 w 7449433"/>
              <a:gd name="connsiteY14" fmla="*/ 1 h 6858001"/>
              <a:gd name="connsiteX15" fmla="*/ 7449433 w 7449433"/>
              <a:gd name="connsiteY15" fmla="*/ 1 h 6858001"/>
              <a:gd name="connsiteX16" fmla="*/ 7449433 w 7449433"/>
              <a:gd name="connsiteY16" fmla="*/ 6858001 h 6858001"/>
              <a:gd name="connsiteX17" fmla="*/ 7099239 w 7449433"/>
              <a:gd name="connsiteY17" fmla="*/ 6858001 h 6858001"/>
              <a:gd name="connsiteX18" fmla="*/ 6992233 w 7449433"/>
              <a:gd name="connsiteY18" fmla="*/ 6858001 h 6858001"/>
              <a:gd name="connsiteX19" fmla="*/ 3127229 w 7449433"/>
              <a:gd name="connsiteY19" fmla="*/ 6858001 h 6858001"/>
              <a:gd name="connsiteX20" fmla="*/ 3127229 w 7449433"/>
              <a:gd name="connsiteY20" fmla="*/ 6857673 h 6858001"/>
              <a:gd name="connsiteX21" fmla="*/ 3101032 w 7449433"/>
              <a:gd name="connsiteY21" fmla="*/ 6857837 h 6858001"/>
              <a:gd name="connsiteX22" fmla="*/ 3073133 w 7449433"/>
              <a:gd name="connsiteY22" fmla="*/ 6857837 h 6858001"/>
              <a:gd name="connsiteX23" fmla="*/ 3798508 w 7449433"/>
              <a:gd name="connsiteY23" fmla="*/ 4295257 h 6858001"/>
              <a:gd name="connsiteX24" fmla="*/ 757630 w 7449433"/>
              <a:gd name="connsiteY2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49433" h="6858001">
                <a:moveTo>
                  <a:pt x="2665100" y="2257540"/>
                </a:moveTo>
                <a:cubicBezTo>
                  <a:pt x="2838452" y="2708943"/>
                  <a:pt x="2933036" y="3196437"/>
                  <a:pt x="2933036" y="3704925"/>
                </a:cubicBezTo>
                <a:cubicBezTo>
                  <a:pt x="2933036" y="4957738"/>
                  <a:pt x="2358903" y="6082955"/>
                  <a:pt x="1447315" y="6855545"/>
                </a:cubicBezTo>
                <a:lnTo>
                  <a:pt x="0" y="6855545"/>
                </a:lnTo>
                <a:cubicBezTo>
                  <a:pt x="1601279" y="6219329"/>
                  <a:pt x="2726619" y="4715448"/>
                  <a:pt x="2726619" y="2961483"/>
                </a:cubicBezTo>
                <a:cubicBezTo>
                  <a:pt x="2726717" y="2725772"/>
                  <a:pt x="2706149" y="2490412"/>
                  <a:pt x="2665100" y="2257540"/>
                </a:cubicBezTo>
                <a:close/>
                <a:moveTo>
                  <a:pt x="1981516" y="751727"/>
                </a:moveTo>
                <a:cubicBezTo>
                  <a:pt x="3025506" y="1543934"/>
                  <a:pt x="3700165" y="2800383"/>
                  <a:pt x="3700165" y="4215017"/>
                </a:cubicBezTo>
                <a:cubicBezTo>
                  <a:pt x="3700165" y="5209657"/>
                  <a:pt x="3366630" y="6126120"/>
                  <a:pt x="2805713" y="6858001"/>
                </a:cubicBezTo>
                <a:lnTo>
                  <a:pt x="1720699" y="6858001"/>
                </a:lnTo>
                <a:cubicBezTo>
                  <a:pt x="2546331" y="6054888"/>
                  <a:pt x="3060856" y="4921941"/>
                  <a:pt x="3060856" y="3666541"/>
                </a:cubicBezTo>
                <a:cubicBezTo>
                  <a:pt x="3060856" y="2549086"/>
                  <a:pt x="2653270" y="1528836"/>
                  <a:pt x="1981516" y="751727"/>
                </a:cubicBezTo>
                <a:close/>
                <a:moveTo>
                  <a:pt x="757630" y="0"/>
                </a:moveTo>
                <a:lnTo>
                  <a:pt x="7099239" y="0"/>
                </a:lnTo>
                <a:lnTo>
                  <a:pt x="7099239" y="1"/>
                </a:lnTo>
                <a:lnTo>
                  <a:pt x="7449433" y="1"/>
                </a:lnTo>
                <a:lnTo>
                  <a:pt x="7449433" y="6858001"/>
                </a:lnTo>
                <a:lnTo>
                  <a:pt x="7099239" y="6858001"/>
                </a:lnTo>
                <a:lnTo>
                  <a:pt x="6992233" y="6858001"/>
                </a:lnTo>
                <a:lnTo>
                  <a:pt x="3127229" y="6858001"/>
                </a:lnTo>
                <a:lnTo>
                  <a:pt x="3127229" y="6857673"/>
                </a:lnTo>
                <a:lnTo>
                  <a:pt x="3101032" y="6857837"/>
                </a:lnTo>
                <a:lnTo>
                  <a:pt x="3073133" y="6857837"/>
                </a:lnTo>
                <a:cubicBezTo>
                  <a:pt x="3531568" y="6122976"/>
                  <a:pt x="3798508" y="5242146"/>
                  <a:pt x="3798508" y="4295257"/>
                </a:cubicBezTo>
                <a:cubicBezTo>
                  <a:pt x="3798508" y="2360312"/>
                  <a:pt x="2567190" y="428950"/>
                  <a:pt x="7576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E19B1-8024-854E-A528-5D39BF9F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596B1-F939-144B-A86F-3A92B41E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B621B-514F-5F43-8B77-1E1D3BEC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5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7574006-F958-184D-B7B8-15126BBB27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7449433" cy="6858001"/>
          </a:xfrm>
          <a:custGeom>
            <a:avLst/>
            <a:gdLst>
              <a:gd name="connsiteX0" fmla="*/ 6002118 w 7449433"/>
              <a:gd name="connsiteY0" fmla="*/ 2456 h 6858001"/>
              <a:gd name="connsiteX1" fmla="*/ 7449433 w 7449433"/>
              <a:gd name="connsiteY1" fmla="*/ 2456 h 6858001"/>
              <a:gd name="connsiteX2" fmla="*/ 4722814 w 7449433"/>
              <a:gd name="connsiteY2" fmla="*/ 3896518 h 6858001"/>
              <a:gd name="connsiteX3" fmla="*/ 4784333 w 7449433"/>
              <a:gd name="connsiteY3" fmla="*/ 4600461 h 6858001"/>
              <a:gd name="connsiteX4" fmla="*/ 4516397 w 7449433"/>
              <a:gd name="connsiteY4" fmla="*/ 3153076 h 6858001"/>
              <a:gd name="connsiteX5" fmla="*/ 6002118 w 7449433"/>
              <a:gd name="connsiteY5" fmla="*/ 2456 h 6858001"/>
              <a:gd name="connsiteX6" fmla="*/ 4643720 w 7449433"/>
              <a:gd name="connsiteY6" fmla="*/ 0 h 6858001"/>
              <a:gd name="connsiteX7" fmla="*/ 5728734 w 7449433"/>
              <a:gd name="connsiteY7" fmla="*/ 0 h 6858001"/>
              <a:gd name="connsiteX8" fmla="*/ 4388577 w 7449433"/>
              <a:gd name="connsiteY8" fmla="*/ 3191460 h 6858001"/>
              <a:gd name="connsiteX9" fmla="*/ 5467917 w 7449433"/>
              <a:gd name="connsiteY9" fmla="*/ 6106274 h 6858001"/>
              <a:gd name="connsiteX10" fmla="*/ 3749268 w 7449433"/>
              <a:gd name="connsiteY10" fmla="*/ 2642984 h 6858001"/>
              <a:gd name="connsiteX11" fmla="*/ 4643720 w 7449433"/>
              <a:gd name="connsiteY11" fmla="*/ 0 h 6858001"/>
              <a:gd name="connsiteX12" fmla="*/ 0 w 7449433"/>
              <a:gd name="connsiteY12" fmla="*/ 0 h 6858001"/>
              <a:gd name="connsiteX13" fmla="*/ 350194 w 7449433"/>
              <a:gd name="connsiteY13" fmla="*/ 0 h 6858001"/>
              <a:gd name="connsiteX14" fmla="*/ 457200 w 7449433"/>
              <a:gd name="connsiteY14" fmla="*/ 0 h 6858001"/>
              <a:gd name="connsiteX15" fmla="*/ 4322204 w 7449433"/>
              <a:gd name="connsiteY15" fmla="*/ 0 h 6858001"/>
              <a:gd name="connsiteX16" fmla="*/ 4322204 w 7449433"/>
              <a:gd name="connsiteY16" fmla="*/ 328 h 6858001"/>
              <a:gd name="connsiteX17" fmla="*/ 4348401 w 7449433"/>
              <a:gd name="connsiteY17" fmla="*/ 164 h 6858001"/>
              <a:gd name="connsiteX18" fmla="*/ 4376300 w 7449433"/>
              <a:gd name="connsiteY18" fmla="*/ 164 h 6858001"/>
              <a:gd name="connsiteX19" fmla="*/ 3650925 w 7449433"/>
              <a:gd name="connsiteY19" fmla="*/ 2562744 h 6858001"/>
              <a:gd name="connsiteX20" fmla="*/ 6691803 w 7449433"/>
              <a:gd name="connsiteY20" fmla="*/ 6858001 h 6858001"/>
              <a:gd name="connsiteX21" fmla="*/ 350194 w 7449433"/>
              <a:gd name="connsiteY21" fmla="*/ 6858001 h 6858001"/>
              <a:gd name="connsiteX22" fmla="*/ 350194 w 7449433"/>
              <a:gd name="connsiteY22" fmla="*/ 6858000 h 6858001"/>
              <a:gd name="connsiteX23" fmla="*/ 0 w 7449433"/>
              <a:gd name="connsiteY23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49433" h="6858001">
                <a:moveTo>
                  <a:pt x="6002118" y="2456"/>
                </a:moveTo>
                <a:lnTo>
                  <a:pt x="7449433" y="2456"/>
                </a:lnTo>
                <a:cubicBezTo>
                  <a:pt x="5848154" y="638672"/>
                  <a:pt x="4722814" y="2142553"/>
                  <a:pt x="4722814" y="3896518"/>
                </a:cubicBezTo>
                <a:cubicBezTo>
                  <a:pt x="4722716" y="4132229"/>
                  <a:pt x="4743284" y="4367589"/>
                  <a:pt x="4784333" y="4600461"/>
                </a:cubicBezTo>
                <a:cubicBezTo>
                  <a:pt x="4610981" y="4149058"/>
                  <a:pt x="4516397" y="3661564"/>
                  <a:pt x="4516397" y="3153076"/>
                </a:cubicBezTo>
                <a:cubicBezTo>
                  <a:pt x="4516397" y="1900263"/>
                  <a:pt x="5090530" y="775046"/>
                  <a:pt x="6002118" y="2456"/>
                </a:cubicBezTo>
                <a:close/>
                <a:moveTo>
                  <a:pt x="4643720" y="0"/>
                </a:moveTo>
                <a:lnTo>
                  <a:pt x="5728734" y="0"/>
                </a:lnTo>
                <a:cubicBezTo>
                  <a:pt x="4903102" y="803113"/>
                  <a:pt x="4388577" y="1936060"/>
                  <a:pt x="4388577" y="3191460"/>
                </a:cubicBezTo>
                <a:cubicBezTo>
                  <a:pt x="4388577" y="4308915"/>
                  <a:pt x="4796163" y="5329165"/>
                  <a:pt x="5467917" y="6106274"/>
                </a:cubicBezTo>
                <a:cubicBezTo>
                  <a:pt x="4423927" y="5314067"/>
                  <a:pt x="3749268" y="4057618"/>
                  <a:pt x="3749268" y="2642984"/>
                </a:cubicBezTo>
                <a:cubicBezTo>
                  <a:pt x="3749268" y="1648345"/>
                  <a:pt x="4082803" y="731881"/>
                  <a:pt x="4643720" y="0"/>
                </a:cubicBezTo>
                <a:close/>
                <a:moveTo>
                  <a:pt x="0" y="0"/>
                </a:moveTo>
                <a:lnTo>
                  <a:pt x="350194" y="0"/>
                </a:lnTo>
                <a:lnTo>
                  <a:pt x="457200" y="0"/>
                </a:lnTo>
                <a:lnTo>
                  <a:pt x="4322204" y="0"/>
                </a:lnTo>
                <a:lnTo>
                  <a:pt x="4322204" y="328"/>
                </a:lnTo>
                <a:lnTo>
                  <a:pt x="4348401" y="164"/>
                </a:lnTo>
                <a:lnTo>
                  <a:pt x="4376300" y="164"/>
                </a:lnTo>
                <a:cubicBezTo>
                  <a:pt x="3917865" y="735025"/>
                  <a:pt x="3650925" y="1615855"/>
                  <a:pt x="3650925" y="2562744"/>
                </a:cubicBezTo>
                <a:cubicBezTo>
                  <a:pt x="3650925" y="4497689"/>
                  <a:pt x="4882243" y="6429051"/>
                  <a:pt x="6691803" y="6858001"/>
                </a:cubicBezTo>
                <a:lnTo>
                  <a:pt x="350194" y="6858001"/>
                </a:lnTo>
                <a:lnTo>
                  <a:pt x="3501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63DA4-B707-A944-8DEE-316E03C54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8B0EA-FB86-0A49-B609-81BB3AF09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C1FFA-87CE-8447-8FBF-912CDB63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4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B785D3F-727B-5147-A392-7B4DEC4DE1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2"/>
            <a:ext cx="6492885" cy="6531295"/>
          </a:xfrm>
          <a:custGeom>
            <a:avLst/>
            <a:gdLst>
              <a:gd name="connsiteX0" fmla="*/ 0 w 6492885"/>
              <a:gd name="connsiteY0" fmla="*/ 4171860 h 6531295"/>
              <a:gd name="connsiteX1" fmla="*/ 93881 w 6492885"/>
              <a:gd name="connsiteY1" fmla="*/ 4305014 h 6531295"/>
              <a:gd name="connsiteX2" fmla="*/ 3147139 w 6492885"/>
              <a:gd name="connsiteY2" fmla="*/ 5397298 h 6531295"/>
              <a:gd name="connsiteX3" fmla="*/ 3191304 w 6492885"/>
              <a:gd name="connsiteY3" fmla="*/ 5590505 h 6531295"/>
              <a:gd name="connsiteX4" fmla="*/ 531286 w 6492885"/>
              <a:gd name="connsiteY4" fmla="*/ 5015371 h 6531295"/>
              <a:gd name="connsiteX5" fmla="*/ 438216 w 6492885"/>
              <a:gd name="connsiteY5" fmla="*/ 4938008 h 6531295"/>
              <a:gd name="connsiteX6" fmla="*/ 285067 w 6492885"/>
              <a:gd name="connsiteY6" fmla="*/ 5059488 h 6531295"/>
              <a:gd name="connsiteX7" fmla="*/ 340159 w 6492885"/>
              <a:gd name="connsiteY7" fmla="*/ 5104890 h 6531295"/>
              <a:gd name="connsiteX8" fmla="*/ 1249339 w 6492885"/>
              <a:gd name="connsiteY8" fmla="*/ 5592226 h 6531295"/>
              <a:gd name="connsiteX9" fmla="*/ 1156304 w 6492885"/>
              <a:gd name="connsiteY9" fmla="*/ 5865938 h 6531295"/>
              <a:gd name="connsiteX10" fmla="*/ 163728 w 6492885"/>
              <a:gd name="connsiteY10" fmla="*/ 5333902 h 6531295"/>
              <a:gd name="connsiteX11" fmla="*/ 0 w 6492885"/>
              <a:gd name="connsiteY11" fmla="*/ 5198971 h 6531295"/>
              <a:gd name="connsiteX12" fmla="*/ 744490 w 6492885"/>
              <a:gd name="connsiteY12" fmla="*/ 0 h 6531295"/>
              <a:gd name="connsiteX13" fmla="*/ 662938 w 6492885"/>
              <a:gd name="connsiteY13" fmla="*/ 55795 h 6531295"/>
              <a:gd name="connsiteX14" fmla="*/ 125399 w 6492885"/>
              <a:gd name="connsiteY14" fmla="*/ 577176 h 6531295"/>
              <a:gd name="connsiteX15" fmla="*/ 0 w 6492885"/>
              <a:gd name="connsiteY15" fmla="*/ 747566 h 6531295"/>
              <a:gd name="connsiteX16" fmla="*/ 1 w 6492885"/>
              <a:gd name="connsiteY16" fmla="*/ 418700 h 6531295"/>
              <a:gd name="connsiteX17" fmla="*/ 144220 w 6492885"/>
              <a:gd name="connsiteY17" fmla="*/ 254116 h 6531295"/>
              <a:gd name="connsiteX18" fmla="*/ 322049 w 6492885"/>
              <a:gd name="connsiteY18" fmla="*/ 80393 h 6531295"/>
              <a:gd name="connsiteX19" fmla="*/ 419461 w 6492885"/>
              <a:gd name="connsiteY19" fmla="*/ 0 h 6531295"/>
              <a:gd name="connsiteX20" fmla="*/ 4535629 w 6492885"/>
              <a:gd name="connsiteY20" fmla="*/ 0 h 6531295"/>
              <a:gd name="connsiteX21" fmla="*/ 5606846 w 6492885"/>
              <a:gd name="connsiteY21" fmla="*/ 0 h 6531295"/>
              <a:gd name="connsiteX22" fmla="*/ 5778121 w 6492885"/>
              <a:gd name="connsiteY22" fmla="*/ 226815 h 6531295"/>
              <a:gd name="connsiteX23" fmla="*/ 6107404 w 6492885"/>
              <a:gd name="connsiteY23" fmla="*/ 4230912 h 6531295"/>
              <a:gd name="connsiteX24" fmla="*/ 1816166 w 6492885"/>
              <a:gd name="connsiteY24" fmla="*/ 6476491 h 6531295"/>
              <a:gd name="connsiteX25" fmla="*/ 1903523 w 6492885"/>
              <a:gd name="connsiteY25" fmla="*/ 5951896 h 6531295"/>
              <a:gd name="connsiteX26" fmla="*/ 4980081 w 6492885"/>
              <a:gd name="connsiteY26" fmla="*/ 4938345 h 6531295"/>
              <a:gd name="connsiteX27" fmla="*/ 5079969 w 6492885"/>
              <a:gd name="connsiteY27" fmla="*/ 4826460 h 6531295"/>
              <a:gd name="connsiteX28" fmla="*/ 4933439 w 6492885"/>
              <a:gd name="connsiteY28" fmla="*/ 4697027 h 6531295"/>
              <a:gd name="connsiteX29" fmla="*/ 5681224 w 6492885"/>
              <a:gd name="connsiteY29" fmla="*/ 1772729 h 6531295"/>
              <a:gd name="connsiteX30" fmla="*/ 5870348 w 6492885"/>
              <a:gd name="connsiteY30" fmla="*/ 1729876 h 6531295"/>
              <a:gd name="connsiteX31" fmla="*/ 5825013 w 6492885"/>
              <a:gd name="connsiteY31" fmla="*/ 1550624 h 6531295"/>
              <a:gd name="connsiteX32" fmla="*/ 5340913 w 6492885"/>
              <a:gd name="connsiteY32" fmla="*/ 529676 h 6531295"/>
              <a:gd name="connsiteX33" fmla="*/ 5189737 w 6492885"/>
              <a:gd name="connsiteY33" fmla="*/ 329478 h 6531295"/>
              <a:gd name="connsiteX34" fmla="*/ 4999170 w 6492885"/>
              <a:gd name="connsiteY34" fmla="*/ 480640 h 6531295"/>
              <a:gd name="connsiteX35" fmla="*/ 5029866 w 6492885"/>
              <a:gd name="connsiteY35" fmla="*/ 516925 h 6531295"/>
              <a:gd name="connsiteX36" fmla="*/ 5376314 w 6492885"/>
              <a:gd name="connsiteY36" fmla="*/ 1086432 h 6531295"/>
              <a:gd name="connsiteX37" fmla="*/ 5450246 w 6492885"/>
              <a:gd name="connsiteY37" fmla="*/ 3667456 h 6531295"/>
              <a:gd name="connsiteX38" fmla="*/ 5266580 w 6492885"/>
              <a:gd name="connsiteY38" fmla="*/ 3592977 h 6531295"/>
              <a:gd name="connsiteX39" fmla="*/ 5197211 w 6492885"/>
              <a:gd name="connsiteY39" fmla="*/ 1171303 h 6531295"/>
              <a:gd name="connsiteX40" fmla="*/ 4448659 w 6492885"/>
              <a:gd name="connsiteY40" fmla="*/ 185565 h 6531295"/>
              <a:gd name="connsiteX41" fmla="*/ 4211031 w 6492885"/>
              <a:gd name="connsiteY41" fmla="*/ 0 h 6531295"/>
              <a:gd name="connsiteX42" fmla="*/ 4532623 w 6492885"/>
              <a:gd name="connsiteY42" fmla="*/ 0 h 6531295"/>
              <a:gd name="connsiteX43" fmla="*/ 4540523 w 6492885"/>
              <a:gd name="connsiteY43" fmla="*/ 6169 h 6531295"/>
              <a:gd name="connsiteX44" fmla="*/ 3852607 w 6492885"/>
              <a:gd name="connsiteY44" fmla="*/ 0 h 6531295"/>
              <a:gd name="connsiteX45" fmla="*/ 4053202 w 6492885"/>
              <a:gd name="connsiteY45" fmla="*/ 121865 h 6531295"/>
              <a:gd name="connsiteX46" fmla="*/ 5296964 w 6492885"/>
              <a:gd name="connsiteY46" fmla="*/ 2461100 h 6531295"/>
              <a:gd name="connsiteX47" fmla="*/ 2475943 w 6492885"/>
              <a:gd name="connsiteY47" fmla="*/ 5282120 h 6531295"/>
              <a:gd name="connsiteX48" fmla="*/ 136709 w 6492885"/>
              <a:gd name="connsiteY48" fmla="*/ 4038358 h 6531295"/>
              <a:gd name="connsiteX49" fmla="*/ 1 w 6492885"/>
              <a:gd name="connsiteY49" fmla="*/ 3813332 h 6531295"/>
              <a:gd name="connsiteX50" fmla="*/ 1 w 6492885"/>
              <a:gd name="connsiteY50" fmla="*/ 1108550 h 6531295"/>
              <a:gd name="connsiteX51" fmla="*/ 81171 w 6492885"/>
              <a:gd name="connsiteY51" fmla="*/ 969332 h 6531295"/>
              <a:gd name="connsiteX52" fmla="*/ 898683 w 6492885"/>
              <a:gd name="connsiteY52" fmla="*/ 121865 h 6531295"/>
              <a:gd name="connsiteX53" fmla="*/ 1099278 w 6492885"/>
              <a:gd name="connsiteY53" fmla="*/ 0 h 653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492885" h="6531295">
                <a:moveTo>
                  <a:pt x="0" y="4171860"/>
                </a:moveTo>
                <a:lnTo>
                  <a:pt x="93881" y="4305014"/>
                </a:lnTo>
                <a:cubicBezTo>
                  <a:pt x="797012" y="5213684"/>
                  <a:pt x="1980931" y="5663885"/>
                  <a:pt x="3147139" y="5397298"/>
                </a:cubicBezTo>
                <a:lnTo>
                  <a:pt x="3191304" y="5590505"/>
                </a:lnTo>
                <a:cubicBezTo>
                  <a:pt x="2235192" y="5809067"/>
                  <a:pt x="1267909" y="5575584"/>
                  <a:pt x="531286" y="5015371"/>
                </a:cubicBezTo>
                <a:lnTo>
                  <a:pt x="438216" y="4938008"/>
                </a:lnTo>
                <a:lnTo>
                  <a:pt x="285067" y="5059488"/>
                </a:lnTo>
                <a:lnTo>
                  <a:pt x="340159" y="5104890"/>
                </a:lnTo>
                <a:cubicBezTo>
                  <a:pt x="613291" y="5315312"/>
                  <a:pt x="920233" y="5480361"/>
                  <a:pt x="1249339" y="5592226"/>
                </a:cubicBezTo>
                <a:lnTo>
                  <a:pt x="1156304" y="5865938"/>
                </a:lnTo>
                <a:cubicBezTo>
                  <a:pt x="797010" y="5743813"/>
                  <a:pt x="461913" y="5563625"/>
                  <a:pt x="163728" y="5333902"/>
                </a:cubicBezTo>
                <a:lnTo>
                  <a:pt x="0" y="5198971"/>
                </a:lnTo>
                <a:close/>
                <a:moveTo>
                  <a:pt x="744490" y="0"/>
                </a:moveTo>
                <a:lnTo>
                  <a:pt x="662938" y="55795"/>
                </a:lnTo>
                <a:cubicBezTo>
                  <a:pt x="459554" y="208875"/>
                  <a:pt x="279790" y="384473"/>
                  <a:pt x="125399" y="577176"/>
                </a:cubicBezTo>
                <a:lnTo>
                  <a:pt x="0" y="747566"/>
                </a:lnTo>
                <a:lnTo>
                  <a:pt x="1" y="418700"/>
                </a:lnTo>
                <a:lnTo>
                  <a:pt x="144220" y="254116"/>
                </a:lnTo>
                <a:cubicBezTo>
                  <a:pt x="200958" y="194199"/>
                  <a:pt x="260253" y="136234"/>
                  <a:pt x="322049" y="80393"/>
                </a:cubicBezTo>
                <a:lnTo>
                  <a:pt x="419461" y="0"/>
                </a:lnTo>
                <a:close/>
                <a:moveTo>
                  <a:pt x="4535629" y="0"/>
                </a:moveTo>
                <a:lnTo>
                  <a:pt x="5606846" y="0"/>
                </a:lnTo>
                <a:lnTo>
                  <a:pt x="5778121" y="226815"/>
                </a:lnTo>
                <a:cubicBezTo>
                  <a:pt x="6581518" y="1386297"/>
                  <a:pt x="6731027" y="2911652"/>
                  <a:pt x="6107404" y="4230912"/>
                </a:cubicBezTo>
                <a:cubicBezTo>
                  <a:pt x="5339871" y="5854616"/>
                  <a:pt x="3587747" y="6771491"/>
                  <a:pt x="1816166" y="6476491"/>
                </a:cubicBezTo>
                <a:lnTo>
                  <a:pt x="1903523" y="5951896"/>
                </a:lnTo>
                <a:cubicBezTo>
                  <a:pt x="3056289" y="6143852"/>
                  <a:pt x="4199562" y="5744383"/>
                  <a:pt x="4980081" y="4938345"/>
                </a:cubicBezTo>
                <a:lnTo>
                  <a:pt x="5079969" y="4826460"/>
                </a:lnTo>
                <a:lnTo>
                  <a:pt x="4933439" y="4697027"/>
                </a:lnTo>
                <a:cubicBezTo>
                  <a:pt x="5638246" y="3899119"/>
                  <a:pt x="5916487" y="2811027"/>
                  <a:pt x="5681224" y="1772729"/>
                </a:cubicBezTo>
                <a:lnTo>
                  <a:pt x="5870348" y="1729876"/>
                </a:lnTo>
                <a:lnTo>
                  <a:pt x="5825013" y="1550624"/>
                </a:lnTo>
                <a:cubicBezTo>
                  <a:pt x="5721153" y="1189404"/>
                  <a:pt x="5558734" y="844041"/>
                  <a:pt x="5340913" y="529676"/>
                </a:cubicBezTo>
                <a:lnTo>
                  <a:pt x="5189737" y="329478"/>
                </a:lnTo>
                <a:lnTo>
                  <a:pt x="4999170" y="480640"/>
                </a:lnTo>
                <a:lnTo>
                  <a:pt x="5029866" y="516925"/>
                </a:lnTo>
                <a:cubicBezTo>
                  <a:pt x="5163730" y="692802"/>
                  <a:pt x="5280108" y="883415"/>
                  <a:pt x="5376314" y="1086432"/>
                </a:cubicBezTo>
                <a:cubicBezTo>
                  <a:pt x="5761134" y="1898502"/>
                  <a:pt x="5787951" y="2834691"/>
                  <a:pt x="5450246" y="3667456"/>
                </a:cubicBezTo>
                <a:lnTo>
                  <a:pt x="5266580" y="3592977"/>
                </a:lnTo>
                <a:cubicBezTo>
                  <a:pt x="5583435" y="2811625"/>
                  <a:pt x="5558272" y="1933235"/>
                  <a:pt x="5197211" y="1171303"/>
                </a:cubicBezTo>
                <a:cubicBezTo>
                  <a:pt x="5016679" y="790337"/>
                  <a:pt x="4760439" y="455927"/>
                  <a:pt x="4448659" y="185565"/>
                </a:cubicBezTo>
                <a:lnTo>
                  <a:pt x="4211031" y="0"/>
                </a:lnTo>
                <a:lnTo>
                  <a:pt x="4532623" y="0"/>
                </a:lnTo>
                <a:lnTo>
                  <a:pt x="4540523" y="6169"/>
                </a:lnTo>
                <a:close/>
                <a:moveTo>
                  <a:pt x="3852607" y="0"/>
                </a:moveTo>
                <a:lnTo>
                  <a:pt x="4053202" y="121865"/>
                </a:lnTo>
                <a:cubicBezTo>
                  <a:pt x="4803599" y="628823"/>
                  <a:pt x="5296963" y="1487346"/>
                  <a:pt x="5296964" y="2461100"/>
                </a:cubicBezTo>
                <a:cubicBezTo>
                  <a:pt x="5296963" y="4019106"/>
                  <a:pt x="4033949" y="5282120"/>
                  <a:pt x="2475943" y="5282120"/>
                </a:cubicBezTo>
                <a:cubicBezTo>
                  <a:pt x="1502188" y="5282120"/>
                  <a:pt x="643666" y="4788756"/>
                  <a:pt x="136709" y="4038358"/>
                </a:cubicBezTo>
                <a:lnTo>
                  <a:pt x="1" y="3813332"/>
                </a:lnTo>
                <a:lnTo>
                  <a:pt x="1" y="1108550"/>
                </a:lnTo>
                <a:lnTo>
                  <a:pt x="81171" y="969332"/>
                </a:lnTo>
                <a:cubicBezTo>
                  <a:pt x="291284" y="632745"/>
                  <a:pt x="570384" y="343659"/>
                  <a:pt x="898683" y="121865"/>
                </a:cubicBezTo>
                <a:lnTo>
                  <a:pt x="1099278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254000" algn="c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3F570-9D3B-A64F-B013-4F0587AA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9FD41-AD21-204E-8E1E-B9BB289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64BF2-1BD2-F947-8E2A-2574C17C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20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F68949-CE8E-3A4F-8384-2827283DC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24717" cy="6858000"/>
          </a:xfrm>
          <a:custGeom>
            <a:avLst/>
            <a:gdLst>
              <a:gd name="connsiteX0" fmla="*/ 0 w 4524717"/>
              <a:gd name="connsiteY0" fmla="*/ 0 h 6914414"/>
              <a:gd name="connsiteX1" fmla="*/ 4524717 w 4524717"/>
              <a:gd name="connsiteY1" fmla="*/ 0 h 6914414"/>
              <a:gd name="connsiteX2" fmla="*/ 4524717 w 4524717"/>
              <a:gd name="connsiteY2" fmla="*/ 6914414 h 6914414"/>
              <a:gd name="connsiteX3" fmla="*/ 0 w 4524717"/>
              <a:gd name="connsiteY3" fmla="*/ 6914414 h 691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717" h="6914414">
                <a:moveTo>
                  <a:pt x="0" y="0"/>
                </a:moveTo>
                <a:lnTo>
                  <a:pt x="4524717" y="0"/>
                </a:lnTo>
                <a:lnTo>
                  <a:pt x="4524717" y="6914414"/>
                </a:lnTo>
                <a:lnTo>
                  <a:pt x="0" y="69144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4D617-5459-DE42-A9CA-EAE5ACC0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15B7D-FEE3-0A49-B3F5-FF736A5D6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0FA64-D605-274E-BEE5-61A4A3D2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43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DB20A-F0BD-AE42-9F20-721D8BA13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42F89-DB66-7E40-BACF-221388E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2DF69-5317-CA43-89B5-54B10036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40CB04-F7D3-9144-ABCB-C05BF2751A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65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1C9C5E-D606-6140-A7FA-6A439784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65F32-62B4-7F4A-82A5-53D34529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46A18-E3EA-2542-B2F9-0668404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05935B-A4F8-D840-A56D-3BE18121DF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1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564BE9-B16F-354C-85E8-77CC34AF42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14" y="2237548"/>
            <a:ext cx="11283237" cy="1282903"/>
          </a:xfrm>
          <a:custGeom>
            <a:avLst/>
            <a:gdLst>
              <a:gd name="connsiteX0" fmla="*/ 2279294 w 11283237"/>
              <a:gd name="connsiteY0" fmla="*/ 434644 h 1282903"/>
              <a:gd name="connsiteX1" fmla="*/ 2160117 w 11283237"/>
              <a:gd name="connsiteY1" fmla="*/ 743102 h 1282903"/>
              <a:gd name="connsiteX2" fmla="*/ 2398471 w 11283237"/>
              <a:gd name="connsiteY2" fmla="*/ 743102 h 1282903"/>
              <a:gd name="connsiteX3" fmla="*/ 3499714 w 11283237"/>
              <a:gd name="connsiteY3" fmla="*/ 347014 h 1282903"/>
              <a:gd name="connsiteX4" fmla="*/ 3499714 w 11283237"/>
              <a:gd name="connsiteY4" fmla="*/ 634441 h 1282903"/>
              <a:gd name="connsiteX5" fmla="*/ 3650437 w 11283237"/>
              <a:gd name="connsiteY5" fmla="*/ 634441 h 1282903"/>
              <a:gd name="connsiteX6" fmla="*/ 3818687 w 11283237"/>
              <a:gd name="connsiteY6" fmla="*/ 490728 h 1282903"/>
              <a:gd name="connsiteX7" fmla="*/ 3650437 w 11283237"/>
              <a:gd name="connsiteY7" fmla="*/ 347014 h 1282903"/>
              <a:gd name="connsiteX8" fmla="*/ 8667750 w 11283237"/>
              <a:gd name="connsiteY8" fmla="*/ 28041 h 1282903"/>
              <a:gd name="connsiteX9" fmla="*/ 9007754 w 11283237"/>
              <a:gd name="connsiteY9" fmla="*/ 28041 h 1282903"/>
              <a:gd name="connsiteX10" fmla="*/ 9473946 w 11283237"/>
              <a:gd name="connsiteY10" fmla="*/ 585368 h 1282903"/>
              <a:gd name="connsiteX11" fmla="*/ 9473946 w 11283237"/>
              <a:gd name="connsiteY11" fmla="*/ 28041 h 1282903"/>
              <a:gd name="connsiteX12" fmla="*/ 9877043 w 11283237"/>
              <a:gd name="connsiteY12" fmla="*/ 28041 h 1282903"/>
              <a:gd name="connsiteX13" fmla="*/ 9877043 w 11283237"/>
              <a:gd name="connsiteY13" fmla="*/ 1254861 h 1282903"/>
              <a:gd name="connsiteX14" fmla="*/ 9537039 w 11283237"/>
              <a:gd name="connsiteY14" fmla="*/ 1254861 h 1282903"/>
              <a:gd name="connsiteX15" fmla="*/ 9070848 w 11283237"/>
              <a:gd name="connsiteY15" fmla="*/ 697534 h 1282903"/>
              <a:gd name="connsiteX16" fmla="*/ 9070848 w 11283237"/>
              <a:gd name="connsiteY16" fmla="*/ 1254861 h 1282903"/>
              <a:gd name="connsiteX17" fmla="*/ 8667750 w 11283237"/>
              <a:gd name="connsiteY17" fmla="*/ 1254861 h 1282903"/>
              <a:gd name="connsiteX18" fmla="*/ 8058150 w 11283237"/>
              <a:gd name="connsiteY18" fmla="*/ 28041 h 1282903"/>
              <a:gd name="connsiteX19" fmla="*/ 8471763 w 11283237"/>
              <a:gd name="connsiteY19" fmla="*/ 28041 h 1282903"/>
              <a:gd name="connsiteX20" fmla="*/ 8471763 w 11283237"/>
              <a:gd name="connsiteY20" fmla="*/ 1254861 h 1282903"/>
              <a:gd name="connsiteX21" fmla="*/ 8058150 w 11283237"/>
              <a:gd name="connsiteY21" fmla="*/ 1254861 h 1282903"/>
              <a:gd name="connsiteX22" fmla="*/ 6822262 w 11283237"/>
              <a:gd name="connsiteY22" fmla="*/ 28041 h 1282903"/>
              <a:gd name="connsiteX23" fmla="*/ 7954442 w 11283237"/>
              <a:gd name="connsiteY23" fmla="*/ 28041 h 1282903"/>
              <a:gd name="connsiteX24" fmla="*/ 7954442 w 11283237"/>
              <a:gd name="connsiteY24" fmla="*/ 348767 h 1282903"/>
              <a:gd name="connsiteX25" fmla="*/ 7595158 w 11283237"/>
              <a:gd name="connsiteY25" fmla="*/ 348767 h 1282903"/>
              <a:gd name="connsiteX26" fmla="*/ 7595158 w 11283237"/>
              <a:gd name="connsiteY26" fmla="*/ 1254861 h 1282903"/>
              <a:gd name="connsiteX27" fmla="*/ 7181545 w 11283237"/>
              <a:gd name="connsiteY27" fmla="*/ 1254861 h 1282903"/>
              <a:gd name="connsiteX28" fmla="*/ 7181545 w 11283237"/>
              <a:gd name="connsiteY28" fmla="*/ 348767 h 1282903"/>
              <a:gd name="connsiteX29" fmla="*/ 6822262 w 11283237"/>
              <a:gd name="connsiteY29" fmla="*/ 348767 h 1282903"/>
              <a:gd name="connsiteX30" fmla="*/ 5734050 w 11283237"/>
              <a:gd name="connsiteY30" fmla="*/ 28041 h 1282903"/>
              <a:gd name="connsiteX31" fmla="*/ 6731279 w 11283237"/>
              <a:gd name="connsiteY31" fmla="*/ 28041 h 1282903"/>
              <a:gd name="connsiteX32" fmla="*/ 6731279 w 11283237"/>
              <a:gd name="connsiteY32" fmla="*/ 340004 h 1282903"/>
              <a:gd name="connsiteX33" fmla="*/ 6140653 w 11283237"/>
              <a:gd name="connsiteY33" fmla="*/ 340004 h 1282903"/>
              <a:gd name="connsiteX34" fmla="*/ 6140653 w 11283237"/>
              <a:gd name="connsiteY34" fmla="*/ 483717 h 1282903"/>
              <a:gd name="connsiteX35" fmla="*/ 6659423 w 11283237"/>
              <a:gd name="connsiteY35" fmla="*/ 483717 h 1282903"/>
              <a:gd name="connsiteX36" fmla="*/ 6659423 w 11283237"/>
              <a:gd name="connsiteY36" fmla="*/ 781659 h 1282903"/>
              <a:gd name="connsiteX37" fmla="*/ 6140653 w 11283237"/>
              <a:gd name="connsiteY37" fmla="*/ 781659 h 1282903"/>
              <a:gd name="connsiteX38" fmla="*/ 6140653 w 11283237"/>
              <a:gd name="connsiteY38" fmla="*/ 942898 h 1282903"/>
              <a:gd name="connsiteX39" fmla="*/ 6754063 w 11283237"/>
              <a:gd name="connsiteY39" fmla="*/ 942898 h 1282903"/>
              <a:gd name="connsiteX40" fmla="*/ 6754063 w 11283237"/>
              <a:gd name="connsiteY40" fmla="*/ 1254861 h 1282903"/>
              <a:gd name="connsiteX41" fmla="*/ 5734050 w 11283237"/>
              <a:gd name="connsiteY41" fmla="*/ 1254861 h 1282903"/>
              <a:gd name="connsiteX42" fmla="*/ 4391025 w 11283237"/>
              <a:gd name="connsiteY42" fmla="*/ 28041 h 1282903"/>
              <a:gd name="connsiteX43" fmla="*/ 4797628 w 11283237"/>
              <a:gd name="connsiteY43" fmla="*/ 28041 h 1282903"/>
              <a:gd name="connsiteX44" fmla="*/ 4797628 w 11283237"/>
              <a:gd name="connsiteY44" fmla="*/ 473202 h 1282903"/>
              <a:gd name="connsiteX45" fmla="*/ 5200726 w 11283237"/>
              <a:gd name="connsiteY45" fmla="*/ 28041 h 1282903"/>
              <a:gd name="connsiteX46" fmla="*/ 5651144 w 11283237"/>
              <a:gd name="connsiteY46" fmla="*/ 28041 h 1282903"/>
              <a:gd name="connsiteX47" fmla="*/ 5160416 w 11283237"/>
              <a:gd name="connsiteY47" fmla="*/ 567842 h 1282903"/>
              <a:gd name="connsiteX48" fmla="*/ 5675680 w 11283237"/>
              <a:gd name="connsiteY48" fmla="*/ 1254861 h 1282903"/>
              <a:gd name="connsiteX49" fmla="*/ 5197221 w 11283237"/>
              <a:gd name="connsiteY49" fmla="*/ 1254861 h 1282903"/>
              <a:gd name="connsiteX50" fmla="*/ 4890515 w 11283237"/>
              <a:gd name="connsiteY50" fmla="*/ 848258 h 1282903"/>
              <a:gd name="connsiteX51" fmla="*/ 4797628 w 11283237"/>
              <a:gd name="connsiteY51" fmla="*/ 951661 h 1282903"/>
              <a:gd name="connsiteX52" fmla="*/ 4797628 w 11283237"/>
              <a:gd name="connsiteY52" fmla="*/ 1254861 h 1282903"/>
              <a:gd name="connsiteX53" fmla="*/ 4391025 w 11283237"/>
              <a:gd name="connsiteY53" fmla="*/ 1254861 h 1282903"/>
              <a:gd name="connsiteX54" fmla="*/ 3086100 w 11283237"/>
              <a:gd name="connsiteY54" fmla="*/ 28041 h 1282903"/>
              <a:gd name="connsiteX55" fmla="*/ 3676726 w 11283237"/>
              <a:gd name="connsiteY55" fmla="*/ 28041 h 1282903"/>
              <a:gd name="connsiteX56" fmla="*/ 4235805 w 11283237"/>
              <a:gd name="connsiteY56" fmla="*/ 490728 h 1282903"/>
              <a:gd name="connsiteX57" fmla="*/ 4004462 w 11283237"/>
              <a:gd name="connsiteY57" fmla="*/ 876300 h 1282903"/>
              <a:gd name="connsiteX58" fmla="*/ 4262095 w 11283237"/>
              <a:gd name="connsiteY58" fmla="*/ 1254861 h 1282903"/>
              <a:gd name="connsiteX59" fmla="*/ 3820440 w 11283237"/>
              <a:gd name="connsiteY59" fmla="*/ 1254861 h 1282903"/>
              <a:gd name="connsiteX60" fmla="*/ 3611880 w 11283237"/>
              <a:gd name="connsiteY60" fmla="*/ 946404 h 1282903"/>
              <a:gd name="connsiteX61" fmla="*/ 3499714 w 11283237"/>
              <a:gd name="connsiteY61" fmla="*/ 946404 h 1282903"/>
              <a:gd name="connsiteX62" fmla="*/ 3499714 w 11283237"/>
              <a:gd name="connsiteY62" fmla="*/ 1254861 h 1282903"/>
              <a:gd name="connsiteX63" fmla="*/ 3086100 w 11283237"/>
              <a:gd name="connsiteY63" fmla="*/ 1254861 h 1282903"/>
              <a:gd name="connsiteX64" fmla="*/ 2079498 w 11283237"/>
              <a:gd name="connsiteY64" fmla="*/ 28041 h 1282903"/>
              <a:gd name="connsiteX65" fmla="*/ 2486101 w 11283237"/>
              <a:gd name="connsiteY65" fmla="*/ 28041 h 1282903"/>
              <a:gd name="connsiteX66" fmla="*/ 3022397 w 11283237"/>
              <a:gd name="connsiteY66" fmla="*/ 1254861 h 1282903"/>
              <a:gd name="connsiteX67" fmla="*/ 2594762 w 11283237"/>
              <a:gd name="connsiteY67" fmla="*/ 1254861 h 1282903"/>
              <a:gd name="connsiteX68" fmla="*/ 2512390 w 11283237"/>
              <a:gd name="connsiteY68" fmla="*/ 1041044 h 1282903"/>
              <a:gd name="connsiteX69" fmla="*/ 2046198 w 11283237"/>
              <a:gd name="connsiteY69" fmla="*/ 1041044 h 1282903"/>
              <a:gd name="connsiteX70" fmla="*/ 1963826 w 11283237"/>
              <a:gd name="connsiteY70" fmla="*/ 1254861 h 1282903"/>
              <a:gd name="connsiteX71" fmla="*/ 1543202 w 11283237"/>
              <a:gd name="connsiteY71" fmla="*/ 1254861 h 1282903"/>
              <a:gd name="connsiteX72" fmla="*/ 0 w 11283237"/>
              <a:gd name="connsiteY72" fmla="*/ 28041 h 1282903"/>
              <a:gd name="connsiteX73" fmla="*/ 340004 w 11283237"/>
              <a:gd name="connsiteY73" fmla="*/ 28041 h 1282903"/>
              <a:gd name="connsiteX74" fmla="*/ 739597 w 11283237"/>
              <a:gd name="connsiteY74" fmla="*/ 681761 h 1282903"/>
              <a:gd name="connsiteX75" fmla="*/ 1128674 w 11283237"/>
              <a:gd name="connsiteY75" fmla="*/ 28041 h 1282903"/>
              <a:gd name="connsiteX76" fmla="*/ 1468678 w 11283237"/>
              <a:gd name="connsiteY76" fmla="*/ 28041 h 1282903"/>
              <a:gd name="connsiteX77" fmla="*/ 1472184 w 11283237"/>
              <a:gd name="connsiteY77" fmla="*/ 1254861 h 1282903"/>
              <a:gd name="connsiteX78" fmla="*/ 1095374 w 11283237"/>
              <a:gd name="connsiteY78" fmla="*/ 1254861 h 1282903"/>
              <a:gd name="connsiteX79" fmla="*/ 1091870 w 11283237"/>
              <a:gd name="connsiteY79" fmla="*/ 695782 h 1282903"/>
              <a:gd name="connsiteX80" fmla="*/ 825474 w 11283237"/>
              <a:gd name="connsiteY80" fmla="*/ 1144447 h 1282903"/>
              <a:gd name="connsiteX81" fmla="*/ 643204 w 11283237"/>
              <a:gd name="connsiteY81" fmla="*/ 1144447 h 1282903"/>
              <a:gd name="connsiteX82" fmla="*/ 376808 w 11283237"/>
              <a:gd name="connsiteY82" fmla="*/ 715060 h 1282903"/>
              <a:gd name="connsiteX83" fmla="*/ 376808 w 11283237"/>
              <a:gd name="connsiteY83" fmla="*/ 1254861 h 1282903"/>
              <a:gd name="connsiteX84" fmla="*/ 0 w 11283237"/>
              <a:gd name="connsiteY84" fmla="*/ 1254861 h 1282903"/>
              <a:gd name="connsiteX85" fmla="*/ 10722405 w 11283237"/>
              <a:gd name="connsiteY85" fmla="*/ 0 h 1282903"/>
              <a:gd name="connsiteX86" fmla="*/ 11283237 w 11283237"/>
              <a:gd name="connsiteY86" fmla="*/ 236601 h 1282903"/>
              <a:gd name="connsiteX87" fmla="*/ 11018595 w 11283237"/>
              <a:gd name="connsiteY87" fmla="*/ 469696 h 1282903"/>
              <a:gd name="connsiteX88" fmla="*/ 10743436 w 11283237"/>
              <a:gd name="connsiteY88" fmla="*/ 334746 h 1282903"/>
              <a:gd name="connsiteX89" fmla="*/ 10445495 w 11283237"/>
              <a:gd name="connsiteY89" fmla="*/ 641451 h 1282903"/>
              <a:gd name="connsiteX90" fmla="*/ 10738179 w 11283237"/>
              <a:gd name="connsiteY90" fmla="*/ 948156 h 1282903"/>
              <a:gd name="connsiteX91" fmla="*/ 10888903 w 11283237"/>
              <a:gd name="connsiteY91" fmla="*/ 918362 h 1282903"/>
              <a:gd name="connsiteX92" fmla="*/ 10888903 w 11283237"/>
              <a:gd name="connsiteY92" fmla="*/ 608152 h 1282903"/>
              <a:gd name="connsiteX93" fmla="*/ 11248186 w 11283237"/>
              <a:gd name="connsiteY93" fmla="*/ 608152 h 1282903"/>
              <a:gd name="connsiteX94" fmla="*/ 11248186 w 11283237"/>
              <a:gd name="connsiteY94" fmla="*/ 1126921 h 1282903"/>
              <a:gd name="connsiteX95" fmla="*/ 10713643 w 11283237"/>
              <a:gd name="connsiteY95" fmla="*/ 1282903 h 1282903"/>
              <a:gd name="connsiteX96" fmla="*/ 10028377 w 11283237"/>
              <a:gd name="connsiteY96" fmla="*/ 641451 h 1282903"/>
              <a:gd name="connsiteX97" fmla="*/ 10722405 w 11283237"/>
              <a:gd name="connsiteY97" fmla="*/ 0 h 128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1283237" h="1282903">
                <a:moveTo>
                  <a:pt x="2279294" y="434644"/>
                </a:moveTo>
                <a:lnTo>
                  <a:pt x="2160117" y="743102"/>
                </a:lnTo>
                <a:lnTo>
                  <a:pt x="2398471" y="743102"/>
                </a:lnTo>
                <a:close/>
                <a:moveTo>
                  <a:pt x="3499714" y="347014"/>
                </a:moveTo>
                <a:lnTo>
                  <a:pt x="3499714" y="634441"/>
                </a:lnTo>
                <a:lnTo>
                  <a:pt x="3650437" y="634441"/>
                </a:lnTo>
                <a:cubicBezTo>
                  <a:pt x="3764356" y="634441"/>
                  <a:pt x="3818687" y="580110"/>
                  <a:pt x="3818687" y="490728"/>
                </a:cubicBezTo>
                <a:cubicBezTo>
                  <a:pt x="3818687" y="401345"/>
                  <a:pt x="3764356" y="347014"/>
                  <a:pt x="3650437" y="347014"/>
                </a:cubicBezTo>
                <a:close/>
                <a:moveTo>
                  <a:pt x="8667750" y="28041"/>
                </a:moveTo>
                <a:lnTo>
                  <a:pt x="9007754" y="28041"/>
                </a:lnTo>
                <a:lnTo>
                  <a:pt x="9473946" y="585368"/>
                </a:lnTo>
                <a:lnTo>
                  <a:pt x="9473946" y="28041"/>
                </a:lnTo>
                <a:lnTo>
                  <a:pt x="9877043" y="28041"/>
                </a:lnTo>
                <a:lnTo>
                  <a:pt x="9877043" y="1254861"/>
                </a:lnTo>
                <a:lnTo>
                  <a:pt x="9537039" y="1254861"/>
                </a:lnTo>
                <a:lnTo>
                  <a:pt x="9070848" y="697534"/>
                </a:lnTo>
                <a:lnTo>
                  <a:pt x="9070848" y="1254861"/>
                </a:lnTo>
                <a:lnTo>
                  <a:pt x="8667750" y="1254861"/>
                </a:lnTo>
                <a:close/>
                <a:moveTo>
                  <a:pt x="8058150" y="28041"/>
                </a:moveTo>
                <a:lnTo>
                  <a:pt x="8471763" y="28041"/>
                </a:lnTo>
                <a:lnTo>
                  <a:pt x="8471763" y="1254861"/>
                </a:lnTo>
                <a:lnTo>
                  <a:pt x="8058150" y="1254861"/>
                </a:lnTo>
                <a:close/>
                <a:moveTo>
                  <a:pt x="6822262" y="28041"/>
                </a:moveTo>
                <a:lnTo>
                  <a:pt x="7954442" y="28041"/>
                </a:lnTo>
                <a:lnTo>
                  <a:pt x="7954442" y="348767"/>
                </a:lnTo>
                <a:lnTo>
                  <a:pt x="7595158" y="348767"/>
                </a:lnTo>
                <a:lnTo>
                  <a:pt x="7595158" y="1254861"/>
                </a:lnTo>
                <a:lnTo>
                  <a:pt x="7181545" y="1254861"/>
                </a:lnTo>
                <a:lnTo>
                  <a:pt x="7181545" y="348767"/>
                </a:lnTo>
                <a:lnTo>
                  <a:pt x="6822262" y="348767"/>
                </a:lnTo>
                <a:close/>
                <a:moveTo>
                  <a:pt x="5734050" y="28041"/>
                </a:moveTo>
                <a:lnTo>
                  <a:pt x="6731279" y="28041"/>
                </a:lnTo>
                <a:lnTo>
                  <a:pt x="6731279" y="340004"/>
                </a:lnTo>
                <a:lnTo>
                  <a:pt x="6140653" y="340004"/>
                </a:lnTo>
                <a:lnTo>
                  <a:pt x="6140653" y="483717"/>
                </a:lnTo>
                <a:lnTo>
                  <a:pt x="6659423" y="483717"/>
                </a:lnTo>
                <a:lnTo>
                  <a:pt x="6659423" y="781659"/>
                </a:lnTo>
                <a:lnTo>
                  <a:pt x="6140653" y="781659"/>
                </a:lnTo>
                <a:lnTo>
                  <a:pt x="6140653" y="942898"/>
                </a:lnTo>
                <a:lnTo>
                  <a:pt x="6754063" y="942898"/>
                </a:lnTo>
                <a:lnTo>
                  <a:pt x="6754063" y="1254861"/>
                </a:lnTo>
                <a:lnTo>
                  <a:pt x="5734050" y="1254861"/>
                </a:lnTo>
                <a:close/>
                <a:moveTo>
                  <a:pt x="4391025" y="28041"/>
                </a:moveTo>
                <a:lnTo>
                  <a:pt x="4797628" y="28041"/>
                </a:lnTo>
                <a:lnTo>
                  <a:pt x="4797628" y="473202"/>
                </a:lnTo>
                <a:lnTo>
                  <a:pt x="5200726" y="28041"/>
                </a:lnTo>
                <a:lnTo>
                  <a:pt x="5651144" y="28041"/>
                </a:lnTo>
                <a:lnTo>
                  <a:pt x="5160416" y="567842"/>
                </a:lnTo>
                <a:lnTo>
                  <a:pt x="5675680" y="1254861"/>
                </a:lnTo>
                <a:lnTo>
                  <a:pt x="5197221" y="1254861"/>
                </a:lnTo>
                <a:lnTo>
                  <a:pt x="4890515" y="848258"/>
                </a:lnTo>
                <a:lnTo>
                  <a:pt x="4797628" y="951661"/>
                </a:lnTo>
                <a:lnTo>
                  <a:pt x="4797628" y="1254861"/>
                </a:lnTo>
                <a:lnTo>
                  <a:pt x="4391025" y="1254861"/>
                </a:lnTo>
                <a:close/>
                <a:moveTo>
                  <a:pt x="3086100" y="28041"/>
                </a:moveTo>
                <a:lnTo>
                  <a:pt x="3676726" y="28041"/>
                </a:lnTo>
                <a:cubicBezTo>
                  <a:pt x="4018483" y="28041"/>
                  <a:pt x="4235805" y="206806"/>
                  <a:pt x="4235805" y="490728"/>
                </a:cubicBezTo>
                <a:cubicBezTo>
                  <a:pt x="4235805" y="667740"/>
                  <a:pt x="4151681" y="800938"/>
                  <a:pt x="4004462" y="876300"/>
                </a:cubicBezTo>
                <a:lnTo>
                  <a:pt x="4262095" y="1254861"/>
                </a:lnTo>
                <a:lnTo>
                  <a:pt x="3820440" y="1254861"/>
                </a:lnTo>
                <a:lnTo>
                  <a:pt x="3611880" y="946404"/>
                </a:lnTo>
                <a:lnTo>
                  <a:pt x="3499714" y="946404"/>
                </a:lnTo>
                <a:lnTo>
                  <a:pt x="3499714" y="1254861"/>
                </a:lnTo>
                <a:lnTo>
                  <a:pt x="3086100" y="1254861"/>
                </a:lnTo>
                <a:close/>
                <a:moveTo>
                  <a:pt x="2079498" y="28041"/>
                </a:moveTo>
                <a:lnTo>
                  <a:pt x="2486101" y="28041"/>
                </a:lnTo>
                <a:lnTo>
                  <a:pt x="3022397" y="1254861"/>
                </a:lnTo>
                <a:lnTo>
                  <a:pt x="2594762" y="1254861"/>
                </a:lnTo>
                <a:lnTo>
                  <a:pt x="2512390" y="1041044"/>
                </a:lnTo>
                <a:lnTo>
                  <a:pt x="2046198" y="1041044"/>
                </a:lnTo>
                <a:lnTo>
                  <a:pt x="1963826" y="1254861"/>
                </a:lnTo>
                <a:lnTo>
                  <a:pt x="1543202" y="1254861"/>
                </a:lnTo>
                <a:close/>
                <a:moveTo>
                  <a:pt x="0" y="28041"/>
                </a:moveTo>
                <a:lnTo>
                  <a:pt x="340004" y="28041"/>
                </a:lnTo>
                <a:lnTo>
                  <a:pt x="739597" y="681761"/>
                </a:lnTo>
                <a:lnTo>
                  <a:pt x="1128674" y="28041"/>
                </a:lnTo>
                <a:lnTo>
                  <a:pt x="1468678" y="28041"/>
                </a:lnTo>
                <a:lnTo>
                  <a:pt x="1472184" y="1254861"/>
                </a:lnTo>
                <a:lnTo>
                  <a:pt x="1095374" y="1254861"/>
                </a:lnTo>
                <a:lnTo>
                  <a:pt x="1091870" y="695782"/>
                </a:lnTo>
                <a:lnTo>
                  <a:pt x="825474" y="1144447"/>
                </a:lnTo>
                <a:lnTo>
                  <a:pt x="643204" y="1144447"/>
                </a:lnTo>
                <a:lnTo>
                  <a:pt x="376808" y="715060"/>
                </a:lnTo>
                <a:lnTo>
                  <a:pt x="376808" y="1254861"/>
                </a:lnTo>
                <a:lnTo>
                  <a:pt x="0" y="1254861"/>
                </a:lnTo>
                <a:close/>
                <a:moveTo>
                  <a:pt x="10722405" y="0"/>
                </a:moveTo>
                <a:cubicBezTo>
                  <a:pt x="10964265" y="0"/>
                  <a:pt x="11158803" y="84124"/>
                  <a:pt x="11283237" y="236601"/>
                </a:cubicBezTo>
                <a:lnTo>
                  <a:pt x="11018595" y="469696"/>
                </a:lnTo>
                <a:cubicBezTo>
                  <a:pt x="10941480" y="380314"/>
                  <a:pt x="10852098" y="334746"/>
                  <a:pt x="10743436" y="334746"/>
                </a:cubicBezTo>
                <a:cubicBezTo>
                  <a:pt x="10561166" y="334746"/>
                  <a:pt x="10445495" y="452170"/>
                  <a:pt x="10445495" y="641451"/>
                </a:cubicBezTo>
                <a:cubicBezTo>
                  <a:pt x="10445495" y="825474"/>
                  <a:pt x="10561166" y="948156"/>
                  <a:pt x="10738179" y="948156"/>
                </a:cubicBezTo>
                <a:cubicBezTo>
                  <a:pt x="10789004" y="948156"/>
                  <a:pt x="10838077" y="939393"/>
                  <a:pt x="10888903" y="918362"/>
                </a:cubicBezTo>
                <a:lnTo>
                  <a:pt x="10888903" y="608152"/>
                </a:lnTo>
                <a:lnTo>
                  <a:pt x="11248186" y="608152"/>
                </a:lnTo>
                <a:lnTo>
                  <a:pt x="11248186" y="1126921"/>
                </a:lnTo>
                <a:cubicBezTo>
                  <a:pt x="11099215" y="1228572"/>
                  <a:pt x="10894161" y="1282903"/>
                  <a:pt x="10713643" y="1282903"/>
                </a:cubicBezTo>
                <a:cubicBezTo>
                  <a:pt x="10317555" y="1282903"/>
                  <a:pt x="10028377" y="1018260"/>
                  <a:pt x="10028377" y="641451"/>
                </a:cubicBezTo>
                <a:cubicBezTo>
                  <a:pt x="10028377" y="264642"/>
                  <a:pt x="10317555" y="0"/>
                  <a:pt x="10722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80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CA808E5-A895-2D49-A985-1AAE1D8C52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479" y="4103452"/>
            <a:ext cx="1674780" cy="1674780"/>
          </a:xfrm>
          <a:custGeom>
            <a:avLst/>
            <a:gdLst>
              <a:gd name="connsiteX0" fmla="*/ 0 w 1674780"/>
              <a:gd name="connsiteY0" fmla="*/ 0 h 1674780"/>
              <a:gd name="connsiteX1" fmla="*/ 837390 w 1674780"/>
              <a:gd name="connsiteY1" fmla="*/ 0 h 1674780"/>
              <a:gd name="connsiteX2" fmla="*/ 1674780 w 1674780"/>
              <a:gd name="connsiteY2" fmla="*/ 837390 h 1674780"/>
              <a:gd name="connsiteX3" fmla="*/ 837390 w 1674780"/>
              <a:gd name="connsiteY3" fmla="*/ 1674780 h 1674780"/>
              <a:gd name="connsiteX4" fmla="*/ 837390 w 1674780"/>
              <a:gd name="connsiteY4" fmla="*/ 1674779 h 1674780"/>
              <a:gd name="connsiteX5" fmla="*/ 0 w 1674780"/>
              <a:gd name="connsiteY5" fmla="*/ 837389 h 167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780" h="1674780">
                <a:moveTo>
                  <a:pt x="0" y="0"/>
                </a:moveTo>
                <a:lnTo>
                  <a:pt x="837390" y="0"/>
                </a:lnTo>
                <a:cubicBezTo>
                  <a:pt x="1299868" y="0"/>
                  <a:pt x="1674780" y="374912"/>
                  <a:pt x="1674780" y="837390"/>
                </a:cubicBezTo>
                <a:cubicBezTo>
                  <a:pt x="1674780" y="1299868"/>
                  <a:pt x="1299868" y="1674780"/>
                  <a:pt x="837390" y="1674780"/>
                </a:cubicBezTo>
                <a:lnTo>
                  <a:pt x="837390" y="1674779"/>
                </a:lnTo>
                <a:cubicBezTo>
                  <a:pt x="374912" y="1674779"/>
                  <a:pt x="0" y="1299867"/>
                  <a:pt x="0" y="837389"/>
                </a:cubicBezTo>
                <a:close/>
              </a:path>
            </a:pathLst>
          </a:cu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79A2BB-5115-FD43-A5C9-8610AB6335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86653" y="4103451"/>
            <a:ext cx="1674780" cy="1674780"/>
          </a:xfrm>
          <a:custGeom>
            <a:avLst/>
            <a:gdLst>
              <a:gd name="connsiteX0" fmla="*/ 837391 w 1674780"/>
              <a:gd name="connsiteY0" fmla="*/ 0 h 1674780"/>
              <a:gd name="connsiteX1" fmla="*/ 1674780 w 1674780"/>
              <a:gd name="connsiteY1" fmla="*/ 0 h 1674780"/>
              <a:gd name="connsiteX2" fmla="*/ 1674780 w 1674780"/>
              <a:gd name="connsiteY2" fmla="*/ 837390 h 1674780"/>
              <a:gd name="connsiteX3" fmla="*/ 837390 w 1674780"/>
              <a:gd name="connsiteY3" fmla="*/ 1674780 h 1674780"/>
              <a:gd name="connsiteX4" fmla="*/ 0 w 1674780"/>
              <a:gd name="connsiteY4" fmla="*/ 837390 h 1674780"/>
              <a:gd name="connsiteX5" fmla="*/ 1 w 1674780"/>
              <a:gd name="connsiteY5" fmla="*/ 837390 h 1674780"/>
              <a:gd name="connsiteX6" fmla="*/ 837391 w 1674780"/>
              <a:gd name="connsiteY6" fmla="*/ 0 h 167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4780" h="1674780">
                <a:moveTo>
                  <a:pt x="837391" y="0"/>
                </a:moveTo>
                <a:lnTo>
                  <a:pt x="1674780" y="0"/>
                </a:lnTo>
                <a:lnTo>
                  <a:pt x="1674780" y="837390"/>
                </a:lnTo>
                <a:cubicBezTo>
                  <a:pt x="1674780" y="1299868"/>
                  <a:pt x="1299868" y="1674780"/>
                  <a:pt x="837390" y="1674780"/>
                </a:cubicBezTo>
                <a:cubicBezTo>
                  <a:pt x="374912" y="1674780"/>
                  <a:pt x="0" y="1299868"/>
                  <a:pt x="0" y="837390"/>
                </a:cubicBezTo>
                <a:lnTo>
                  <a:pt x="1" y="837390"/>
                </a:lnTo>
                <a:cubicBezTo>
                  <a:pt x="1" y="374912"/>
                  <a:pt x="374913" y="0"/>
                  <a:pt x="837391" y="0"/>
                </a:cubicBezTo>
                <a:close/>
              </a:path>
            </a:pathLst>
          </a:custGeom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4B23B1E-B03A-7849-AD42-FAB66EA78E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7479" y="2169877"/>
            <a:ext cx="1674780" cy="1674780"/>
          </a:xfrm>
          <a:custGeom>
            <a:avLst/>
            <a:gdLst>
              <a:gd name="connsiteX0" fmla="*/ 837390 w 1674780"/>
              <a:gd name="connsiteY0" fmla="*/ 0 h 1674780"/>
              <a:gd name="connsiteX1" fmla="*/ 1674780 w 1674780"/>
              <a:gd name="connsiteY1" fmla="*/ 837390 h 1674780"/>
              <a:gd name="connsiteX2" fmla="*/ 837390 w 1674780"/>
              <a:gd name="connsiteY2" fmla="*/ 1674780 h 1674780"/>
              <a:gd name="connsiteX3" fmla="*/ 0 w 1674780"/>
              <a:gd name="connsiteY3" fmla="*/ 1674780 h 1674780"/>
              <a:gd name="connsiteX4" fmla="*/ 0 w 1674780"/>
              <a:gd name="connsiteY4" fmla="*/ 837391 h 1674780"/>
              <a:gd name="connsiteX5" fmla="*/ 837390 w 1674780"/>
              <a:gd name="connsiteY5" fmla="*/ 1 h 167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780" h="1674780">
                <a:moveTo>
                  <a:pt x="837390" y="0"/>
                </a:moveTo>
                <a:cubicBezTo>
                  <a:pt x="1299868" y="0"/>
                  <a:pt x="1674780" y="374912"/>
                  <a:pt x="1674780" y="837390"/>
                </a:cubicBezTo>
                <a:cubicBezTo>
                  <a:pt x="1674780" y="1299868"/>
                  <a:pt x="1299868" y="1674780"/>
                  <a:pt x="837390" y="1674780"/>
                </a:cubicBezTo>
                <a:lnTo>
                  <a:pt x="0" y="1674780"/>
                </a:lnTo>
                <a:lnTo>
                  <a:pt x="0" y="837391"/>
                </a:lnTo>
                <a:cubicBezTo>
                  <a:pt x="0" y="374913"/>
                  <a:pt x="374912" y="1"/>
                  <a:pt x="837390" y="1"/>
                </a:cubicBez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334437B-C663-A944-9E8A-7EBC6A7D97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86654" y="2169877"/>
            <a:ext cx="1674780" cy="1674780"/>
          </a:xfrm>
          <a:custGeom>
            <a:avLst/>
            <a:gdLst>
              <a:gd name="connsiteX0" fmla="*/ 837390 w 1674780"/>
              <a:gd name="connsiteY0" fmla="*/ 0 h 1674780"/>
              <a:gd name="connsiteX1" fmla="*/ 837390 w 1674780"/>
              <a:gd name="connsiteY1" fmla="*/ 1 h 1674780"/>
              <a:gd name="connsiteX2" fmla="*/ 1674780 w 1674780"/>
              <a:gd name="connsiteY2" fmla="*/ 837391 h 1674780"/>
              <a:gd name="connsiteX3" fmla="*/ 1674780 w 1674780"/>
              <a:gd name="connsiteY3" fmla="*/ 1674780 h 1674780"/>
              <a:gd name="connsiteX4" fmla="*/ 837390 w 1674780"/>
              <a:gd name="connsiteY4" fmla="*/ 1674780 h 1674780"/>
              <a:gd name="connsiteX5" fmla="*/ 0 w 1674780"/>
              <a:gd name="connsiteY5" fmla="*/ 837390 h 1674780"/>
              <a:gd name="connsiteX6" fmla="*/ 837390 w 1674780"/>
              <a:gd name="connsiteY6" fmla="*/ 0 h 167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4780" h="1674780">
                <a:moveTo>
                  <a:pt x="837390" y="0"/>
                </a:moveTo>
                <a:lnTo>
                  <a:pt x="837390" y="1"/>
                </a:lnTo>
                <a:cubicBezTo>
                  <a:pt x="1299868" y="1"/>
                  <a:pt x="1674780" y="374913"/>
                  <a:pt x="1674780" y="837391"/>
                </a:cubicBezTo>
                <a:lnTo>
                  <a:pt x="1674780" y="1674780"/>
                </a:lnTo>
                <a:lnTo>
                  <a:pt x="837390" y="1674780"/>
                </a:lnTo>
                <a:cubicBezTo>
                  <a:pt x="374912" y="1674780"/>
                  <a:pt x="0" y="1299868"/>
                  <a:pt x="0" y="837390"/>
                </a:cubicBezTo>
                <a:cubicBezTo>
                  <a:pt x="0" y="374912"/>
                  <a:pt x="374912" y="0"/>
                  <a:pt x="837390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DCBFA-64D9-A948-BD55-F5BD53A4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23DA2-804F-AB42-A88C-33FEF9FE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4D2F5-E6C4-1546-8744-62A448AD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74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4CC2A80-668F-1143-925C-032A86DE0D3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15129" y="4591945"/>
            <a:ext cx="1041992" cy="1041992"/>
          </a:xfrm>
          <a:custGeom>
            <a:avLst/>
            <a:gdLst>
              <a:gd name="connsiteX0" fmla="*/ 520996 w 1041992"/>
              <a:gd name="connsiteY0" fmla="*/ 0 h 1041992"/>
              <a:gd name="connsiteX1" fmla="*/ 1041992 w 1041992"/>
              <a:gd name="connsiteY1" fmla="*/ 520996 h 1041992"/>
              <a:gd name="connsiteX2" fmla="*/ 520996 w 1041992"/>
              <a:gd name="connsiteY2" fmla="*/ 1041992 h 1041992"/>
              <a:gd name="connsiteX3" fmla="*/ 0 w 1041992"/>
              <a:gd name="connsiteY3" fmla="*/ 520996 h 1041992"/>
              <a:gd name="connsiteX4" fmla="*/ 520996 w 1041992"/>
              <a:gd name="connsiteY4" fmla="*/ 0 h 104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992" h="1041992">
                <a:moveTo>
                  <a:pt x="520996" y="0"/>
                </a:moveTo>
                <a:cubicBezTo>
                  <a:pt x="808734" y="0"/>
                  <a:pt x="1041992" y="233258"/>
                  <a:pt x="1041992" y="520996"/>
                </a:cubicBezTo>
                <a:cubicBezTo>
                  <a:pt x="1041992" y="808734"/>
                  <a:pt x="808734" y="1041992"/>
                  <a:pt x="520996" y="1041992"/>
                </a:cubicBezTo>
                <a:cubicBezTo>
                  <a:pt x="233258" y="1041992"/>
                  <a:pt x="0" y="808734"/>
                  <a:pt x="0" y="520996"/>
                </a:cubicBezTo>
                <a:cubicBezTo>
                  <a:pt x="0" y="233258"/>
                  <a:pt x="233258" y="0"/>
                  <a:pt x="52099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DB064E6-38E4-794A-A508-9952BD8FF3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6777" y="4591945"/>
            <a:ext cx="1041992" cy="1041992"/>
          </a:xfrm>
          <a:custGeom>
            <a:avLst/>
            <a:gdLst>
              <a:gd name="connsiteX0" fmla="*/ 520996 w 1041992"/>
              <a:gd name="connsiteY0" fmla="*/ 0 h 1041992"/>
              <a:gd name="connsiteX1" fmla="*/ 1041992 w 1041992"/>
              <a:gd name="connsiteY1" fmla="*/ 520996 h 1041992"/>
              <a:gd name="connsiteX2" fmla="*/ 520996 w 1041992"/>
              <a:gd name="connsiteY2" fmla="*/ 1041992 h 1041992"/>
              <a:gd name="connsiteX3" fmla="*/ 0 w 1041992"/>
              <a:gd name="connsiteY3" fmla="*/ 520996 h 1041992"/>
              <a:gd name="connsiteX4" fmla="*/ 520996 w 1041992"/>
              <a:gd name="connsiteY4" fmla="*/ 0 h 104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992" h="1041992">
                <a:moveTo>
                  <a:pt x="520996" y="0"/>
                </a:moveTo>
                <a:cubicBezTo>
                  <a:pt x="808734" y="0"/>
                  <a:pt x="1041992" y="233258"/>
                  <a:pt x="1041992" y="520996"/>
                </a:cubicBezTo>
                <a:cubicBezTo>
                  <a:pt x="1041992" y="808734"/>
                  <a:pt x="808734" y="1041992"/>
                  <a:pt x="520996" y="1041992"/>
                </a:cubicBezTo>
                <a:cubicBezTo>
                  <a:pt x="233258" y="1041992"/>
                  <a:pt x="0" y="808734"/>
                  <a:pt x="0" y="520996"/>
                </a:cubicBezTo>
                <a:cubicBezTo>
                  <a:pt x="0" y="233258"/>
                  <a:pt x="233258" y="0"/>
                  <a:pt x="52099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F2788FD-DD73-6648-86F9-08D48A2A0C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32861" y="4591945"/>
            <a:ext cx="1041992" cy="1041992"/>
          </a:xfrm>
          <a:custGeom>
            <a:avLst/>
            <a:gdLst>
              <a:gd name="connsiteX0" fmla="*/ 520996 w 1041992"/>
              <a:gd name="connsiteY0" fmla="*/ 0 h 1041992"/>
              <a:gd name="connsiteX1" fmla="*/ 1041992 w 1041992"/>
              <a:gd name="connsiteY1" fmla="*/ 520996 h 1041992"/>
              <a:gd name="connsiteX2" fmla="*/ 520996 w 1041992"/>
              <a:gd name="connsiteY2" fmla="*/ 1041992 h 1041992"/>
              <a:gd name="connsiteX3" fmla="*/ 0 w 1041992"/>
              <a:gd name="connsiteY3" fmla="*/ 520996 h 1041992"/>
              <a:gd name="connsiteX4" fmla="*/ 520996 w 1041992"/>
              <a:gd name="connsiteY4" fmla="*/ 0 h 104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992" h="1041992">
                <a:moveTo>
                  <a:pt x="520996" y="0"/>
                </a:moveTo>
                <a:cubicBezTo>
                  <a:pt x="808734" y="0"/>
                  <a:pt x="1041992" y="233258"/>
                  <a:pt x="1041992" y="520996"/>
                </a:cubicBezTo>
                <a:cubicBezTo>
                  <a:pt x="1041992" y="808734"/>
                  <a:pt x="808734" y="1041992"/>
                  <a:pt x="520996" y="1041992"/>
                </a:cubicBezTo>
                <a:cubicBezTo>
                  <a:pt x="233258" y="1041992"/>
                  <a:pt x="0" y="808734"/>
                  <a:pt x="0" y="520996"/>
                </a:cubicBezTo>
                <a:cubicBezTo>
                  <a:pt x="0" y="233258"/>
                  <a:pt x="233258" y="0"/>
                  <a:pt x="52099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458EBC8-5B31-614A-892D-6A334A438E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15129" y="2243470"/>
            <a:ext cx="1041992" cy="1041992"/>
          </a:xfrm>
          <a:custGeom>
            <a:avLst/>
            <a:gdLst>
              <a:gd name="connsiteX0" fmla="*/ 520996 w 1041992"/>
              <a:gd name="connsiteY0" fmla="*/ 0 h 1041992"/>
              <a:gd name="connsiteX1" fmla="*/ 1041992 w 1041992"/>
              <a:gd name="connsiteY1" fmla="*/ 520996 h 1041992"/>
              <a:gd name="connsiteX2" fmla="*/ 520996 w 1041992"/>
              <a:gd name="connsiteY2" fmla="*/ 1041992 h 1041992"/>
              <a:gd name="connsiteX3" fmla="*/ 0 w 1041992"/>
              <a:gd name="connsiteY3" fmla="*/ 520996 h 1041992"/>
              <a:gd name="connsiteX4" fmla="*/ 520996 w 1041992"/>
              <a:gd name="connsiteY4" fmla="*/ 0 h 104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992" h="1041992">
                <a:moveTo>
                  <a:pt x="520996" y="0"/>
                </a:moveTo>
                <a:cubicBezTo>
                  <a:pt x="808734" y="0"/>
                  <a:pt x="1041992" y="233258"/>
                  <a:pt x="1041992" y="520996"/>
                </a:cubicBezTo>
                <a:cubicBezTo>
                  <a:pt x="1041992" y="808734"/>
                  <a:pt x="808734" y="1041992"/>
                  <a:pt x="520996" y="1041992"/>
                </a:cubicBezTo>
                <a:cubicBezTo>
                  <a:pt x="233258" y="1041992"/>
                  <a:pt x="0" y="808734"/>
                  <a:pt x="0" y="520996"/>
                </a:cubicBezTo>
                <a:cubicBezTo>
                  <a:pt x="0" y="233258"/>
                  <a:pt x="233258" y="0"/>
                  <a:pt x="52099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992D83E-1419-9E4D-9267-222BCCABCF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76777" y="2243469"/>
            <a:ext cx="1041992" cy="1041992"/>
          </a:xfrm>
          <a:custGeom>
            <a:avLst/>
            <a:gdLst>
              <a:gd name="connsiteX0" fmla="*/ 520996 w 1041992"/>
              <a:gd name="connsiteY0" fmla="*/ 0 h 1041992"/>
              <a:gd name="connsiteX1" fmla="*/ 1041992 w 1041992"/>
              <a:gd name="connsiteY1" fmla="*/ 520996 h 1041992"/>
              <a:gd name="connsiteX2" fmla="*/ 520996 w 1041992"/>
              <a:gd name="connsiteY2" fmla="*/ 1041992 h 1041992"/>
              <a:gd name="connsiteX3" fmla="*/ 0 w 1041992"/>
              <a:gd name="connsiteY3" fmla="*/ 520996 h 1041992"/>
              <a:gd name="connsiteX4" fmla="*/ 520996 w 1041992"/>
              <a:gd name="connsiteY4" fmla="*/ 0 h 104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992" h="1041992">
                <a:moveTo>
                  <a:pt x="520996" y="0"/>
                </a:moveTo>
                <a:cubicBezTo>
                  <a:pt x="808734" y="0"/>
                  <a:pt x="1041992" y="233258"/>
                  <a:pt x="1041992" y="520996"/>
                </a:cubicBezTo>
                <a:cubicBezTo>
                  <a:pt x="1041992" y="808734"/>
                  <a:pt x="808734" y="1041992"/>
                  <a:pt x="520996" y="1041992"/>
                </a:cubicBezTo>
                <a:cubicBezTo>
                  <a:pt x="233258" y="1041992"/>
                  <a:pt x="0" y="808734"/>
                  <a:pt x="0" y="520996"/>
                </a:cubicBezTo>
                <a:cubicBezTo>
                  <a:pt x="0" y="233258"/>
                  <a:pt x="233258" y="0"/>
                  <a:pt x="52099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F8609-62B0-5349-A1B9-08928CAC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F4B94-0A0C-FF49-8EF0-678C76FD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8B2FB-A515-9348-8BCC-3D28673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9C6743-9B20-254C-812C-8784C7468A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2861" y="2243470"/>
            <a:ext cx="1041992" cy="1041992"/>
          </a:xfrm>
          <a:custGeom>
            <a:avLst/>
            <a:gdLst>
              <a:gd name="connsiteX0" fmla="*/ 520996 w 1041992"/>
              <a:gd name="connsiteY0" fmla="*/ 0 h 1041992"/>
              <a:gd name="connsiteX1" fmla="*/ 1041992 w 1041992"/>
              <a:gd name="connsiteY1" fmla="*/ 520996 h 1041992"/>
              <a:gd name="connsiteX2" fmla="*/ 520996 w 1041992"/>
              <a:gd name="connsiteY2" fmla="*/ 1041992 h 1041992"/>
              <a:gd name="connsiteX3" fmla="*/ 0 w 1041992"/>
              <a:gd name="connsiteY3" fmla="*/ 520996 h 1041992"/>
              <a:gd name="connsiteX4" fmla="*/ 520996 w 1041992"/>
              <a:gd name="connsiteY4" fmla="*/ 0 h 104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992" h="1041992">
                <a:moveTo>
                  <a:pt x="520996" y="0"/>
                </a:moveTo>
                <a:cubicBezTo>
                  <a:pt x="808734" y="0"/>
                  <a:pt x="1041992" y="233258"/>
                  <a:pt x="1041992" y="520996"/>
                </a:cubicBezTo>
                <a:cubicBezTo>
                  <a:pt x="1041992" y="808734"/>
                  <a:pt x="808734" y="1041992"/>
                  <a:pt x="520996" y="1041992"/>
                </a:cubicBezTo>
                <a:cubicBezTo>
                  <a:pt x="233258" y="1041992"/>
                  <a:pt x="0" y="808734"/>
                  <a:pt x="0" y="520996"/>
                </a:cubicBezTo>
                <a:cubicBezTo>
                  <a:pt x="0" y="233258"/>
                  <a:pt x="233258" y="0"/>
                  <a:pt x="520996" y="0"/>
                </a:cubicBezTo>
                <a:close/>
              </a:path>
            </a:pathLst>
          </a:custGeom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22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48619-179A-2B41-8E56-6851778F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18B1F-95BF-2247-BB67-CD020727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721F6-EDFA-484D-92FA-10F03795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20CC31-0942-F24F-BC1D-B50C4931D6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83869" y="1447439"/>
            <a:ext cx="6773371" cy="5410562"/>
          </a:xfrm>
          <a:custGeom>
            <a:avLst/>
            <a:gdLst>
              <a:gd name="connsiteX0" fmla="*/ 3277347 w 6773371"/>
              <a:gd name="connsiteY0" fmla="*/ 3731569 h 5410562"/>
              <a:gd name="connsiteX1" fmla="*/ 5081438 w 6773371"/>
              <a:gd name="connsiteY1" fmla="*/ 3731569 h 5410562"/>
              <a:gd name="connsiteX2" fmla="*/ 5764806 w 6773371"/>
              <a:gd name="connsiteY2" fmla="*/ 5098304 h 5410562"/>
              <a:gd name="connsiteX3" fmla="*/ 5608677 w 6773371"/>
              <a:gd name="connsiteY3" fmla="*/ 5410562 h 5410562"/>
              <a:gd name="connsiteX4" fmla="*/ 2750108 w 6773371"/>
              <a:gd name="connsiteY4" fmla="*/ 5410562 h 5410562"/>
              <a:gd name="connsiteX5" fmla="*/ 2593979 w 6773371"/>
              <a:gd name="connsiteY5" fmla="*/ 5098304 h 5410562"/>
              <a:gd name="connsiteX6" fmla="*/ 5441814 w 6773371"/>
              <a:gd name="connsiteY6" fmla="*/ 3027285 h 5410562"/>
              <a:gd name="connsiteX7" fmla="*/ 6270027 w 6773371"/>
              <a:gd name="connsiteY7" fmla="*/ 3027285 h 5410562"/>
              <a:gd name="connsiteX8" fmla="*/ 6583744 w 6773371"/>
              <a:gd name="connsiteY8" fmla="*/ 3654719 h 5410562"/>
              <a:gd name="connsiteX9" fmla="*/ 6270027 w 6773371"/>
              <a:gd name="connsiteY9" fmla="*/ 4282153 h 5410562"/>
              <a:gd name="connsiteX10" fmla="*/ 5441814 w 6773371"/>
              <a:gd name="connsiteY10" fmla="*/ 4282153 h 5410562"/>
              <a:gd name="connsiteX11" fmla="*/ 5128097 w 6773371"/>
              <a:gd name="connsiteY11" fmla="*/ 3654719 h 5410562"/>
              <a:gd name="connsiteX12" fmla="*/ 683368 w 6773371"/>
              <a:gd name="connsiteY12" fmla="*/ 2287984 h 5410562"/>
              <a:gd name="connsiteX13" fmla="*/ 2487459 w 6773371"/>
              <a:gd name="connsiteY13" fmla="*/ 2287984 h 5410562"/>
              <a:gd name="connsiteX14" fmla="*/ 3170827 w 6773371"/>
              <a:gd name="connsiteY14" fmla="*/ 3654719 h 5410562"/>
              <a:gd name="connsiteX15" fmla="*/ 2487459 w 6773371"/>
              <a:gd name="connsiteY15" fmla="*/ 5021454 h 5410562"/>
              <a:gd name="connsiteX16" fmla="*/ 683368 w 6773371"/>
              <a:gd name="connsiteY16" fmla="*/ 5021454 h 5410562"/>
              <a:gd name="connsiteX17" fmla="*/ 0 w 6773371"/>
              <a:gd name="connsiteY17" fmla="*/ 3654719 h 5410562"/>
              <a:gd name="connsiteX18" fmla="*/ 3277347 w 6773371"/>
              <a:gd name="connsiteY18" fmla="*/ 852181 h 5410562"/>
              <a:gd name="connsiteX19" fmla="*/ 5081438 w 6773371"/>
              <a:gd name="connsiteY19" fmla="*/ 852181 h 5410562"/>
              <a:gd name="connsiteX20" fmla="*/ 5764806 w 6773371"/>
              <a:gd name="connsiteY20" fmla="*/ 2218916 h 5410562"/>
              <a:gd name="connsiteX21" fmla="*/ 5081438 w 6773371"/>
              <a:gd name="connsiteY21" fmla="*/ 3585651 h 5410562"/>
              <a:gd name="connsiteX22" fmla="*/ 3277347 w 6773371"/>
              <a:gd name="connsiteY22" fmla="*/ 3585651 h 5410562"/>
              <a:gd name="connsiteX23" fmla="*/ 2593979 w 6773371"/>
              <a:gd name="connsiteY23" fmla="*/ 2218916 h 5410562"/>
              <a:gd name="connsiteX24" fmla="*/ 5631441 w 6773371"/>
              <a:gd name="connsiteY24" fmla="*/ 546731 h 5410562"/>
              <a:gd name="connsiteX25" fmla="*/ 6459654 w 6773371"/>
              <a:gd name="connsiteY25" fmla="*/ 546731 h 5410562"/>
              <a:gd name="connsiteX26" fmla="*/ 6773371 w 6773371"/>
              <a:gd name="connsiteY26" fmla="*/ 1174165 h 5410562"/>
              <a:gd name="connsiteX27" fmla="*/ 6459654 w 6773371"/>
              <a:gd name="connsiteY27" fmla="*/ 1801599 h 5410562"/>
              <a:gd name="connsiteX28" fmla="*/ 5631441 w 6773371"/>
              <a:gd name="connsiteY28" fmla="*/ 1801599 h 5410562"/>
              <a:gd name="connsiteX29" fmla="*/ 5317724 w 6773371"/>
              <a:gd name="connsiteY29" fmla="*/ 1174165 h 5410562"/>
              <a:gd name="connsiteX30" fmla="*/ 1074002 w 6773371"/>
              <a:gd name="connsiteY30" fmla="*/ 0 h 5410562"/>
              <a:gd name="connsiteX31" fmla="*/ 2528640 w 6773371"/>
              <a:gd name="connsiteY31" fmla="*/ 0 h 5410562"/>
              <a:gd name="connsiteX32" fmla="*/ 3079639 w 6773371"/>
              <a:gd name="connsiteY32" fmla="*/ 1101997 h 5410562"/>
              <a:gd name="connsiteX33" fmla="*/ 2528640 w 6773371"/>
              <a:gd name="connsiteY33" fmla="*/ 2203994 h 5410562"/>
              <a:gd name="connsiteX34" fmla="*/ 1074002 w 6773371"/>
              <a:gd name="connsiteY34" fmla="*/ 2203994 h 5410562"/>
              <a:gd name="connsiteX35" fmla="*/ 523003 w 6773371"/>
              <a:gd name="connsiteY35" fmla="*/ 1101997 h 54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773371" h="5410562">
                <a:moveTo>
                  <a:pt x="3277347" y="3731569"/>
                </a:moveTo>
                <a:lnTo>
                  <a:pt x="5081438" y="3731569"/>
                </a:lnTo>
                <a:lnTo>
                  <a:pt x="5764806" y="5098304"/>
                </a:lnTo>
                <a:lnTo>
                  <a:pt x="5608677" y="5410562"/>
                </a:lnTo>
                <a:lnTo>
                  <a:pt x="2750108" y="5410562"/>
                </a:lnTo>
                <a:lnTo>
                  <a:pt x="2593979" y="5098304"/>
                </a:lnTo>
                <a:close/>
                <a:moveTo>
                  <a:pt x="5441814" y="3027285"/>
                </a:moveTo>
                <a:lnTo>
                  <a:pt x="6270027" y="3027285"/>
                </a:lnTo>
                <a:lnTo>
                  <a:pt x="6583744" y="3654719"/>
                </a:lnTo>
                <a:lnTo>
                  <a:pt x="6270027" y="4282153"/>
                </a:lnTo>
                <a:lnTo>
                  <a:pt x="5441814" y="4282153"/>
                </a:lnTo>
                <a:lnTo>
                  <a:pt x="5128097" y="3654719"/>
                </a:lnTo>
                <a:close/>
                <a:moveTo>
                  <a:pt x="683368" y="2287984"/>
                </a:moveTo>
                <a:lnTo>
                  <a:pt x="2487459" y="2287984"/>
                </a:lnTo>
                <a:lnTo>
                  <a:pt x="3170827" y="3654719"/>
                </a:lnTo>
                <a:lnTo>
                  <a:pt x="2487459" y="5021454"/>
                </a:lnTo>
                <a:lnTo>
                  <a:pt x="683368" y="5021454"/>
                </a:lnTo>
                <a:lnTo>
                  <a:pt x="0" y="3654719"/>
                </a:lnTo>
                <a:close/>
                <a:moveTo>
                  <a:pt x="3277347" y="852181"/>
                </a:moveTo>
                <a:lnTo>
                  <a:pt x="5081438" y="852181"/>
                </a:lnTo>
                <a:lnTo>
                  <a:pt x="5764806" y="2218916"/>
                </a:lnTo>
                <a:lnTo>
                  <a:pt x="5081438" y="3585651"/>
                </a:lnTo>
                <a:lnTo>
                  <a:pt x="3277347" y="3585651"/>
                </a:lnTo>
                <a:lnTo>
                  <a:pt x="2593979" y="2218916"/>
                </a:lnTo>
                <a:close/>
                <a:moveTo>
                  <a:pt x="5631441" y="546731"/>
                </a:moveTo>
                <a:lnTo>
                  <a:pt x="6459654" y="546731"/>
                </a:lnTo>
                <a:lnTo>
                  <a:pt x="6773371" y="1174165"/>
                </a:lnTo>
                <a:lnTo>
                  <a:pt x="6459654" y="1801599"/>
                </a:lnTo>
                <a:lnTo>
                  <a:pt x="5631441" y="1801599"/>
                </a:lnTo>
                <a:lnTo>
                  <a:pt x="5317724" y="1174165"/>
                </a:lnTo>
                <a:close/>
                <a:moveTo>
                  <a:pt x="1074002" y="0"/>
                </a:moveTo>
                <a:lnTo>
                  <a:pt x="2528640" y="0"/>
                </a:lnTo>
                <a:lnTo>
                  <a:pt x="3079639" y="1101997"/>
                </a:lnTo>
                <a:lnTo>
                  <a:pt x="2528640" y="2203994"/>
                </a:lnTo>
                <a:lnTo>
                  <a:pt x="1074002" y="2203994"/>
                </a:lnTo>
                <a:lnTo>
                  <a:pt x="523003" y="1101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49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088B2-8DE3-F345-AF0D-A106058E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7FD43-89AF-F943-81D8-F02DC1EB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0FC42-87D3-994F-A41A-C8B0CA2F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37A1FA5-94BD-0345-8B0B-A6E7FB7B6A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6762712" cy="6858000"/>
          </a:xfrm>
          <a:custGeom>
            <a:avLst/>
            <a:gdLst>
              <a:gd name="connsiteX0" fmla="*/ 0 w 6762712"/>
              <a:gd name="connsiteY0" fmla="*/ 0 h 6858000"/>
              <a:gd name="connsiteX1" fmla="*/ 3436536 w 6762712"/>
              <a:gd name="connsiteY1" fmla="*/ 0 h 6858000"/>
              <a:gd name="connsiteX2" fmla="*/ 3436536 w 6762712"/>
              <a:gd name="connsiteY2" fmla="*/ 1 h 6858000"/>
              <a:gd name="connsiteX3" fmla="*/ 5440680 w 6762712"/>
              <a:gd name="connsiteY3" fmla="*/ 1 h 6858000"/>
              <a:gd name="connsiteX4" fmla="*/ 5679440 w 6762712"/>
              <a:gd name="connsiteY4" fmla="*/ 228601 h 6858000"/>
              <a:gd name="connsiteX5" fmla="*/ 5440680 w 6762712"/>
              <a:gd name="connsiteY5" fmla="*/ 457201 h 6858000"/>
              <a:gd name="connsiteX6" fmla="*/ 5176520 w 6762712"/>
              <a:gd name="connsiteY6" fmla="*/ 457201 h 6858000"/>
              <a:gd name="connsiteX7" fmla="*/ 4937760 w 6762712"/>
              <a:gd name="connsiteY7" fmla="*/ 685801 h 6858000"/>
              <a:gd name="connsiteX8" fmla="*/ 5083584 w 6762712"/>
              <a:gd name="connsiteY8" fmla="*/ 896437 h 6858000"/>
              <a:gd name="connsiteX9" fmla="*/ 5176519 w 6762712"/>
              <a:gd name="connsiteY9" fmla="*/ 914401 h 6858000"/>
              <a:gd name="connsiteX10" fmla="*/ 5440680 w 6762712"/>
              <a:gd name="connsiteY10" fmla="*/ 914401 h 6858000"/>
              <a:gd name="connsiteX11" fmla="*/ 5679440 w 6762712"/>
              <a:gd name="connsiteY11" fmla="*/ 1143001 h 6858000"/>
              <a:gd name="connsiteX12" fmla="*/ 5440680 w 6762712"/>
              <a:gd name="connsiteY12" fmla="*/ 1371601 h 6858000"/>
              <a:gd name="connsiteX13" fmla="*/ 5176520 w 6762712"/>
              <a:gd name="connsiteY13" fmla="*/ 1371601 h 6858000"/>
              <a:gd name="connsiteX14" fmla="*/ 5083584 w 6762712"/>
              <a:gd name="connsiteY14" fmla="*/ 1389566 h 6858000"/>
              <a:gd name="connsiteX15" fmla="*/ 4937760 w 6762712"/>
              <a:gd name="connsiteY15" fmla="*/ 1600201 h 6858000"/>
              <a:gd name="connsiteX16" fmla="*/ 5083584 w 6762712"/>
              <a:gd name="connsiteY16" fmla="*/ 1810837 h 6858000"/>
              <a:gd name="connsiteX17" fmla="*/ 5176520 w 6762712"/>
              <a:gd name="connsiteY17" fmla="*/ 1828801 h 6858000"/>
              <a:gd name="connsiteX18" fmla="*/ 5991398 w 6762712"/>
              <a:gd name="connsiteY18" fmla="*/ 1828801 h 6858000"/>
              <a:gd name="connsiteX19" fmla="*/ 6230158 w 6762712"/>
              <a:gd name="connsiteY19" fmla="*/ 2057401 h 6858000"/>
              <a:gd name="connsiteX20" fmla="*/ 5991398 w 6762712"/>
              <a:gd name="connsiteY20" fmla="*/ 2286001 h 6858000"/>
              <a:gd name="connsiteX21" fmla="*/ 5513878 w 6762712"/>
              <a:gd name="connsiteY21" fmla="*/ 2286001 h 6858000"/>
              <a:gd name="connsiteX22" fmla="*/ 5275118 w 6762712"/>
              <a:gd name="connsiteY22" fmla="*/ 2514601 h 6858000"/>
              <a:gd name="connsiteX23" fmla="*/ 5513878 w 6762712"/>
              <a:gd name="connsiteY23" fmla="*/ 2743201 h 6858000"/>
              <a:gd name="connsiteX24" fmla="*/ 6461298 w 6762712"/>
              <a:gd name="connsiteY24" fmla="*/ 2743201 h 6858000"/>
              <a:gd name="connsiteX25" fmla="*/ 6700058 w 6762712"/>
              <a:gd name="connsiteY25" fmla="*/ 2971801 h 6858000"/>
              <a:gd name="connsiteX26" fmla="*/ 6461298 w 6762712"/>
              <a:gd name="connsiteY26" fmla="*/ 3200400 h 6858000"/>
              <a:gd name="connsiteX27" fmla="*/ 6199678 w 6762712"/>
              <a:gd name="connsiteY27" fmla="*/ 3200400 h 6858000"/>
              <a:gd name="connsiteX28" fmla="*/ 5960918 w 6762712"/>
              <a:gd name="connsiteY28" fmla="*/ 3429000 h 6858000"/>
              <a:gd name="connsiteX29" fmla="*/ 6199678 w 6762712"/>
              <a:gd name="connsiteY29" fmla="*/ 3657600 h 6858000"/>
              <a:gd name="connsiteX30" fmla="*/ 6523952 w 6762712"/>
              <a:gd name="connsiteY30" fmla="*/ 3657600 h 6858000"/>
              <a:gd name="connsiteX31" fmla="*/ 6762712 w 6762712"/>
              <a:gd name="connsiteY31" fmla="*/ 3886200 h 6858000"/>
              <a:gd name="connsiteX32" fmla="*/ 6523952 w 6762712"/>
              <a:gd name="connsiteY32" fmla="*/ 4114800 h 6858000"/>
              <a:gd name="connsiteX33" fmla="*/ 5556211 w 6762712"/>
              <a:gd name="connsiteY33" fmla="*/ 4114800 h 6858000"/>
              <a:gd name="connsiteX34" fmla="*/ 5317451 w 6762712"/>
              <a:gd name="connsiteY34" fmla="*/ 4343400 h 6858000"/>
              <a:gd name="connsiteX35" fmla="*/ 5556211 w 6762712"/>
              <a:gd name="connsiteY35" fmla="*/ 4572000 h 6858000"/>
              <a:gd name="connsiteX36" fmla="*/ 6033731 w 6762712"/>
              <a:gd name="connsiteY36" fmla="*/ 4572000 h 6858000"/>
              <a:gd name="connsiteX37" fmla="*/ 6272491 w 6762712"/>
              <a:gd name="connsiteY37" fmla="*/ 4800600 h 6858000"/>
              <a:gd name="connsiteX38" fmla="*/ 6033731 w 6762712"/>
              <a:gd name="connsiteY38" fmla="*/ 5029200 h 6858000"/>
              <a:gd name="connsiteX39" fmla="*/ 5818678 w 6762712"/>
              <a:gd name="connsiteY39" fmla="*/ 5029200 h 6858000"/>
              <a:gd name="connsiteX40" fmla="*/ 5579918 w 6762712"/>
              <a:gd name="connsiteY40" fmla="*/ 5257800 h 6858000"/>
              <a:gd name="connsiteX41" fmla="*/ 5818678 w 6762712"/>
              <a:gd name="connsiteY41" fmla="*/ 5486400 h 6858000"/>
              <a:gd name="connsiteX42" fmla="*/ 6033731 w 6762712"/>
              <a:gd name="connsiteY42" fmla="*/ 5486400 h 6858000"/>
              <a:gd name="connsiteX43" fmla="*/ 6272491 w 6762712"/>
              <a:gd name="connsiteY43" fmla="*/ 5715000 h 6858000"/>
              <a:gd name="connsiteX44" fmla="*/ 6033731 w 6762712"/>
              <a:gd name="connsiteY44" fmla="*/ 5943600 h 6858000"/>
              <a:gd name="connsiteX45" fmla="*/ 5457730 w 6762712"/>
              <a:gd name="connsiteY45" fmla="*/ 5943600 h 6858000"/>
              <a:gd name="connsiteX46" fmla="*/ 5218970 w 6762712"/>
              <a:gd name="connsiteY46" fmla="*/ 6172200 h 6858000"/>
              <a:gd name="connsiteX47" fmla="*/ 5457730 w 6762712"/>
              <a:gd name="connsiteY47" fmla="*/ 6400800 h 6858000"/>
              <a:gd name="connsiteX48" fmla="*/ 5736953 w 6762712"/>
              <a:gd name="connsiteY48" fmla="*/ 6400800 h 6858000"/>
              <a:gd name="connsiteX49" fmla="*/ 5975713 w 6762712"/>
              <a:gd name="connsiteY49" fmla="*/ 6629400 h 6858000"/>
              <a:gd name="connsiteX50" fmla="*/ 5736953 w 6762712"/>
              <a:gd name="connsiteY50" fmla="*/ 6858000 h 6858000"/>
              <a:gd name="connsiteX51" fmla="*/ 3436536 w 6762712"/>
              <a:gd name="connsiteY51" fmla="*/ 6858000 h 6858000"/>
              <a:gd name="connsiteX52" fmla="*/ 2048874 w 6762712"/>
              <a:gd name="connsiteY52" fmla="*/ 6858000 h 6858000"/>
              <a:gd name="connsiteX53" fmla="*/ 0 w 6762712"/>
              <a:gd name="connsiteY5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762712" h="6858000">
                <a:moveTo>
                  <a:pt x="0" y="0"/>
                </a:moveTo>
                <a:lnTo>
                  <a:pt x="3436536" y="0"/>
                </a:lnTo>
                <a:lnTo>
                  <a:pt x="3436536" y="1"/>
                </a:lnTo>
                <a:lnTo>
                  <a:pt x="5440680" y="1"/>
                </a:lnTo>
                <a:cubicBezTo>
                  <a:pt x="5572544" y="1"/>
                  <a:pt x="5679440" y="102348"/>
                  <a:pt x="5679440" y="228601"/>
                </a:cubicBezTo>
                <a:cubicBezTo>
                  <a:pt x="5679440" y="354854"/>
                  <a:pt x="5572544" y="457201"/>
                  <a:pt x="5440680" y="457201"/>
                </a:cubicBezTo>
                <a:lnTo>
                  <a:pt x="5176520" y="457201"/>
                </a:lnTo>
                <a:cubicBezTo>
                  <a:pt x="5044656" y="457201"/>
                  <a:pt x="4937760" y="559548"/>
                  <a:pt x="4937760" y="685801"/>
                </a:cubicBezTo>
                <a:cubicBezTo>
                  <a:pt x="4937760" y="780491"/>
                  <a:pt x="4997889" y="861734"/>
                  <a:pt x="5083584" y="896437"/>
                </a:cubicBezTo>
                <a:lnTo>
                  <a:pt x="5176519" y="914401"/>
                </a:lnTo>
                <a:lnTo>
                  <a:pt x="5440680" y="914401"/>
                </a:lnTo>
                <a:cubicBezTo>
                  <a:pt x="5572544" y="914401"/>
                  <a:pt x="5679440" y="1016748"/>
                  <a:pt x="5679440" y="1143001"/>
                </a:cubicBezTo>
                <a:cubicBezTo>
                  <a:pt x="5679440" y="1269254"/>
                  <a:pt x="5572544" y="1371601"/>
                  <a:pt x="5440680" y="1371601"/>
                </a:cubicBezTo>
                <a:lnTo>
                  <a:pt x="5176520" y="1371601"/>
                </a:lnTo>
                <a:lnTo>
                  <a:pt x="5083584" y="1389566"/>
                </a:lnTo>
                <a:cubicBezTo>
                  <a:pt x="4997889" y="1424269"/>
                  <a:pt x="4937760" y="1505512"/>
                  <a:pt x="4937760" y="1600201"/>
                </a:cubicBezTo>
                <a:cubicBezTo>
                  <a:pt x="4937760" y="1694891"/>
                  <a:pt x="4997889" y="1776134"/>
                  <a:pt x="5083584" y="1810837"/>
                </a:cubicBezTo>
                <a:lnTo>
                  <a:pt x="5176520" y="1828801"/>
                </a:lnTo>
                <a:lnTo>
                  <a:pt x="5991398" y="1828801"/>
                </a:lnTo>
                <a:cubicBezTo>
                  <a:pt x="6123262" y="1828801"/>
                  <a:pt x="6230158" y="1931148"/>
                  <a:pt x="6230158" y="2057401"/>
                </a:cubicBezTo>
                <a:cubicBezTo>
                  <a:pt x="6230158" y="2183654"/>
                  <a:pt x="6123262" y="2286001"/>
                  <a:pt x="5991398" y="2286001"/>
                </a:cubicBezTo>
                <a:lnTo>
                  <a:pt x="5513878" y="2286001"/>
                </a:lnTo>
                <a:cubicBezTo>
                  <a:pt x="5382014" y="2286001"/>
                  <a:pt x="5275118" y="2388349"/>
                  <a:pt x="5275118" y="2514601"/>
                </a:cubicBezTo>
                <a:cubicBezTo>
                  <a:pt x="5275118" y="2640854"/>
                  <a:pt x="5382014" y="2743201"/>
                  <a:pt x="5513878" y="2743201"/>
                </a:cubicBezTo>
                <a:lnTo>
                  <a:pt x="6461298" y="2743201"/>
                </a:lnTo>
                <a:cubicBezTo>
                  <a:pt x="6593162" y="2743201"/>
                  <a:pt x="6700058" y="2845548"/>
                  <a:pt x="6700058" y="2971801"/>
                </a:cubicBezTo>
                <a:cubicBezTo>
                  <a:pt x="6700058" y="3098054"/>
                  <a:pt x="6593162" y="3200400"/>
                  <a:pt x="6461298" y="3200400"/>
                </a:cubicBezTo>
                <a:lnTo>
                  <a:pt x="6199678" y="3200400"/>
                </a:lnTo>
                <a:cubicBezTo>
                  <a:pt x="6067814" y="3200400"/>
                  <a:pt x="5960918" y="3302748"/>
                  <a:pt x="5960918" y="3429000"/>
                </a:cubicBezTo>
                <a:cubicBezTo>
                  <a:pt x="5960918" y="3555253"/>
                  <a:pt x="6067814" y="3657600"/>
                  <a:pt x="6199678" y="3657600"/>
                </a:cubicBezTo>
                <a:lnTo>
                  <a:pt x="6523952" y="3657600"/>
                </a:lnTo>
                <a:cubicBezTo>
                  <a:pt x="6655816" y="3657600"/>
                  <a:pt x="6762712" y="3759947"/>
                  <a:pt x="6762712" y="3886200"/>
                </a:cubicBezTo>
                <a:cubicBezTo>
                  <a:pt x="6762712" y="4012453"/>
                  <a:pt x="6655816" y="4114800"/>
                  <a:pt x="6523952" y="4114800"/>
                </a:cubicBezTo>
                <a:lnTo>
                  <a:pt x="5556211" y="4114800"/>
                </a:lnTo>
                <a:cubicBezTo>
                  <a:pt x="5424347" y="4114800"/>
                  <a:pt x="5317451" y="4217148"/>
                  <a:pt x="5317451" y="4343400"/>
                </a:cubicBezTo>
                <a:cubicBezTo>
                  <a:pt x="5317451" y="4469653"/>
                  <a:pt x="5424347" y="4572000"/>
                  <a:pt x="5556211" y="4572000"/>
                </a:cubicBezTo>
                <a:lnTo>
                  <a:pt x="6033731" y="4572000"/>
                </a:lnTo>
                <a:cubicBezTo>
                  <a:pt x="6165595" y="4572000"/>
                  <a:pt x="6272491" y="4674347"/>
                  <a:pt x="6272491" y="4800600"/>
                </a:cubicBezTo>
                <a:cubicBezTo>
                  <a:pt x="6272491" y="4926853"/>
                  <a:pt x="6165595" y="5029200"/>
                  <a:pt x="6033731" y="5029200"/>
                </a:cubicBezTo>
                <a:lnTo>
                  <a:pt x="5818678" y="5029200"/>
                </a:lnTo>
                <a:cubicBezTo>
                  <a:pt x="5686814" y="5029200"/>
                  <a:pt x="5579918" y="5131547"/>
                  <a:pt x="5579918" y="5257800"/>
                </a:cubicBezTo>
                <a:cubicBezTo>
                  <a:pt x="5579918" y="5384053"/>
                  <a:pt x="5686814" y="5486400"/>
                  <a:pt x="5818678" y="5486400"/>
                </a:cubicBezTo>
                <a:lnTo>
                  <a:pt x="6033731" y="5486400"/>
                </a:lnTo>
                <a:cubicBezTo>
                  <a:pt x="6165595" y="5486400"/>
                  <a:pt x="6272491" y="5588747"/>
                  <a:pt x="6272491" y="5715000"/>
                </a:cubicBezTo>
                <a:cubicBezTo>
                  <a:pt x="6272491" y="5841253"/>
                  <a:pt x="6165595" y="5943600"/>
                  <a:pt x="6033731" y="5943600"/>
                </a:cubicBezTo>
                <a:lnTo>
                  <a:pt x="5457730" y="5943600"/>
                </a:lnTo>
                <a:cubicBezTo>
                  <a:pt x="5325866" y="5943600"/>
                  <a:pt x="5218970" y="6045947"/>
                  <a:pt x="5218970" y="6172200"/>
                </a:cubicBezTo>
                <a:cubicBezTo>
                  <a:pt x="5218970" y="6298453"/>
                  <a:pt x="5325866" y="6400800"/>
                  <a:pt x="5457730" y="6400800"/>
                </a:cubicBezTo>
                <a:lnTo>
                  <a:pt x="5736953" y="6400800"/>
                </a:lnTo>
                <a:cubicBezTo>
                  <a:pt x="5868817" y="6400800"/>
                  <a:pt x="5975713" y="6503147"/>
                  <a:pt x="5975713" y="6629400"/>
                </a:cubicBezTo>
                <a:cubicBezTo>
                  <a:pt x="5975713" y="6755653"/>
                  <a:pt x="5868817" y="6858000"/>
                  <a:pt x="5736953" y="6858000"/>
                </a:cubicBezTo>
                <a:lnTo>
                  <a:pt x="3436536" y="6858000"/>
                </a:lnTo>
                <a:lnTo>
                  <a:pt x="20488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18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908B62C-8169-B743-A7AD-524AA5C3C56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440" y="1715976"/>
            <a:ext cx="2956560" cy="3434455"/>
          </a:xfrm>
          <a:custGeom>
            <a:avLst/>
            <a:gdLst>
              <a:gd name="connsiteX0" fmla="*/ 0 w 2956560"/>
              <a:gd name="connsiteY0" fmla="*/ 0 h 3434455"/>
              <a:gd name="connsiteX1" fmla="*/ 2956560 w 2956560"/>
              <a:gd name="connsiteY1" fmla="*/ 0 h 3434455"/>
              <a:gd name="connsiteX2" fmla="*/ 2956560 w 2956560"/>
              <a:gd name="connsiteY2" fmla="*/ 3434455 h 3434455"/>
              <a:gd name="connsiteX3" fmla="*/ 0 w 2956560"/>
              <a:gd name="connsiteY3" fmla="*/ 3434455 h 343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3434455">
                <a:moveTo>
                  <a:pt x="0" y="0"/>
                </a:moveTo>
                <a:lnTo>
                  <a:pt x="2956560" y="0"/>
                </a:lnTo>
                <a:lnTo>
                  <a:pt x="2956560" y="3434455"/>
                </a:lnTo>
                <a:lnTo>
                  <a:pt x="0" y="3434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2C9C96-855F-194F-869F-0A3D6AC71C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6960" y="1715976"/>
            <a:ext cx="2956560" cy="3434455"/>
          </a:xfrm>
          <a:custGeom>
            <a:avLst/>
            <a:gdLst>
              <a:gd name="connsiteX0" fmla="*/ 0 w 2956560"/>
              <a:gd name="connsiteY0" fmla="*/ 0 h 3434455"/>
              <a:gd name="connsiteX1" fmla="*/ 2956560 w 2956560"/>
              <a:gd name="connsiteY1" fmla="*/ 0 h 3434455"/>
              <a:gd name="connsiteX2" fmla="*/ 2956560 w 2956560"/>
              <a:gd name="connsiteY2" fmla="*/ 3434455 h 3434455"/>
              <a:gd name="connsiteX3" fmla="*/ 0 w 2956560"/>
              <a:gd name="connsiteY3" fmla="*/ 3434455 h 343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3434455">
                <a:moveTo>
                  <a:pt x="0" y="0"/>
                </a:moveTo>
                <a:lnTo>
                  <a:pt x="2956560" y="0"/>
                </a:lnTo>
                <a:lnTo>
                  <a:pt x="2956560" y="3434455"/>
                </a:lnTo>
                <a:lnTo>
                  <a:pt x="0" y="3434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C7C311-0976-7A43-BCD2-B7FB2D4824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78480" y="1715976"/>
            <a:ext cx="2956560" cy="3434455"/>
          </a:xfrm>
          <a:custGeom>
            <a:avLst/>
            <a:gdLst>
              <a:gd name="connsiteX0" fmla="*/ 0 w 2956560"/>
              <a:gd name="connsiteY0" fmla="*/ 0 h 3434455"/>
              <a:gd name="connsiteX1" fmla="*/ 2956560 w 2956560"/>
              <a:gd name="connsiteY1" fmla="*/ 0 h 3434455"/>
              <a:gd name="connsiteX2" fmla="*/ 2956560 w 2956560"/>
              <a:gd name="connsiteY2" fmla="*/ 3434455 h 3434455"/>
              <a:gd name="connsiteX3" fmla="*/ 0 w 2956560"/>
              <a:gd name="connsiteY3" fmla="*/ 3434455 h 343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3434455">
                <a:moveTo>
                  <a:pt x="0" y="0"/>
                </a:moveTo>
                <a:lnTo>
                  <a:pt x="2956560" y="0"/>
                </a:lnTo>
                <a:lnTo>
                  <a:pt x="2956560" y="3434455"/>
                </a:lnTo>
                <a:lnTo>
                  <a:pt x="0" y="3434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A98D236-DB26-5649-8339-010252CA08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15976"/>
            <a:ext cx="2956560" cy="3434455"/>
          </a:xfrm>
          <a:custGeom>
            <a:avLst/>
            <a:gdLst>
              <a:gd name="connsiteX0" fmla="*/ 0 w 2956560"/>
              <a:gd name="connsiteY0" fmla="*/ 0 h 3434455"/>
              <a:gd name="connsiteX1" fmla="*/ 2956560 w 2956560"/>
              <a:gd name="connsiteY1" fmla="*/ 0 h 3434455"/>
              <a:gd name="connsiteX2" fmla="*/ 2956560 w 2956560"/>
              <a:gd name="connsiteY2" fmla="*/ 3434455 h 3434455"/>
              <a:gd name="connsiteX3" fmla="*/ 0 w 2956560"/>
              <a:gd name="connsiteY3" fmla="*/ 3434455 h 343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3434455">
                <a:moveTo>
                  <a:pt x="0" y="0"/>
                </a:moveTo>
                <a:lnTo>
                  <a:pt x="2956560" y="0"/>
                </a:lnTo>
                <a:lnTo>
                  <a:pt x="2956560" y="3434455"/>
                </a:lnTo>
                <a:lnTo>
                  <a:pt x="0" y="3434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B5E7F-908F-2C4A-929B-64A0CE7B7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5546F-56E9-2846-87FF-BC98E49B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E0B1B-0A8B-9D4D-A4D6-0075006F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09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97A0733-3CD3-5A4F-812A-1B826F6C6E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64840" cy="6858000"/>
          </a:xfrm>
          <a:custGeom>
            <a:avLst/>
            <a:gdLst>
              <a:gd name="connsiteX0" fmla="*/ 0 w 6864840"/>
              <a:gd name="connsiteY0" fmla="*/ 0 h 6858000"/>
              <a:gd name="connsiteX1" fmla="*/ 6864840 w 6864840"/>
              <a:gd name="connsiteY1" fmla="*/ 0 h 6858000"/>
              <a:gd name="connsiteX2" fmla="*/ 6864840 w 6864840"/>
              <a:gd name="connsiteY2" fmla="*/ 6858000 h 6858000"/>
              <a:gd name="connsiteX3" fmla="*/ 0 w 68648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4840" h="6858000">
                <a:moveTo>
                  <a:pt x="0" y="0"/>
                </a:moveTo>
                <a:lnTo>
                  <a:pt x="6864840" y="0"/>
                </a:lnTo>
                <a:lnTo>
                  <a:pt x="68648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26348-B42A-A149-9FF0-DA7D4B50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475E2-2083-CD43-BD3E-349D7BD3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7052C-EE24-8944-8D2E-B58A535E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97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24AF158-04A7-AC4F-847A-F8F4403DAC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04444"/>
          </a:xfrm>
          <a:custGeom>
            <a:avLst/>
            <a:gdLst>
              <a:gd name="connsiteX0" fmla="*/ 0 w 12192000"/>
              <a:gd name="connsiteY0" fmla="*/ 0 h 3104444"/>
              <a:gd name="connsiteX1" fmla="*/ 12192000 w 12192000"/>
              <a:gd name="connsiteY1" fmla="*/ 0 h 3104444"/>
              <a:gd name="connsiteX2" fmla="*/ 12192000 w 12192000"/>
              <a:gd name="connsiteY2" fmla="*/ 3104444 h 3104444"/>
              <a:gd name="connsiteX3" fmla="*/ 0 w 12192000"/>
              <a:gd name="connsiteY3" fmla="*/ 3104444 h 310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04444">
                <a:moveTo>
                  <a:pt x="0" y="0"/>
                </a:moveTo>
                <a:lnTo>
                  <a:pt x="12192000" y="0"/>
                </a:lnTo>
                <a:lnTo>
                  <a:pt x="12192000" y="3104444"/>
                </a:lnTo>
                <a:lnTo>
                  <a:pt x="0" y="31044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05D11-153C-7647-9BED-905A7251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F176A-1AFA-1C4A-8220-07C739C5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9C9DC-771F-5742-8B40-338B592D7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525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85BB2C-7FE8-484F-A041-BC1EF677B7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07076" y="2587590"/>
            <a:ext cx="1682820" cy="1682820"/>
          </a:xfrm>
          <a:custGeom>
            <a:avLst/>
            <a:gdLst>
              <a:gd name="connsiteX0" fmla="*/ 841410 w 1682820"/>
              <a:gd name="connsiteY0" fmla="*/ 0 h 1682820"/>
              <a:gd name="connsiteX1" fmla="*/ 1682820 w 1682820"/>
              <a:gd name="connsiteY1" fmla="*/ 841410 h 1682820"/>
              <a:gd name="connsiteX2" fmla="*/ 841410 w 1682820"/>
              <a:gd name="connsiteY2" fmla="*/ 1682820 h 1682820"/>
              <a:gd name="connsiteX3" fmla="*/ 0 w 1682820"/>
              <a:gd name="connsiteY3" fmla="*/ 841410 h 1682820"/>
              <a:gd name="connsiteX4" fmla="*/ 841410 w 1682820"/>
              <a:gd name="connsiteY4" fmla="*/ 0 h 168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820" h="1682820">
                <a:moveTo>
                  <a:pt x="841410" y="0"/>
                </a:moveTo>
                <a:cubicBezTo>
                  <a:pt x="1306108" y="0"/>
                  <a:pt x="1682820" y="376712"/>
                  <a:pt x="1682820" y="841410"/>
                </a:cubicBezTo>
                <a:cubicBezTo>
                  <a:pt x="1682820" y="1306108"/>
                  <a:pt x="1306108" y="1682820"/>
                  <a:pt x="841410" y="1682820"/>
                </a:cubicBezTo>
                <a:cubicBezTo>
                  <a:pt x="376712" y="1682820"/>
                  <a:pt x="0" y="1306108"/>
                  <a:pt x="0" y="841410"/>
                </a:cubicBezTo>
                <a:cubicBezTo>
                  <a:pt x="0" y="376712"/>
                  <a:pt x="376712" y="0"/>
                  <a:pt x="841410" y="0"/>
                </a:cubicBezTo>
                <a:close/>
              </a:path>
            </a:pathLst>
          </a:custGeom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878CFE7-3731-8D43-B753-978E65A3FBB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30834" y="2587590"/>
            <a:ext cx="1682820" cy="1682820"/>
          </a:xfrm>
          <a:custGeom>
            <a:avLst/>
            <a:gdLst>
              <a:gd name="connsiteX0" fmla="*/ 841410 w 1682820"/>
              <a:gd name="connsiteY0" fmla="*/ 0 h 1682820"/>
              <a:gd name="connsiteX1" fmla="*/ 1682820 w 1682820"/>
              <a:gd name="connsiteY1" fmla="*/ 841410 h 1682820"/>
              <a:gd name="connsiteX2" fmla="*/ 841410 w 1682820"/>
              <a:gd name="connsiteY2" fmla="*/ 1682820 h 1682820"/>
              <a:gd name="connsiteX3" fmla="*/ 0 w 1682820"/>
              <a:gd name="connsiteY3" fmla="*/ 841410 h 1682820"/>
              <a:gd name="connsiteX4" fmla="*/ 841410 w 1682820"/>
              <a:gd name="connsiteY4" fmla="*/ 0 h 168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820" h="1682820">
                <a:moveTo>
                  <a:pt x="841410" y="0"/>
                </a:moveTo>
                <a:cubicBezTo>
                  <a:pt x="1306108" y="0"/>
                  <a:pt x="1682820" y="376712"/>
                  <a:pt x="1682820" y="841410"/>
                </a:cubicBezTo>
                <a:cubicBezTo>
                  <a:pt x="1682820" y="1306108"/>
                  <a:pt x="1306108" y="1682820"/>
                  <a:pt x="841410" y="1682820"/>
                </a:cubicBezTo>
                <a:cubicBezTo>
                  <a:pt x="376712" y="1682820"/>
                  <a:pt x="0" y="1306108"/>
                  <a:pt x="0" y="841410"/>
                </a:cubicBezTo>
                <a:cubicBezTo>
                  <a:pt x="0" y="376712"/>
                  <a:pt x="376712" y="0"/>
                  <a:pt x="841410" y="0"/>
                </a:cubicBezTo>
                <a:close/>
              </a:path>
            </a:pathLst>
          </a:custGeom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471B28D-13CE-5B49-B9ED-2AB113AC40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54591" y="2587590"/>
            <a:ext cx="1682820" cy="1682820"/>
          </a:xfrm>
          <a:custGeom>
            <a:avLst/>
            <a:gdLst>
              <a:gd name="connsiteX0" fmla="*/ 841410 w 1682820"/>
              <a:gd name="connsiteY0" fmla="*/ 0 h 1682820"/>
              <a:gd name="connsiteX1" fmla="*/ 1682820 w 1682820"/>
              <a:gd name="connsiteY1" fmla="*/ 841410 h 1682820"/>
              <a:gd name="connsiteX2" fmla="*/ 841410 w 1682820"/>
              <a:gd name="connsiteY2" fmla="*/ 1682820 h 1682820"/>
              <a:gd name="connsiteX3" fmla="*/ 0 w 1682820"/>
              <a:gd name="connsiteY3" fmla="*/ 841410 h 1682820"/>
              <a:gd name="connsiteX4" fmla="*/ 841410 w 1682820"/>
              <a:gd name="connsiteY4" fmla="*/ 0 h 168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820" h="1682820">
                <a:moveTo>
                  <a:pt x="841410" y="0"/>
                </a:moveTo>
                <a:cubicBezTo>
                  <a:pt x="1306108" y="0"/>
                  <a:pt x="1682820" y="376712"/>
                  <a:pt x="1682820" y="841410"/>
                </a:cubicBezTo>
                <a:cubicBezTo>
                  <a:pt x="1682820" y="1306108"/>
                  <a:pt x="1306108" y="1682820"/>
                  <a:pt x="841410" y="1682820"/>
                </a:cubicBezTo>
                <a:cubicBezTo>
                  <a:pt x="376712" y="1682820"/>
                  <a:pt x="0" y="1306108"/>
                  <a:pt x="0" y="841410"/>
                </a:cubicBezTo>
                <a:cubicBezTo>
                  <a:pt x="0" y="376712"/>
                  <a:pt x="376712" y="0"/>
                  <a:pt x="841410" y="0"/>
                </a:cubicBezTo>
                <a:close/>
              </a:path>
            </a:pathLst>
          </a:custGeom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F7E18D7-DCE7-5947-8320-0A270E742B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8348" y="2587590"/>
            <a:ext cx="1682820" cy="1682820"/>
          </a:xfrm>
          <a:custGeom>
            <a:avLst/>
            <a:gdLst>
              <a:gd name="connsiteX0" fmla="*/ 841410 w 1682820"/>
              <a:gd name="connsiteY0" fmla="*/ 0 h 1682820"/>
              <a:gd name="connsiteX1" fmla="*/ 1682820 w 1682820"/>
              <a:gd name="connsiteY1" fmla="*/ 841410 h 1682820"/>
              <a:gd name="connsiteX2" fmla="*/ 841410 w 1682820"/>
              <a:gd name="connsiteY2" fmla="*/ 1682820 h 1682820"/>
              <a:gd name="connsiteX3" fmla="*/ 0 w 1682820"/>
              <a:gd name="connsiteY3" fmla="*/ 841410 h 1682820"/>
              <a:gd name="connsiteX4" fmla="*/ 841410 w 1682820"/>
              <a:gd name="connsiteY4" fmla="*/ 0 h 168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820" h="1682820">
                <a:moveTo>
                  <a:pt x="841410" y="0"/>
                </a:moveTo>
                <a:cubicBezTo>
                  <a:pt x="1306108" y="0"/>
                  <a:pt x="1682820" y="376712"/>
                  <a:pt x="1682820" y="841410"/>
                </a:cubicBezTo>
                <a:cubicBezTo>
                  <a:pt x="1682820" y="1306108"/>
                  <a:pt x="1306108" y="1682820"/>
                  <a:pt x="841410" y="1682820"/>
                </a:cubicBezTo>
                <a:cubicBezTo>
                  <a:pt x="376712" y="1682820"/>
                  <a:pt x="0" y="1306108"/>
                  <a:pt x="0" y="841410"/>
                </a:cubicBezTo>
                <a:cubicBezTo>
                  <a:pt x="0" y="376712"/>
                  <a:pt x="376712" y="0"/>
                  <a:pt x="841410" y="0"/>
                </a:cubicBezTo>
                <a:close/>
              </a:path>
            </a:pathLst>
          </a:custGeom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FC038B6-21B2-674F-B5A3-15C77E0673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2105" y="2587590"/>
            <a:ext cx="1682820" cy="1682820"/>
          </a:xfrm>
          <a:custGeom>
            <a:avLst/>
            <a:gdLst>
              <a:gd name="connsiteX0" fmla="*/ 841410 w 1682820"/>
              <a:gd name="connsiteY0" fmla="*/ 0 h 1682820"/>
              <a:gd name="connsiteX1" fmla="*/ 1682820 w 1682820"/>
              <a:gd name="connsiteY1" fmla="*/ 841410 h 1682820"/>
              <a:gd name="connsiteX2" fmla="*/ 841410 w 1682820"/>
              <a:gd name="connsiteY2" fmla="*/ 1682820 h 1682820"/>
              <a:gd name="connsiteX3" fmla="*/ 0 w 1682820"/>
              <a:gd name="connsiteY3" fmla="*/ 841410 h 1682820"/>
              <a:gd name="connsiteX4" fmla="*/ 841410 w 1682820"/>
              <a:gd name="connsiteY4" fmla="*/ 0 h 168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820" h="1682820">
                <a:moveTo>
                  <a:pt x="841410" y="0"/>
                </a:moveTo>
                <a:cubicBezTo>
                  <a:pt x="1306108" y="0"/>
                  <a:pt x="1682820" y="376712"/>
                  <a:pt x="1682820" y="841410"/>
                </a:cubicBezTo>
                <a:cubicBezTo>
                  <a:pt x="1682820" y="1306108"/>
                  <a:pt x="1306108" y="1682820"/>
                  <a:pt x="841410" y="1682820"/>
                </a:cubicBezTo>
                <a:cubicBezTo>
                  <a:pt x="376712" y="1682820"/>
                  <a:pt x="0" y="1306108"/>
                  <a:pt x="0" y="841410"/>
                </a:cubicBezTo>
                <a:cubicBezTo>
                  <a:pt x="0" y="376712"/>
                  <a:pt x="376712" y="0"/>
                  <a:pt x="841410" y="0"/>
                </a:cubicBezTo>
                <a:close/>
              </a:path>
            </a:pathLst>
          </a:custGeom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10098E-0545-5743-AF63-C8F2B1A553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E9D67-7794-4841-AB2B-1B16D50A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C1C78-BFE8-4847-8754-32787E73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02592-F2C7-EF4D-82D6-9FC8D24E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92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59730AA-82A9-AE4F-A37C-CB00940E38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48256"/>
            <a:ext cx="12192000" cy="3920247"/>
          </a:xfrm>
          <a:custGeom>
            <a:avLst/>
            <a:gdLst>
              <a:gd name="connsiteX0" fmla="*/ 0 w 12192000"/>
              <a:gd name="connsiteY0" fmla="*/ 0 h 3920247"/>
              <a:gd name="connsiteX1" fmla="*/ 12192000 w 12192000"/>
              <a:gd name="connsiteY1" fmla="*/ 0 h 3920247"/>
              <a:gd name="connsiteX2" fmla="*/ 12192000 w 12192000"/>
              <a:gd name="connsiteY2" fmla="*/ 3920247 h 3920247"/>
              <a:gd name="connsiteX3" fmla="*/ 0 w 12192000"/>
              <a:gd name="connsiteY3" fmla="*/ 3920247 h 3920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0247">
                <a:moveTo>
                  <a:pt x="0" y="0"/>
                </a:moveTo>
                <a:lnTo>
                  <a:pt x="12192000" y="0"/>
                </a:lnTo>
                <a:lnTo>
                  <a:pt x="12192000" y="3920247"/>
                </a:lnTo>
                <a:lnTo>
                  <a:pt x="0" y="39202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EBD2BF-E1BE-1441-A7E4-07177C58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0BC55-E643-0740-9410-338A17047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3A1D9-9F6B-984F-89EC-1F19722A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3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71048C-6A9F-5340-B6C2-AEF354715C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01583" y="1945532"/>
            <a:ext cx="3608962" cy="3425520"/>
          </a:xfrm>
          <a:custGeom>
            <a:avLst/>
            <a:gdLst>
              <a:gd name="connsiteX0" fmla="*/ 152641 w 3608962"/>
              <a:gd name="connsiteY0" fmla="*/ 0 h 3425520"/>
              <a:gd name="connsiteX1" fmla="*/ 3608962 w 3608962"/>
              <a:gd name="connsiteY1" fmla="*/ 0 h 3425520"/>
              <a:gd name="connsiteX2" fmla="*/ 3608962 w 3608962"/>
              <a:gd name="connsiteY2" fmla="*/ 3272879 h 3425520"/>
              <a:gd name="connsiteX3" fmla="*/ 3456321 w 3608962"/>
              <a:gd name="connsiteY3" fmla="*/ 3425520 h 3425520"/>
              <a:gd name="connsiteX4" fmla="*/ 0 w 3608962"/>
              <a:gd name="connsiteY4" fmla="*/ 3425520 h 3425520"/>
              <a:gd name="connsiteX5" fmla="*/ 0 w 3608962"/>
              <a:gd name="connsiteY5" fmla="*/ 152641 h 3425520"/>
              <a:gd name="connsiteX6" fmla="*/ 152641 w 3608962"/>
              <a:gd name="connsiteY6" fmla="*/ 0 h 342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8962" h="3425520">
                <a:moveTo>
                  <a:pt x="152641" y="0"/>
                </a:moveTo>
                <a:lnTo>
                  <a:pt x="3608962" y="0"/>
                </a:lnTo>
                <a:lnTo>
                  <a:pt x="3608962" y="3272879"/>
                </a:lnTo>
                <a:cubicBezTo>
                  <a:pt x="3608962" y="3357180"/>
                  <a:pt x="3540622" y="3425520"/>
                  <a:pt x="3456321" y="3425520"/>
                </a:cubicBezTo>
                <a:lnTo>
                  <a:pt x="0" y="3425520"/>
                </a:lnTo>
                <a:lnTo>
                  <a:pt x="0" y="152641"/>
                </a:lnTo>
                <a:cubicBezTo>
                  <a:pt x="0" y="68340"/>
                  <a:pt x="68340" y="0"/>
                  <a:pt x="152641" y="0"/>
                </a:cubicBezTo>
                <a:close/>
              </a:path>
            </a:pathLst>
          </a:custGeom>
          <a:solidFill>
            <a:srgbClr val="DFDFDF"/>
          </a:solidFill>
          <a:effectLst>
            <a:outerShdw blurRad="63500" dist="25400" dir="2700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5DB70-1B0A-4749-AA87-EB7C3FB3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377F7-A437-DD45-ADD0-36A2BD31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53239-0CBB-B341-8F40-553E87F2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5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8CA35D-1E94-B244-9218-54992CC833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54876"/>
          </a:xfrm>
          <a:custGeom>
            <a:avLst/>
            <a:gdLst>
              <a:gd name="connsiteX0" fmla="*/ 0 w 12192000"/>
              <a:gd name="connsiteY0" fmla="*/ 0 h 3754876"/>
              <a:gd name="connsiteX1" fmla="*/ 12192000 w 12192000"/>
              <a:gd name="connsiteY1" fmla="*/ 0 h 3754876"/>
              <a:gd name="connsiteX2" fmla="*/ 12192000 w 12192000"/>
              <a:gd name="connsiteY2" fmla="*/ 3073940 h 3754876"/>
              <a:gd name="connsiteX3" fmla="*/ 6490944 w 12192000"/>
              <a:gd name="connsiteY3" fmla="*/ 3073940 h 3754876"/>
              <a:gd name="connsiteX4" fmla="*/ 6096001 w 12192000"/>
              <a:gd name="connsiteY4" fmla="*/ 3754876 h 3754876"/>
              <a:gd name="connsiteX5" fmla="*/ 5701060 w 12192000"/>
              <a:gd name="connsiteY5" fmla="*/ 3073940 h 3754876"/>
              <a:gd name="connsiteX6" fmla="*/ 0 w 12192000"/>
              <a:gd name="connsiteY6" fmla="*/ 3073940 h 375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54876">
                <a:moveTo>
                  <a:pt x="0" y="0"/>
                </a:moveTo>
                <a:lnTo>
                  <a:pt x="12192000" y="0"/>
                </a:lnTo>
                <a:lnTo>
                  <a:pt x="12192000" y="3073940"/>
                </a:lnTo>
                <a:lnTo>
                  <a:pt x="6490944" y="3073940"/>
                </a:lnTo>
                <a:lnTo>
                  <a:pt x="6096001" y="3754876"/>
                </a:lnTo>
                <a:lnTo>
                  <a:pt x="5701060" y="3073940"/>
                </a:lnTo>
                <a:lnTo>
                  <a:pt x="0" y="307394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5263C-0845-DF41-9A75-E2CFBF4A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FDB39-313C-F243-8C1D-A67623A2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13CC1-256F-A742-8760-260174BC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417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DB37571-FFF1-5940-AA16-1513A09D8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827417" cy="6858000"/>
          </a:xfrm>
          <a:custGeom>
            <a:avLst/>
            <a:gdLst>
              <a:gd name="connsiteX0" fmla="*/ 0 w 6827417"/>
              <a:gd name="connsiteY0" fmla="*/ 0 h 6858000"/>
              <a:gd name="connsiteX1" fmla="*/ 2776462 w 6827417"/>
              <a:gd name="connsiteY1" fmla="*/ 0 h 6858000"/>
              <a:gd name="connsiteX2" fmla="*/ 3205537 w 6827417"/>
              <a:gd name="connsiteY2" fmla="*/ 0 h 6858000"/>
              <a:gd name="connsiteX3" fmla="*/ 6827417 w 6827417"/>
              <a:gd name="connsiteY3" fmla="*/ 0 h 6858000"/>
              <a:gd name="connsiteX4" fmla="*/ 3924728 w 6827417"/>
              <a:gd name="connsiteY4" fmla="*/ 6858000 h 6858000"/>
              <a:gd name="connsiteX5" fmla="*/ 3205537 w 6827417"/>
              <a:gd name="connsiteY5" fmla="*/ 6858000 h 6858000"/>
              <a:gd name="connsiteX6" fmla="*/ 1 w 6827417"/>
              <a:gd name="connsiteY6" fmla="*/ 6858000 h 6858000"/>
              <a:gd name="connsiteX7" fmla="*/ 0 w 682741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27417" h="6858000">
                <a:moveTo>
                  <a:pt x="0" y="0"/>
                </a:moveTo>
                <a:lnTo>
                  <a:pt x="2776462" y="0"/>
                </a:lnTo>
                <a:lnTo>
                  <a:pt x="3205537" y="0"/>
                </a:lnTo>
                <a:lnTo>
                  <a:pt x="6827417" y="0"/>
                </a:lnTo>
                <a:lnTo>
                  <a:pt x="3924728" y="6858000"/>
                </a:lnTo>
                <a:lnTo>
                  <a:pt x="3205537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916BA-0131-C849-8B57-550F7DC7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06E12-FFD5-6B41-AC59-976BC646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1D01-859A-9041-B4F3-B8E9509D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4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A88A5B-4E0B-1A46-B757-597F8367B5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57E98-1729-694C-A221-BB381396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38EB6-FE21-3040-9570-43A17691D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39FB-B8E9-244F-B06A-4AF98DEA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631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36384F-8842-094E-9A57-C298109B5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6710" y="0"/>
            <a:ext cx="5675290" cy="6858000"/>
          </a:xfrm>
          <a:custGeom>
            <a:avLst/>
            <a:gdLst>
              <a:gd name="connsiteX0" fmla="*/ 1317474 w 5675290"/>
              <a:gd name="connsiteY0" fmla="*/ 0 h 6858000"/>
              <a:gd name="connsiteX1" fmla="*/ 5675290 w 5675290"/>
              <a:gd name="connsiteY1" fmla="*/ 0 h 6858000"/>
              <a:gd name="connsiteX2" fmla="*/ 5675290 w 5675290"/>
              <a:gd name="connsiteY2" fmla="*/ 6858000 h 6858000"/>
              <a:gd name="connsiteX3" fmla="*/ 1317474 w 5675290"/>
              <a:gd name="connsiteY3" fmla="*/ 6858000 h 6858000"/>
              <a:gd name="connsiteX4" fmla="*/ 1317474 w 5675290"/>
              <a:gd name="connsiteY4" fmla="*/ 6857999 h 6858000"/>
              <a:gd name="connsiteX5" fmla="*/ 0 w 5675290"/>
              <a:gd name="connsiteY5" fmla="*/ 6857999 h 6858000"/>
              <a:gd name="connsiteX6" fmla="*/ 0 w 5675290"/>
              <a:gd name="connsiteY6" fmla="*/ 2588654 h 6858000"/>
              <a:gd name="connsiteX7" fmla="*/ 669700 w 5675290"/>
              <a:gd name="connsiteY7" fmla="*/ 2588654 h 6858000"/>
              <a:gd name="connsiteX8" fmla="*/ 669700 w 5675290"/>
              <a:gd name="connsiteY8" fmla="*/ 401509 h 6858000"/>
              <a:gd name="connsiteX9" fmla="*/ 1317474 w 5675290"/>
              <a:gd name="connsiteY9" fmla="*/ 4015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5290" h="6858000">
                <a:moveTo>
                  <a:pt x="1317474" y="0"/>
                </a:moveTo>
                <a:lnTo>
                  <a:pt x="5675290" y="0"/>
                </a:lnTo>
                <a:lnTo>
                  <a:pt x="5675290" y="6858000"/>
                </a:lnTo>
                <a:lnTo>
                  <a:pt x="1317474" y="6858000"/>
                </a:lnTo>
                <a:lnTo>
                  <a:pt x="1317474" y="6857999"/>
                </a:lnTo>
                <a:lnTo>
                  <a:pt x="0" y="6857999"/>
                </a:lnTo>
                <a:lnTo>
                  <a:pt x="0" y="2588654"/>
                </a:lnTo>
                <a:lnTo>
                  <a:pt x="669700" y="2588654"/>
                </a:lnTo>
                <a:lnTo>
                  <a:pt x="669700" y="401509"/>
                </a:lnTo>
                <a:lnTo>
                  <a:pt x="1317474" y="4015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A6AE05-C92C-AE4D-828F-C4C33A82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90DDA-05CD-3F41-96FD-CCE043EE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B9FB0-EFCB-1F48-B4ED-082EB5B4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863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C5C7-5FC1-854E-9C89-CD417E3AC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FE146-D1C0-AD49-BD07-5A0834FB9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5BFA7-E968-B34D-B177-4AFBE70F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5632D-EE15-064E-BFF8-92C9A99FB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37731-B8F7-3945-8AC4-373F38B1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61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6864-ED52-8649-8396-D20A1538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06461-5580-C44A-93A9-FF5BA76A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A2FD1-329F-A141-83E7-C554872B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62277-CD9B-944B-8262-9A33BFD12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9C90-C5F5-3949-B545-C061D302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6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D2DEE-9DA4-1145-AAA7-A8CBB47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19331-18B3-ED4B-929E-4856BB113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A02E3-B2AF-694E-838F-E60C4829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4F89A-7F06-4943-AD52-D239884F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491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797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FB3E0F-860F-C84B-86CC-998784E8D5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0720" y="580633"/>
            <a:ext cx="5611900" cy="5595227"/>
          </a:xfrm>
          <a:custGeom>
            <a:avLst/>
            <a:gdLst>
              <a:gd name="connsiteX0" fmla="*/ 3542786 w 5611900"/>
              <a:gd name="connsiteY0" fmla="*/ 4855078 h 5595227"/>
              <a:gd name="connsiteX1" fmla="*/ 3761729 w 5611900"/>
              <a:gd name="connsiteY1" fmla="*/ 5074021 h 5595227"/>
              <a:gd name="connsiteX2" fmla="*/ 3542786 w 5611900"/>
              <a:gd name="connsiteY2" fmla="*/ 5292964 h 5595227"/>
              <a:gd name="connsiteX3" fmla="*/ 3323843 w 5611900"/>
              <a:gd name="connsiteY3" fmla="*/ 5074021 h 5595227"/>
              <a:gd name="connsiteX4" fmla="*/ 3542786 w 5611900"/>
              <a:gd name="connsiteY4" fmla="*/ 4855078 h 5595227"/>
              <a:gd name="connsiteX5" fmla="*/ 4866969 w 5611900"/>
              <a:gd name="connsiteY5" fmla="*/ 3569558 h 5595227"/>
              <a:gd name="connsiteX6" fmla="*/ 5003196 w 5611900"/>
              <a:gd name="connsiteY6" fmla="*/ 3625985 h 5595227"/>
              <a:gd name="connsiteX7" fmla="*/ 5003196 w 5611900"/>
              <a:gd name="connsiteY7" fmla="*/ 3898439 h 5595227"/>
              <a:gd name="connsiteX8" fmla="*/ 4059959 w 5611900"/>
              <a:gd name="connsiteY8" fmla="*/ 4841676 h 5595227"/>
              <a:gd name="connsiteX9" fmla="*/ 3787505 w 5611900"/>
              <a:gd name="connsiteY9" fmla="*/ 4841676 h 5595227"/>
              <a:gd name="connsiteX10" fmla="*/ 3787505 w 5611900"/>
              <a:gd name="connsiteY10" fmla="*/ 4569222 h 5595227"/>
              <a:gd name="connsiteX11" fmla="*/ 4730742 w 5611900"/>
              <a:gd name="connsiteY11" fmla="*/ 3625985 h 5595227"/>
              <a:gd name="connsiteX12" fmla="*/ 4866969 w 5611900"/>
              <a:gd name="connsiteY12" fmla="*/ 3569558 h 5595227"/>
              <a:gd name="connsiteX13" fmla="*/ 1801327 w 5611900"/>
              <a:gd name="connsiteY13" fmla="*/ 640492 h 5595227"/>
              <a:gd name="connsiteX14" fmla="*/ 1940518 w 5611900"/>
              <a:gd name="connsiteY14" fmla="*/ 698146 h 5595227"/>
              <a:gd name="connsiteX15" fmla="*/ 1940518 w 5611900"/>
              <a:gd name="connsiteY15" fmla="*/ 976527 h 5595227"/>
              <a:gd name="connsiteX16" fmla="*/ 981968 w 5611900"/>
              <a:gd name="connsiteY16" fmla="*/ 1935075 h 5595227"/>
              <a:gd name="connsiteX17" fmla="*/ 703587 w 5611900"/>
              <a:gd name="connsiteY17" fmla="*/ 1935075 h 5595227"/>
              <a:gd name="connsiteX18" fmla="*/ 703588 w 5611900"/>
              <a:gd name="connsiteY18" fmla="*/ 1935075 h 5595227"/>
              <a:gd name="connsiteX19" fmla="*/ 703588 w 5611900"/>
              <a:gd name="connsiteY19" fmla="*/ 1656694 h 5595227"/>
              <a:gd name="connsiteX20" fmla="*/ 1662137 w 5611900"/>
              <a:gd name="connsiteY20" fmla="*/ 698146 h 5595227"/>
              <a:gd name="connsiteX21" fmla="*/ 1801327 w 5611900"/>
              <a:gd name="connsiteY21" fmla="*/ 640492 h 5595227"/>
              <a:gd name="connsiteX22" fmla="*/ 5415056 w 5611900"/>
              <a:gd name="connsiteY22" fmla="*/ 558428 h 5595227"/>
              <a:gd name="connsiteX23" fmla="*/ 5554246 w 5611900"/>
              <a:gd name="connsiteY23" fmla="*/ 616082 h 5595227"/>
              <a:gd name="connsiteX24" fmla="*/ 5554246 w 5611900"/>
              <a:gd name="connsiteY24" fmla="*/ 894463 h 5595227"/>
              <a:gd name="connsiteX25" fmla="*/ 4992769 w 5611900"/>
              <a:gd name="connsiteY25" fmla="*/ 1455938 h 5595227"/>
              <a:gd name="connsiteX26" fmla="*/ 4714389 w 5611900"/>
              <a:gd name="connsiteY26" fmla="*/ 1455938 h 5595227"/>
              <a:gd name="connsiteX27" fmla="*/ 4714390 w 5611900"/>
              <a:gd name="connsiteY27" fmla="*/ 1455938 h 5595227"/>
              <a:gd name="connsiteX28" fmla="*/ 4714390 w 5611900"/>
              <a:gd name="connsiteY28" fmla="*/ 1177558 h 5595227"/>
              <a:gd name="connsiteX29" fmla="*/ 5275865 w 5611900"/>
              <a:gd name="connsiteY29" fmla="*/ 616082 h 5595227"/>
              <a:gd name="connsiteX30" fmla="*/ 5415056 w 5611900"/>
              <a:gd name="connsiteY30" fmla="*/ 558428 h 5595227"/>
              <a:gd name="connsiteX31" fmla="*/ 3398221 w 5611900"/>
              <a:gd name="connsiteY31" fmla="*/ 362921 h 5595227"/>
              <a:gd name="connsiteX32" fmla="*/ 3555664 w 5611900"/>
              <a:gd name="connsiteY32" fmla="*/ 438828 h 5595227"/>
              <a:gd name="connsiteX33" fmla="*/ 3581477 w 5611900"/>
              <a:gd name="connsiteY33" fmla="*/ 743022 h 5595227"/>
              <a:gd name="connsiteX34" fmla="*/ 3194949 w 5611900"/>
              <a:gd name="connsiteY34" fmla="*/ 1129550 h 5595227"/>
              <a:gd name="connsiteX35" fmla="*/ 3230427 w 5611900"/>
              <a:gd name="connsiteY35" fmla="*/ 1136453 h 5595227"/>
              <a:gd name="connsiteX36" fmla="*/ 3307620 w 5611900"/>
              <a:gd name="connsiteY36" fmla="*/ 1187714 h 5595227"/>
              <a:gd name="connsiteX37" fmla="*/ 3307620 w 5611900"/>
              <a:gd name="connsiteY37" fmla="*/ 1517720 h 5595227"/>
              <a:gd name="connsiteX38" fmla="*/ 2433662 w 5611900"/>
              <a:gd name="connsiteY38" fmla="*/ 2391678 h 5595227"/>
              <a:gd name="connsiteX39" fmla="*/ 2422373 w 5611900"/>
              <a:gd name="connsiteY39" fmla="*/ 2437798 h 5595227"/>
              <a:gd name="connsiteX40" fmla="*/ 2479126 w 5611900"/>
              <a:gd name="connsiteY40" fmla="*/ 2595856 h 5595227"/>
              <a:gd name="connsiteX41" fmla="*/ 2479124 w 5611900"/>
              <a:gd name="connsiteY41" fmla="*/ 2595856 h 5595227"/>
              <a:gd name="connsiteX42" fmla="*/ 2692389 w 5611900"/>
              <a:gd name="connsiteY42" fmla="*/ 2639097 h 5595227"/>
              <a:gd name="connsiteX43" fmla="*/ 2747947 w 5611900"/>
              <a:gd name="connsiteY43" fmla="*/ 2602203 h 5595227"/>
              <a:gd name="connsiteX44" fmla="*/ 2720578 w 5611900"/>
              <a:gd name="connsiteY44" fmla="*/ 2643419 h 5595227"/>
              <a:gd name="connsiteX45" fmla="*/ 3001666 w 5611900"/>
              <a:gd name="connsiteY45" fmla="*/ 2362331 h 5595227"/>
              <a:gd name="connsiteX46" fmla="*/ 3280047 w 5611900"/>
              <a:gd name="connsiteY46" fmla="*/ 2362331 h 5595227"/>
              <a:gd name="connsiteX47" fmla="*/ 3337702 w 5611900"/>
              <a:gd name="connsiteY47" fmla="*/ 2501521 h 5595227"/>
              <a:gd name="connsiteX48" fmla="*/ 3323996 w 5611900"/>
              <a:gd name="connsiteY48" fmla="*/ 2571957 h 5595227"/>
              <a:gd name="connsiteX49" fmla="*/ 4157629 w 5611900"/>
              <a:gd name="connsiteY49" fmla="*/ 1738324 h 5595227"/>
              <a:gd name="connsiteX50" fmla="*/ 4436009 w 5611900"/>
              <a:gd name="connsiteY50" fmla="*/ 1738324 h 5595227"/>
              <a:gd name="connsiteX51" fmla="*/ 4479250 w 5611900"/>
              <a:gd name="connsiteY51" fmla="*/ 1951587 h 5595227"/>
              <a:gd name="connsiteX52" fmla="*/ 4448131 w 5611900"/>
              <a:gd name="connsiteY52" fmla="*/ 1998450 h 5595227"/>
              <a:gd name="connsiteX53" fmla="*/ 4674595 w 5611900"/>
              <a:gd name="connsiteY53" fmla="*/ 1771986 h 5595227"/>
              <a:gd name="connsiteX54" fmla="*/ 4952976 w 5611900"/>
              <a:gd name="connsiteY54" fmla="*/ 1771986 h 5595227"/>
              <a:gd name="connsiteX55" fmla="*/ 4952976 w 5611900"/>
              <a:gd name="connsiteY55" fmla="*/ 2050367 h 5595227"/>
              <a:gd name="connsiteX56" fmla="*/ 4469632 w 5611900"/>
              <a:gd name="connsiteY56" fmla="*/ 2533711 h 5595227"/>
              <a:gd name="connsiteX57" fmla="*/ 4435096 w 5611900"/>
              <a:gd name="connsiteY57" fmla="*/ 2603260 h 5595227"/>
              <a:gd name="connsiteX58" fmla="*/ 4451144 w 5611900"/>
              <a:gd name="connsiteY58" fmla="*/ 2802024 h 5595227"/>
              <a:gd name="connsiteX59" fmla="*/ 4451142 w 5611900"/>
              <a:gd name="connsiteY59" fmla="*/ 2802024 h 5595227"/>
              <a:gd name="connsiteX60" fmla="*/ 4732722 w 5611900"/>
              <a:gd name="connsiteY60" fmla="*/ 2776949 h 5595227"/>
              <a:gd name="connsiteX61" fmla="*/ 4786773 w 5611900"/>
              <a:gd name="connsiteY61" fmla="*/ 2733781 h 5595227"/>
              <a:gd name="connsiteX62" fmla="*/ 4852843 w 5611900"/>
              <a:gd name="connsiteY62" fmla="*/ 2667710 h 5595227"/>
              <a:gd name="connsiteX63" fmla="*/ 5131224 w 5611900"/>
              <a:gd name="connsiteY63" fmla="*/ 2667710 h 5595227"/>
              <a:gd name="connsiteX64" fmla="*/ 5131224 w 5611900"/>
              <a:gd name="connsiteY64" fmla="*/ 2946091 h 5595227"/>
              <a:gd name="connsiteX65" fmla="*/ 2539741 w 5611900"/>
              <a:gd name="connsiteY65" fmla="*/ 5537573 h 5595227"/>
              <a:gd name="connsiteX66" fmla="*/ 2261360 w 5611900"/>
              <a:gd name="connsiteY66" fmla="*/ 5537573 h 5595227"/>
              <a:gd name="connsiteX67" fmla="*/ 2261362 w 5611900"/>
              <a:gd name="connsiteY67" fmla="*/ 5537573 h 5595227"/>
              <a:gd name="connsiteX68" fmla="*/ 2218121 w 5611900"/>
              <a:gd name="connsiteY68" fmla="*/ 5324309 h 5595227"/>
              <a:gd name="connsiteX69" fmla="*/ 2224247 w 5611900"/>
              <a:gd name="connsiteY69" fmla="*/ 5315083 h 5595227"/>
              <a:gd name="connsiteX70" fmla="*/ 2218747 w 5611900"/>
              <a:gd name="connsiteY70" fmla="*/ 5319476 h 5595227"/>
              <a:gd name="connsiteX71" fmla="*/ 2234074 w 5611900"/>
              <a:gd name="connsiteY71" fmla="*/ 5300285 h 5595227"/>
              <a:gd name="connsiteX72" fmla="*/ 2261362 w 5611900"/>
              <a:gd name="connsiteY72" fmla="*/ 5259192 h 5595227"/>
              <a:gd name="connsiteX73" fmla="*/ 2280116 w 5611900"/>
              <a:gd name="connsiteY73" fmla="*/ 5240438 h 5595227"/>
              <a:gd name="connsiteX74" fmla="*/ 2318353 w 5611900"/>
              <a:gd name="connsiteY74" fmla="*/ 5163434 h 5595227"/>
              <a:gd name="connsiteX75" fmla="*/ 2302304 w 5611900"/>
              <a:gd name="connsiteY75" fmla="*/ 4964671 h 5595227"/>
              <a:gd name="connsiteX76" fmla="*/ 2020726 w 5611900"/>
              <a:gd name="connsiteY76" fmla="*/ 4989746 h 5595227"/>
              <a:gd name="connsiteX77" fmla="*/ 1985311 w 5611900"/>
              <a:gd name="connsiteY77" fmla="*/ 5018031 h 5595227"/>
              <a:gd name="connsiteX78" fmla="*/ 1972923 w 5611900"/>
              <a:gd name="connsiteY78" fmla="*/ 5030418 h 5595227"/>
              <a:gd name="connsiteX79" fmla="*/ 1954395 w 5611900"/>
              <a:gd name="connsiteY79" fmla="*/ 5042722 h 5595227"/>
              <a:gd name="connsiteX80" fmla="*/ 1941186 w 5611900"/>
              <a:gd name="connsiteY80" fmla="*/ 5053271 h 5595227"/>
              <a:gd name="connsiteX81" fmla="*/ 1944210 w 5611900"/>
              <a:gd name="connsiteY81" fmla="*/ 5049485 h 5595227"/>
              <a:gd name="connsiteX82" fmla="*/ 1907806 w 5611900"/>
              <a:gd name="connsiteY82" fmla="*/ 5073659 h 5595227"/>
              <a:gd name="connsiteX83" fmla="*/ 1694543 w 5611900"/>
              <a:gd name="connsiteY83" fmla="*/ 5030418 h 5595227"/>
              <a:gd name="connsiteX84" fmla="*/ 1694544 w 5611900"/>
              <a:gd name="connsiteY84" fmla="*/ 5030418 h 5595227"/>
              <a:gd name="connsiteX85" fmla="*/ 1694544 w 5611900"/>
              <a:gd name="connsiteY85" fmla="*/ 4752037 h 5595227"/>
              <a:gd name="connsiteX86" fmla="*/ 1735435 w 5611900"/>
              <a:gd name="connsiteY86" fmla="*/ 4711146 h 5595227"/>
              <a:gd name="connsiteX87" fmla="*/ 1688569 w 5611900"/>
              <a:gd name="connsiteY87" fmla="*/ 4742267 h 5595227"/>
              <a:gd name="connsiteX88" fmla="*/ 1475305 w 5611900"/>
              <a:gd name="connsiteY88" fmla="*/ 4699026 h 5595227"/>
              <a:gd name="connsiteX89" fmla="*/ 1475306 w 5611900"/>
              <a:gd name="connsiteY89" fmla="*/ 4699026 h 5595227"/>
              <a:gd name="connsiteX90" fmla="*/ 1417652 w 5611900"/>
              <a:gd name="connsiteY90" fmla="*/ 4559836 h 5595227"/>
              <a:gd name="connsiteX91" fmla="*/ 1431358 w 5611900"/>
              <a:gd name="connsiteY91" fmla="*/ 4489400 h 5595227"/>
              <a:gd name="connsiteX92" fmla="*/ 597725 w 5611900"/>
              <a:gd name="connsiteY92" fmla="*/ 5323034 h 5595227"/>
              <a:gd name="connsiteX93" fmla="*/ 319344 w 5611900"/>
              <a:gd name="connsiteY93" fmla="*/ 5323034 h 5595227"/>
              <a:gd name="connsiteX94" fmla="*/ 319345 w 5611900"/>
              <a:gd name="connsiteY94" fmla="*/ 5323034 h 5595227"/>
              <a:gd name="connsiteX95" fmla="*/ 319345 w 5611900"/>
              <a:gd name="connsiteY95" fmla="*/ 5044653 h 5595227"/>
              <a:gd name="connsiteX96" fmla="*/ 1316675 w 5611900"/>
              <a:gd name="connsiteY96" fmla="*/ 4047323 h 5595227"/>
              <a:gd name="connsiteX97" fmla="*/ 1304888 w 5611900"/>
              <a:gd name="connsiteY97" fmla="*/ 4055149 h 5595227"/>
              <a:gd name="connsiteX98" fmla="*/ 1334030 w 5611900"/>
              <a:gd name="connsiteY98" fmla="*/ 4011265 h 5595227"/>
              <a:gd name="connsiteX99" fmla="*/ 1290788 w 5611900"/>
              <a:gd name="connsiteY99" fmla="*/ 3798001 h 5595227"/>
              <a:gd name="connsiteX100" fmla="*/ 1077526 w 5611900"/>
              <a:gd name="connsiteY100" fmla="*/ 3754761 h 5595227"/>
              <a:gd name="connsiteX101" fmla="*/ 1056849 w 5611900"/>
              <a:gd name="connsiteY101" fmla="*/ 3768492 h 5595227"/>
              <a:gd name="connsiteX102" fmla="*/ 651781 w 5611900"/>
              <a:gd name="connsiteY102" fmla="*/ 4173559 h 5595227"/>
              <a:gd name="connsiteX103" fmla="*/ 321774 w 5611900"/>
              <a:gd name="connsiteY103" fmla="*/ 4173559 h 5595227"/>
              <a:gd name="connsiteX104" fmla="*/ 321774 w 5611900"/>
              <a:gd name="connsiteY104" fmla="*/ 3843552 h 5595227"/>
              <a:gd name="connsiteX105" fmla="*/ 804490 w 5611900"/>
              <a:gd name="connsiteY105" fmla="*/ 3360836 h 5595227"/>
              <a:gd name="connsiteX106" fmla="*/ 803151 w 5611900"/>
              <a:gd name="connsiteY106" fmla="*/ 3353366 h 5595227"/>
              <a:gd name="connsiteX107" fmla="*/ 734668 w 5611900"/>
              <a:gd name="connsiteY107" fmla="*/ 3237340 h 5595227"/>
              <a:gd name="connsiteX108" fmla="*/ 659503 w 5611900"/>
              <a:gd name="connsiteY108" fmla="*/ 3184052 h 5595227"/>
              <a:gd name="connsiteX109" fmla="*/ 639038 w 5611900"/>
              <a:gd name="connsiteY109" fmla="*/ 3178426 h 5595227"/>
              <a:gd name="connsiteX110" fmla="*/ 398354 w 5611900"/>
              <a:gd name="connsiteY110" fmla="*/ 3419110 h 5595227"/>
              <a:gd name="connsiteX111" fmla="*/ 68348 w 5611900"/>
              <a:gd name="connsiteY111" fmla="*/ 3419110 h 5595227"/>
              <a:gd name="connsiteX112" fmla="*/ 68348 w 5611900"/>
              <a:gd name="connsiteY112" fmla="*/ 3089103 h 5595227"/>
              <a:gd name="connsiteX113" fmla="*/ 2515555 w 5611900"/>
              <a:gd name="connsiteY113" fmla="*/ 641896 h 5595227"/>
              <a:gd name="connsiteX114" fmla="*/ 2680558 w 5611900"/>
              <a:gd name="connsiteY114" fmla="*/ 573550 h 5595227"/>
              <a:gd name="connsiteX115" fmla="*/ 2845561 w 5611900"/>
              <a:gd name="connsiteY115" fmla="*/ 641896 h 5595227"/>
              <a:gd name="connsiteX116" fmla="*/ 2896821 w 5611900"/>
              <a:gd name="connsiteY116" fmla="*/ 719090 h 5595227"/>
              <a:gd name="connsiteX117" fmla="*/ 2907926 w 5611900"/>
              <a:gd name="connsiteY117" fmla="*/ 756558 h 5595227"/>
              <a:gd name="connsiteX118" fmla="*/ 3251470 w 5611900"/>
              <a:gd name="connsiteY118" fmla="*/ 413014 h 5595227"/>
              <a:gd name="connsiteX119" fmla="*/ 3398221 w 5611900"/>
              <a:gd name="connsiteY119" fmla="*/ 362921 h 5595227"/>
              <a:gd name="connsiteX120" fmla="*/ 4755635 w 5611900"/>
              <a:gd name="connsiteY120" fmla="*/ 355359 h 5595227"/>
              <a:gd name="connsiteX121" fmla="*/ 4894825 w 5611900"/>
              <a:gd name="connsiteY121" fmla="*/ 413014 h 5595227"/>
              <a:gd name="connsiteX122" fmla="*/ 4894825 w 5611900"/>
              <a:gd name="connsiteY122" fmla="*/ 691395 h 5595227"/>
              <a:gd name="connsiteX123" fmla="*/ 3673502 w 5611900"/>
              <a:gd name="connsiteY123" fmla="*/ 1912716 h 5595227"/>
              <a:gd name="connsiteX124" fmla="*/ 3395121 w 5611900"/>
              <a:gd name="connsiteY124" fmla="*/ 1912716 h 5595227"/>
              <a:gd name="connsiteX125" fmla="*/ 3395123 w 5611900"/>
              <a:gd name="connsiteY125" fmla="*/ 1912716 h 5595227"/>
              <a:gd name="connsiteX126" fmla="*/ 3395123 w 5611900"/>
              <a:gd name="connsiteY126" fmla="*/ 1634335 h 5595227"/>
              <a:gd name="connsiteX127" fmla="*/ 4616445 w 5611900"/>
              <a:gd name="connsiteY127" fmla="*/ 413014 h 5595227"/>
              <a:gd name="connsiteX128" fmla="*/ 4755635 w 5611900"/>
              <a:gd name="connsiteY128" fmla="*/ 355359 h 5595227"/>
              <a:gd name="connsiteX129" fmla="*/ 3791507 w 5611900"/>
              <a:gd name="connsiteY129" fmla="*/ 9054 h 5595227"/>
              <a:gd name="connsiteX130" fmla="*/ 4005923 w 5611900"/>
              <a:gd name="connsiteY130" fmla="*/ 223470 h 5595227"/>
              <a:gd name="connsiteX131" fmla="*/ 3791507 w 5611900"/>
              <a:gd name="connsiteY131" fmla="*/ 437886 h 5595227"/>
              <a:gd name="connsiteX132" fmla="*/ 3577091 w 5611900"/>
              <a:gd name="connsiteY132" fmla="*/ 223470 h 5595227"/>
              <a:gd name="connsiteX133" fmla="*/ 3791507 w 5611900"/>
              <a:gd name="connsiteY133" fmla="*/ 9054 h 5595227"/>
              <a:gd name="connsiteX134" fmla="*/ 5117437 w 5611900"/>
              <a:gd name="connsiteY134" fmla="*/ 0 h 5595227"/>
              <a:gd name="connsiteX135" fmla="*/ 5336380 w 5611900"/>
              <a:gd name="connsiteY135" fmla="*/ 218943 h 5595227"/>
              <a:gd name="connsiteX136" fmla="*/ 5117437 w 5611900"/>
              <a:gd name="connsiteY136" fmla="*/ 437886 h 5595227"/>
              <a:gd name="connsiteX137" fmla="*/ 4898494 w 5611900"/>
              <a:gd name="connsiteY137" fmla="*/ 218943 h 5595227"/>
              <a:gd name="connsiteX138" fmla="*/ 5117437 w 5611900"/>
              <a:gd name="connsiteY138" fmla="*/ 0 h 559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611900" h="5595227">
                <a:moveTo>
                  <a:pt x="3542786" y="4855078"/>
                </a:moveTo>
                <a:cubicBezTo>
                  <a:pt x="3663705" y="4855078"/>
                  <a:pt x="3761729" y="4953102"/>
                  <a:pt x="3761729" y="5074021"/>
                </a:cubicBezTo>
                <a:cubicBezTo>
                  <a:pt x="3761729" y="5194940"/>
                  <a:pt x="3663705" y="5292964"/>
                  <a:pt x="3542786" y="5292964"/>
                </a:cubicBezTo>
                <a:cubicBezTo>
                  <a:pt x="3421867" y="5292964"/>
                  <a:pt x="3323843" y="5194940"/>
                  <a:pt x="3323843" y="5074021"/>
                </a:cubicBezTo>
                <a:cubicBezTo>
                  <a:pt x="3323843" y="4953102"/>
                  <a:pt x="3421867" y="4855078"/>
                  <a:pt x="3542786" y="4855078"/>
                </a:cubicBezTo>
                <a:close/>
                <a:moveTo>
                  <a:pt x="4866969" y="3569558"/>
                </a:moveTo>
                <a:cubicBezTo>
                  <a:pt x="4916273" y="3569558"/>
                  <a:pt x="4965578" y="3588367"/>
                  <a:pt x="5003196" y="3625985"/>
                </a:cubicBezTo>
                <a:cubicBezTo>
                  <a:pt x="5078432" y="3701222"/>
                  <a:pt x="5078432" y="3823203"/>
                  <a:pt x="5003196" y="3898439"/>
                </a:cubicBezTo>
                <a:lnTo>
                  <a:pt x="4059959" y="4841676"/>
                </a:lnTo>
                <a:cubicBezTo>
                  <a:pt x="3984723" y="4916913"/>
                  <a:pt x="3862741" y="4916913"/>
                  <a:pt x="3787505" y="4841676"/>
                </a:cubicBezTo>
                <a:cubicBezTo>
                  <a:pt x="3712269" y="4766440"/>
                  <a:pt x="3712269" y="4644458"/>
                  <a:pt x="3787505" y="4569222"/>
                </a:cubicBezTo>
                <a:lnTo>
                  <a:pt x="4730742" y="3625985"/>
                </a:lnTo>
                <a:cubicBezTo>
                  <a:pt x="4768360" y="3588367"/>
                  <a:pt x="4817664" y="3569558"/>
                  <a:pt x="4866969" y="3569558"/>
                </a:cubicBezTo>
                <a:close/>
                <a:moveTo>
                  <a:pt x="1801327" y="640492"/>
                </a:moveTo>
                <a:cubicBezTo>
                  <a:pt x="1851704" y="640492"/>
                  <a:pt x="1902082" y="659709"/>
                  <a:pt x="1940518" y="698146"/>
                </a:cubicBezTo>
                <a:cubicBezTo>
                  <a:pt x="2017390" y="775018"/>
                  <a:pt x="2017390" y="899654"/>
                  <a:pt x="1940518" y="976527"/>
                </a:cubicBezTo>
                <a:cubicBezTo>
                  <a:pt x="1621001" y="1296044"/>
                  <a:pt x="1301485" y="1615558"/>
                  <a:pt x="981968" y="1935075"/>
                </a:cubicBezTo>
                <a:cubicBezTo>
                  <a:pt x="905096" y="2011947"/>
                  <a:pt x="780460" y="2011947"/>
                  <a:pt x="703587" y="1935075"/>
                </a:cubicBezTo>
                <a:lnTo>
                  <a:pt x="703588" y="1935075"/>
                </a:lnTo>
                <a:cubicBezTo>
                  <a:pt x="626716" y="1858202"/>
                  <a:pt x="626716" y="1733566"/>
                  <a:pt x="703588" y="1656694"/>
                </a:cubicBezTo>
                <a:lnTo>
                  <a:pt x="1662137" y="698146"/>
                </a:lnTo>
                <a:cubicBezTo>
                  <a:pt x="1700573" y="659709"/>
                  <a:pt x="1750950" y="640492"/>
                  <a:pt x="1801327" y="640492"/>
                </a:cubicBezTo>
                <a:close/>
                <a:moveTo>
                  <a:pt x="5415056" y="558428"/>
                </a:moveTo>
                <a:cubicBezTo>
                  <a:pt x="5465433" y="558427"/>
                  <a:pt x="5515810" y="577646"/>
                  <a:pt x="5554246" y="616082"/>
                </a:cubicBezTo>
                <a:cubicBezTo>
                  <a:pt x="5631119" y="692955"/>
                  <a:pt x="5631119" y="817590"/>
                  <a:pt x="5554246" y="894463"/>
                </a:cubicBezTo>
                <a:cubicBezTo>
                  <a:pt x="5367088" y="1081622"/>
                  <a:pt x="5179928" y="1268780"/>
                  <a:pt x="4992769" y="1455938"/>
                </a:cubicBezTo>
                <a:cubicBezTo>
                  <a:pt x="4915897" y="1532810"/>
                  <a:pt x="4791261" y="1532810"/>
                  <a:pt x="4714389" y="1455938"/>
                </a:cubicBezTo>
                <a:lnTo>
                  <a:pt x="4714390" y="1455938"/>
                </a:lnTo>
                <a:cubicBezTo>
                  <a:pt x="4637518" y="1379066"/>
                  <a:pt x="4637518" y="1254430"/>
                  <a:pt x="4714390" y="1177558"/>
                </a:cubicBezTo>
                <a:lnTo>
                  <a:pt x="5275865" y="616082"/>
                </a:lnTo>
                <a:cubicBezTo>
                  <a:pt x="5314302" y="577646"/>
                  <a:pt x="5364679" y="558427"/>
                  <a:pt x="5415056" y="558428"/>
                </a:cubicBezTo>
                <a:close/>
                <a:moveTo>
                  <a:pt x="3398221" y="362921"/>
                </a:moveTo>
                <a:cubicBezTo>
                  <a:pt x="3453269" y="367593"/>
                  <a:pt x="3510100" y="393263"/>
                  <a:pt x="3555664" y="438828"/>
                </a:cubicBezTo>
                <a:cubicBezTo>
                  <a:pt x="3646793" y="529956"/>
                  <a:pt x="3658350" y="666150"/>
                  <a:pt x="3581477" y="743022"/>
                </a:cubicBezTo>
                <a:lnTo>
                  <a:pt x="3194949" y="1129550"/>
                </a:lnTo>
                <a:lnTo>
                  <a:pt x="3230427" y="1136453"/>
                </a:lnTo>
                <a:cubicBezTo>
                  <a:pt x="3258517" y="1147844"/>
                  <a:pt x="3284838" y="1164931"/>
                  <a:pt x="3307620" y="1187714"/>
                </a:cubicBezTo>
                <a:cubicBezTo>
                  <a:pt x="3398750" y="1278843"/>
                  <a:pt x="3398750" y="1426591"/>
                  <a:pt x="3307620" y="1517720"/>
                </a:cubicBezTo>
                <a:lnTo>
                  <a:pt x="2433662" y="2391678"/>
                </a:lnTo>
                <a:lnTo>
                  <a:pt x="2422373" y="2437798"/>
                </a:lnTo>
                <a:cubicBezTo>
                  <a:pt x="2416968" y="2494262"/>
                  <a:pt x="2435885" y="2552616"/>
                  <a:pt x="2479126" y="2595856"/>
                </a:cubicBezTo>
                <a:lnTo>
                  <a:pt x="2479124" y="2595856"/>
                </a:lnTo>
                <a:cubicBezTo>
                  <a:pt x="2536778" y="2653510"/>
                  <a:pt x="2621300" y="2667924"/>
                  <a:pt x="2692389" y="2639097"/>
                </a:cubicBezTo>
                <a:lnTo>
                  <a:pt x="2747947" y="2602203"/>
                </a:lnTo>
                <a:lnTo>
                  <a:pt x="2720578" y="2643419"/>
                </a:lnTo>
                <a:lnTo>
                  <a:pt x="3001666" y="2362331"/>
                </a:lnTo>
                <a:cubicBezTo>
                  <a:pt x="3078539" y="2285458"/>
                  <a:pt x="3203175" y="2285458"/>
                  <a:pt x="3280047" y="2362331"/>
                </a:cubicBezTo>
                <a:cubicBezTo>
                  <a:pt x="3318483" y="2400767"/>
                  <a:pt x="3337702" y="2451144"/>
                  <a:pt x="3337702" y="2501521"/>
                </a:cubicBezTo>
                <a:lnTo>
                  <a:pt x="3323996" y="2571957"/>
                </a:lnTo>
                <a:lnTo>
                  <a:pt x="4157629" y="1738324"/>
                </a:lnTo>
                <a:cubicBezTo>
                  <a:pt x="4234501" y="1661451"/>
                  <a:pt x="4359137" y="1661451"/>
                  <a:pt x="4436009" y="1738324"/>
                </a:cubicBezTo>
                <a:cubicBezTo>
                  <a:pt x="4493664" y="1795978"/>
                  <a:pt x="4508077" y="1880500"/>
                  <a:pt x="4479250" y="1951587"/>
                </a:cubicBezTo>
                <a:lnTo>
                  <a:pt x="4448131" y="1998450"/>
                </a:lnTo>
                <a:lnTo>
                  <a:pt x="4674595" y="1771986"/>
                </a:lnTo>
                <a:cubicBezTo>
                  <a:pt x="4751467" y="1695114"/>
                  <a:pt x="4876103" y="1695114"/>
                  <a:pt x="4952976" y="1771986"/>
                </a:cubicBezTo>
                <a:cubicBezTo>
                  <a:pt x="5029848" y="1848859"/>
                  <a:pt x="5029848" y="1973495"/>
                  <a:pt x="4952976" y="2050367"/>
                </a:cubicBezTo>
                <a:lnTo>
                  <a:pt x="4469632" y="2533711"/>
                </a:lnTo>
                <a:lnTo>
                  <a:pt x="4435096" y="2603260"/>
                </a:lnTo>
                <a:cubicBezTo>
                  <a:pt x="4404831" y="2684584"/>
                  <a:pt x="4407903" y="2758783"/>
                  <a:pt x="4451144" y="2802024"/>
                </a:cubicBezTo>
                <a:lnTo>
                  <a:pt x="4451142" y="2802024"/>
                </a:lnTo>
                <a:cubicBezTo>
                  <a:pt x="4508796" y="2859678"/>
                  <a:pt x="4621488" y="2845922"/>
                  <a:pt x="4732722" y="2776949"/>
                </a:cubicBezTo>
                <a:lnTo>
                  <a:pt x="4786773" y="2733781"/>
                </a:lnTo>
                <a:lnTo>
                  <a:pt x="4852843" y="2667710"/>
                </a:lnTo>
                <a:cubicBezTo>
                  <a:pt x="4929716" y="2590838"/>
                  <a:pt x="5054352" y="2590838"/>
                  <a:pt x="5131224" y="2667710"/>
                </a:cubicBezTo>
                <a:cubicBezTo>
                  <a:pt x="5208097" y="2744583"/>
                  <a:pt x="5208097" y="2869219"/>
                  <a:pt x="5131224" y="2946091"/>
                </a:cubicBezTo>
                <a:cubicBezTo>
                  <a:pt x="4267397" y="3809918"/>
                  <a:pt x="3403568" y="4673745"/>
                  <a:pt x="2539741" y="5537573"/>
                </a:cubicBezTo>
                <a:cubicBezTo>
                  <a:pt x="2462869" y="5614445"/>
                  <a:pt x="2338233" y="5614445"/>
                  <a:pt x="2261360" y="5537573"/>
                </a:cubicBezTo>
                <a:lnTo>
                  <a:pt x="2261362" y="5537573"/>
                </a:lnTo>
                <a:cubicBezTo>
                  <a:pt x="2203707" y="5479918"/>
                  <a:pt x="2189294" y="5395397"/>
                  <a:pt x="2218121" y="5324309"/>
                </a:cubicBezTo>
                <a:lnTo>
                  <a:pt x="2224247" y="5315083"/>
                </a:lnTo>
                <a:lnTo>
                  <a:pt x="2218747" y="5319476"/>
                </a:lnTo>
                <a:lnTo>
                  <a:pt x="2234074" y="5300285"/>
                </a:lnTo>
                <a:lnTo>
                  <a:pt x="2261362" y="5259192"/>
                </a:lnTo>
                <a:lnTo>
                  <a:pt x="2280116" y="5240438"/>
                </a:lnTo>
                <a:lnTo>
                  <a:pt x="2318353" y="5163434"/>
                </a:lnTo>
                <a:cubicBezTo>
                  <a:pt x="2348617" y="5082111"/>
                  <a:pt x="2345545" y="5007912"/>
                  <a:pt x="2302304" y="4964671"/>
                </a:cubicBezTo>
                <a:cubicBezTo>
                  <a:pt x="2244650" y="4907017"/>
                  <a:pt x="2131959" y="4920773"/>
                  <a:pt x="2020726" y="4989746"/>
                </a:cubicBezTo>
                <a:lnTo>
                  <a:pt x="1985311" y="5018031"/>
                </a:lnTo>
                <a:lnTo>
                  <a:pt x="1972923" y="5030418"/>
                </a:lnTo>
                <a:lnTo>
                  <a:pt x="1954395" y="5042722"/>
                </a:lnTo>
                <a:lnTo>
                  <a:pt x="1941186" y="5053271"/>
                </a:lnTo>
                <a:lnTo>
                  <a:pt x="1944210" y="5049485"/>
                </a:lnTo>
                <a:lnTo>
                  <a:pt x="1907806" y="5073659"/>
                </a:lnTo>
                <a:cubicBezTo>
                  <a:pt x="1836718" y="5102486"/>
                  <a:pt x="1752197" y="5088073"/>
                  <a:pt x="1694543" y="5030418"/>
                </a:cubicBezTo>
                <a:lnTo>
                  <a:pt x="1694544" y="5030418"/>
                </a:lnTo>
                <a:cubicBezTo>
                  <a:pt x="1617672" y="4953546"/>
                  <a:pt x="1617672" y="4828909"/>
                  <a:pt x="1694544" y="4752037"/>
                </a:cubicBezTo>
                <a:lnTo>
                  <a:pt x="1735435" y="4711146"/>
                </a:lnTo>
                <a:lnTo>
                  <a:pt x="1688569" y="4742267"/>
                </a:lnTo>
                <a:cubicBezTo>
                  <a:pt x="1617481" y="4771094"/>
                  <a:pt x="1532959" y="4756681"/>
                  <a:pt x="1475305" y="4699026"/>
                </a:cubicBezTo>
                <a:lnTo>
                  <a:pt x="1475306" y="4699026"/>
                </a:lnTo>
                <a:cubicBezTo>
                  <a:pt x="1436870" y="4660590"/>
                  <a:pt x="1417652" y="4610213"/>
                  <a:pt x="1417652" y="4559836"/>
                </a:cubicBezTo>
                <a:lnTo>
                  <a:pt x="1431358" y="4489400"/>
                </a:lnTo>
                <a:lnTo>
                  <a:pt x="597725" y="5323034"/>
                </a:lnTo>
                <a:cubicBezTo>
                  <a:pt x="520852" y="5399906"/>
                  <a:pt x="396216" y="5399906"/>
                  <a:pt x="319344" y="5323034"/>
                </a:cubicBezTo>
                <a:lnTo>
                  <a:pt x="319345" y="5323034"/>
                </a:lnTo>
                <a:cubicBezTo>
                  <a:pt x="242473" y="5246162"/>
                  <a:pt x="242473" y="5121526"/>
                  <a:pt x="319345" y="5044653"/>
                </a:cubicBezTo>
                <a:lnTo>
                  <a:pt x="1316675" y="4047323"/>
                </a:lnTo>
                <a:lnTo>
                  <a:pt x="1304888" y="4055149"/>
                </a:lnTo>
                <a:lnTo>
                  <a:pt x="1334030" y="4011265"/>
                </a:lnTo>
                <a:cubicBezTo>
                  <a:pt x="1362855" y="3940177"/>
                  <a:pt x="1348442" y="3855656"/>
                  <a:pt x="1290788" y="3798001"/>
                </a:cubicBezTo>
                <a:cubicBezTo>
                  <a:pt x="1233134" y="3740348"/>
                  <a:pt x="1148613" y="3725934"/>
                  <a:pt x="1077526" y="3754761"/>
                </a:cubicBezTo>
                <a:lnTo>
                  <a:pt x="1056849" y="3768492"/>
                </a:lnTo>
                <a:lnTo>
                  <a:pt x="651781" y="4173559"/>
                </a:lnTo>
                <a:cubicBezTo>
                  <a:pt x="560652" y="4264688"/>
                  <a:pt x="412904" y="4264688"/>
                  <a:pt x="321774" y="4173559"/>
                </a:cubicBezTo>
                <a:cubicBezTo>
                  <a:pt x="230645" y="4082430"/>
                  <a:pt x="230645" y="3934681"/>
                  <a:pt x="321774" y="3843552"/>
                </a:cubicBezTo>
                <a:lnTo>
                  <a:pt x="804490" y="3360836"/>
                </a:lnTo>
                <a:lnTo>
                  <a:pt x="803151" y="3353366"/>
                </a:lnTo>
                <a:cubicBezTo>
                  <a:pt x="791825" y="3312023"/>
                  <a:pt x="768841" y="3271513"/>
                  <a:pt x="734668" y="3237340"/>
                </a:cubicBezTo>
                <a:cubicBezTo>
                  <a:pt x="711886" y="3214558"/>
                  <a:pt x="686287" y="3196749"/>
                  <a:pt x="659503" y="3184052"/>
                </a:cubicBezTo>
                <a:lnTo>
                  <a:pt x="639038" y="3178426"/>
                </a:lnTo>
                <a:lnTo>
                  <a:pt x="398354" y="3419110"/>
                </a:lnTo>
                <a:cubicBezTo>
                  <a:pt x="307225" y="3510239"/>
                  <a:pt x="159477" y="3510239"/>
                  <a:pt x="68348" y="3419110"/>
                </a:cubicBezTo>
                <a:cubicBezTo>
                  <a:pt x="-22782" y="3327981"/>
                  <a:pt x="-22782" y="3180232"/>
                  <a:pt x="68348" y="3089103"/>
                </a:cubicBezTo>
                <a:lnTo>
                  <a:pt x="2515555" y="641896"/>
                </a:lnTo>
                <a:cubicBezTo>
                  <a:pt x="2561119" y="596332"/>
                  <a:pt x="2620838" y="573550"/>
                  <a:pt x="2680558" y="573550"/>
                </a:cubicBezTo>
                <a:cubicBezTo>
                  <a:pt x="2740277" y="573550"/>
                  <a:pt x="2799997" y="596332"/>
                  <a:pt x="2845561" y="641896"/>
                </a:cubicBezTo>
                <a:cubicBezTo>
                  <a:pt x="2868344" y="664678"/>
                  <a:pt x="2885430" y="691000"/>
                  <a:pt x="2896821" y="719090"/>
                </a:cubicBezTo>
                <a:lnTo>
                  <a:pt x="2907926" y="756558"/>
                </a:lnTo>
                <a:lnTo>
                  <a:pt x="3251470" y="413014"/>
                </a:lnTo>
                <a:cubicBezTo>
                  <a:pt x="3289906" y="374578"/>
                  <a:pt x="3343172" y="358250"/>
                  <a:pt x="3398221" y="362921"/>
                </a:cubicBezTo>
                <a:close/>
                <a:moveTo>
                  <a:pt x="4755635" y="355359"/>
                </a:moveTo>
                <a:cubicBezTo>
                  <a:pt x="4806012" y="355359"/>
                  <a:pt x="4856389" y="374578"/>
                  <a:pt x="4894825" y="413014"/>
                </a:cubicBezTo>
                <a:cubicBezTo>
                  <a:pt x="4971698" y="489886"/>
                  <a:pt x="4971698" y="614522"/>
                  <a:pt x="4894825" y="691395"/>
                </a:cubicBezTo>
                <a:cubicBezTo>
                  <a:pt x="4487718" y="1098502"/>
                  <a:pt x="4080610" y="1505609"/>
                  <a:pt x="3673502" y="1912716"/>
                </a:cubicBezTo>
                <a:cubicBezTo>
                  <a:pt x="3596630" y="1989588"/>
                  <a:pt x="3471994" y="1989588"/>
                  <a:pt x="3395121" y="1912716"/>
                </a:cubicBezTo>
                <a:lnTo>
                  <a:pt x="3395123" y="1912716"/>
                </a:lnTo>
                <a:cubicBezTo>
                  <a:pt x="3318250" y="1835843"/>
                  <a:pt x="3318250" y="1711207"/>
                  <a:pt x="3395123" y="1634335"/>
                </a:cubicBezTo>
                <a:lnTo>
                  <a:pt x="4616445" y="413014"/>
                </a:lnTo>
                <a:cubicBezTo>
                  <a:pt x="4654881" y="374578"/>
                  <a:pt x="4705258" y="355359"/>
                  <a:pt x="4755635" y="355359"/>
                </a:cubicBezTo>
                <a:close/>
                <a:moveTo>
                  <a:pt x="3791507" y="9054"/>
                </a:moveTo>
                <a:cubicBezTo>
                  <a:pt x="3909926" y="9054"/>
                  <a:pt x="4005923" y="105051"/>
                  <a:pt x="4005923" y="223470"/>
                </a:cubicBezTo>
                <a:cubicBezTo>
                  <a:pt x="4005923" y="341889"/>
                  <a:pt x="3909926" y="437886"/>
                  <a:pt x="3791507" y="437886"/>
                </a:cubicBezTo>
                <a:cubicBezTo>
                  <a:pt x="3673088" y="437886"/>
                  <a:pt x="3577091" y="341889"/>
                  <a:pt x="3577091" y="223470"/>
                </a:cubicBezTo>
                <a:cubicBezTo>
                  <a:pt x="3577091" y="105051"/>
                  <a:pt x="3673088" y="9054"/>
                  <a:pt x="3791507" y="9054"/>
                </a:cubicBezTo>
                <a:close/>
                <a:moveTo>
                  <a:pt x="5117437" y="0"/>
                </a:moveTo>
                <a:cubicBezTo>
                  <a:pt x="5238356" y="0"/>
                  <a:pt x="5336380" y="98024"/>
                  <a:pt x="5336380" y="218943"/>
                </a:cubicBezTo>
                <a:cubicBezTo>
                  <a:pt x="5336380" y="339862"/>
                  <a:pt x="5238356" y="437886"/>
                  <a:pt x="5117437" y="437886"/>
                </a:cubicBezTo>
                <a:cubicBezTo>
                  <a:pt x="4996518" y="437886"/>
                  <a:pt x="4898494" y="339862"/>
                  <a:pt x="4898494" y="218943"/>
                </a:cubicBezTo>
                <a:cubicBezTo>
                  <a:pt x="4898494" y="98024"/>
                  <a:pt x="4996518" y="0"/>
                  <a:pt x="51174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E287B-EE53-9F44-85CE-CE982008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6B9AC-8900-A349-8C43-DE8EB8ED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668CB-A00E-DA4B-AC67-328AA6AD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61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19D25E1-3C5D-2444-AC9C-E160DAC556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28" y="0"/>
            <a:ext cx="6079787" cy="6858000"/>
          </a:xfrm>
          <a:custGeom>
            <a:avLst/>
            <a:gdLst>
              <a:gd name="connsiteX0" fmla="*/ 0 w 6079787"/>
              <a:gd name="connsiteY0" fmla="*/ 0 h 6858000"/>
              <a:gd name="connsiteX1" fmla="*/ 6079787 w 6079787"/>
              <a:gd name="connsiteY1" fmla="*/ 0 h 6858000"/>
              <a:gd name="connsiteX2" fmla="*/ 6079787 w 6079787"/>
              <a:gd name="connsiteY2" fmla="*/ 6858000 h 6858000"/>
              <a:gd name="connsiteX3" fmla="*/ 0 w 6079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9787" h="6858000">
                <a:moveTo>
                  <a:pt x="0" y="0"/>
                </a:moveTo>
                <a:lnTo>
                  <a:pt x="6079787" y="0"/>
                </a:lnTo>
                <a:lnTo>
                  <a:pt x="607978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93FBD-0408-B445-B45A-0FC9B026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2FA89-3FA6-B941-B0D5-159A8B196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667FB-003E-3743-9288-2248E200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78F3E8C-7EF7-6241-91DF-0CDDE9A8B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6739973" cy="6858000"/>
          </a:xfrm>
          <a:custGeom>
            <a:avLst/>
            <a:gdLst>
              <a:gd name="connsiteX0" fmla="*/ 0 w 6739973"/>
              <a:gd name="connsiteY0" fmla="*/ 1125029 h 6858000"/>
              <a:gd name="connsiteX1" fmla="*/ 1731092 w 6739973"/>
              <a:gd name="connsiteY1" fmla="*/ 4123368 h 6858000"/>
              <a:gd name="connsiteX2" fmla="*/ 0 w 6739973"/>
              <a:gd name="connsiteY2" fmla="*/ 5122814 h 6858000"/>
              <a:gd name="connsiteX3" fmla="*/ 0 w 6739973"/>
              <a:gd name="connsiteY3" fmla="*/ 4148857 h 6858000"/>
              <a:gd name="connsiteX4" fmla="*/ 2 w 6739973"/>
              <a:gd name="connsiteY4" fmla="*/ 4148856 h 6858000"/>
              <a:gd name="connsiteX5" fmla="*/ 2 w 6739973"/>
              <a:gd name="connsiteY5" fmla="*/ 3488882 h 6858000"/>
              <a:gd name="connsiteX6" fmla="*/ 0 w 6739973"/>
              <a:gd name="connsiteY6" fmla="*/ 3488879 h 6858000"/>
              <a:gd name="connsiteX7" fmla="*/ 2642623 w 6739973"/>
              <a:gd name="connsiteY7" fmla="*/ 0 h 6858000"/>
              <a:gd name="connsiteX8" fmla="*/ 4007393 w 6739973"/>
              <a:gd name="connsiteY8" fmla="*/ 0 h 6858000"/>
              <a:gd name="connsiteX9" fmla="*/ 6739973 w 6739973"/>
              <a:gd name="connsiteY9" fmla="*/ 4732968 h 6858000"/>
              <a:gd name="connsiteX10" fmla="*/ 3059309 w 6739973"/>
              <a:gd name="connsiteY10" fmla="*/ 6858000 h 6858000"/>
              <a:gd name="connsiteX11" fmla="*/ 1372366 w 6739973"/>
              <a:gd name="connsiteY11" fmla="*/ 6858000 h 6858000"/>
              <a:gd name="connsiteX12" fmla="*/ 5294660 w 6739973"/>
              <a:gd name="connsiteY12" fmla="*/ 4593463 h 6858000"/>
              <a:gd name="connsiteX13" fmla="*/ 1077675 w 6739973"/>
              <a:gd name="connsiteY13" fmla="*/ 0 h 6858000"/>
              <a:gd name="connsiteX14" fmla="*/ 2442444 w 6739973"/>
              <a:gd name="connsiteY14" fmla="*/ 0 h 6858000"/>
              <a:gd name="connsiteX15" fmla="*/ 5063572 w 6739973"/>
              <a:gd name="connsiteY15" fmla="*/ 4539927 h 6858000"/>
              <a:gd name="connsiteX16" fmla="*/ 1048554 w 6739973"/>
              <a:gd name="connsiteY16" fmla="*/ 6858000 h 6858000"/>
              <a:gd name="connsiteX17" fmla="*/ 0 w 6739973"/>
              <a:gd name="connsiteY17" fmla="*/ 6858000 h 6858000"/>
              <a:gd name="connsiteX18" fmla="*/ 0 w 6739973"/>
              <a:gd name="connsiteY18" fmla="*/ 6489427 h 6858000"/>
              <a:gd name="connsiteX19" fmla="*/ 3618260 w 6739973"/>
              <a:gd name="connsiteY19" fmla="*/ 4400423 h 6858000"/>
              <a:gd name="connsiteX20" fmla="*/ 0 w 6739973"/>
              <a:gd name="connsiteY20" fmla="*/ 0 h 6858000"/>
              <a:gd name="connsiteX21" fmla="*/ 879068 w 6739973"/>
              <a:gd name="connsiteY21" fmla="*/ 0 h 6858000"/>
              <a:gd name="connsiteX22" fmla="*/ 3377012 w 6739973"/>
              <a:gd name="connsiteY22" fmla="*/ 4326568 h 6858000"/>
              <a:gd name="connsiteX23" fmla="*/ 0 w 6739973"/>
              <a:gd name="connsiteY23" fmla="*/ 6276287 h 6858000"/>
              <a:gd name="connsiteX24" fmla="*/ 0 w 6739973"/>
              <a:gd name="connsiteY24" fmla="*/ 5302330 h 6858000"/>
              <a:gd name="connsiteX25" fmla="*/ 1931700 w 6739973"/>
              <a:gd name="connsiteY25" fmla="*/ 4187063 h 6858000"/>
              <a:gd name="connsiteX26" fmla="*/ 0 w 6739973"/>
              <a:gd name="connsiteY26" fmla="*/ 8412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739973" h="6858000">
                <a:moveTo>
                  <a:pt x="0" y="1125029"/>
                </a:moveTo>
                <a:lnTo>
                  <a:pt x="1731092" y="4123368"/>
                </a:lnTo>
                <a:lnTo>
                  <a:pt x="0" y="5122814"/>
                </a:lnTo>
                <a:lnTo>
                  <a:pt x="0" y="4148857"/>
                </a:lnTo>
                <a:lnTo>
                  <a:pt x="2" y="4148856"/>
                </a:lnTo>
                <a:lnTo>
                  <a:pt x="2" y="3488882"/>
                </a:lnTo>
                <a:lnTo>
                  <a:pt x="0" y="3488879"/>
                </a:lnTo>
                <a:close/>
                <a:moveTo>
                  <a:pt x="2642623" y="0"/>
                </a:moveTo>
                <a:lnTo>
                  <a:pt x="4007393" y="0"/>
                </a:lnTo>
                <a:lnTo>
                  <a:pt x="6739973" y="4732968"/>
                </a:lnTo>
                <a:lnTo>
                  <a:pt x="3059309" y="6858000"/>
                </a:lnTo>
                <a:lnTo>
                  <a:pt x="1372366" y="6858000"/>
                </a:lnTo>
                <a:lnTo>
                  <a:pt x="5294660" y="4593463"/>
                </a:lnTo>
                <a:close/>
                <a:moveTo>
                  <a:pt x="1077675" y="0"/>
                </a:moveTo>
                <a:lnTo>
                  <a:pt x="2442444" y="0"/>
                </a:lnTo>
                <a:lnTo>
                  <a:pt x="5063572" y="4539927"/>
                </a:lnTo>
                <a:lnTo>
                  <a:pt x="1048554" y="6858000"/>
                </a:lnTo>
                <a:lnTo>
                  <a:pt x="0" y="6858000"/>
                </a:lnTo>
                <a:lnTo>
                  <a:pt x="0" y="6489427"/>
                </a:lnTo>
                <a:lnTo>
                  <a:pt x="3618260" y="4400423"/>
                </a:lnTo>
                <a:close/>
                <a:moveTo>
                  <a:pt x="0" y="0"/>
                </a:moveTo>
                <a:lnTo>
                  <a:pt x="879068" y="0"/>
                </a:lnTo>
                <a:lnTo>
                  <a:pt x="3377012" y="4326568"/>
                </a:lnTo>
                <a:lnTo>
                  <a:pt x="0" y="6276287"/>
                </a:lnTo>
                <a:lnTo>
                  <a:pt x="0" y="5302330"/>
                </a:lnTo>
                <a:lnTo>
                  <a:pt x="1931700" y="4187063"/>
                </a:lnTo>
                <a:lnTo>
                  <a:pt x="0" y="8412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44D8F-0016-4046-8504-222A7DC4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30129-095F-CF45-B5F6-2C3F1218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FD1F9-5A1A-1D40-822D-FAB4BE2E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3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59CE00A-BF7F-D74D-90ED-0D5049C813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6151" y="4545529"/>
            <a:ext cx="2851233" cy="1832197"/>
          </a:xfrm>
          <a:custGeom>
            <a:avLst/>
            <a:gdLst>
              <a:gd name="connsiteX0" fmla="*/ 0 w 2851233"/>
              <a:gd name="connsiteY0" fmla="*/ 0 h 1832197"/>
              <a:gd name="connsiteX1" fmla="*/ 2851233 w 2851233"/>
              <a:gd name="connsiteY1" fmla="*/ 0 h 1832197"/>
              <a:gd name="connsiteX2" fmla="*/ 2851233 w 2851233"/>
              <a:gd name="connsiteY2" fmla="*/ 1832197 h 1832197"/>
              <a:gd name="connsiteX3" fmla="*/ 0 w 2851233"/>
              <a:gd name="connsiteY3" fmla="*/ 1832197 h 183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1233" h="1832197">
                <a:moveTo>
                  <a:pt x="0" y="0"/>
                </a:moveTo>
                <a:lnTo>
                  <a:pt x="2851233" y="0"/>
                </a:lnTo>
                <a:lnTo>
                  <a:pt x="2851233" y="1832197"/>
                </a:lnTo>
                <a:lnTo>
                  <a:pt x="0" y="18321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2DC6EA-E720-1348-B67E-AFA2822F9E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91918" y="315590"/>
            <a:ext cx="2851233" cy="1832197"/>
          </a:xfrm>
          <a:custGeom>
            <a:avLst/>
            <a:gdLst>
              <a:gd name="connsiteX0" fmla="*/ 0 w 2851233"/>
              <a:gd name="connsiteY0" fmla="*/ 0 h 1832197"/>
              <a:gd name="connsiteX1" fmla="*/ 2851233 w 2851233"/>
              <a:gd name="connsiteY1" fmla="*/ 0 h 1832197"/>
              <a:gd name="connsiteX2" fmla="*/ 2851233 w 2851233"/>
              <a:gd name="connsiteY2" fmla="*/ 1832197 h 1832197"/>
              <a:gd name="connsiteX3" fmla="*/ 0 w 2851233"/>
              <a:gd name="connsiteY3" fmla="*/ 1832197 h 183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1233" h="1832197">
                <a:moveTo>
                  <a:pt x="0" y="0"/>
                </a:moveTo>
                <a:lnTo>
                  <a:pt x="2851233" y="0"/>
                </a:lnTo>
                <a:lnTo>
                  <a:pt x="2851233" y="1832197"/>
                </a:lnTo>
                <a:lnTo>
                  <a:pt x="0" y="18321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929C334-8560-5D4E-8EF7-2EACCF1A58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71923" y="4527423"/>
            <a:ext cx="2851233" cy="1832197"/>
          </a:xfrm>
          <a:custGeom>
            <a:avLst/>
            <a:gdLst>
              <a:gd name="connsiteX0" fmla="*/ 0 w 2851233"/>
              <a:gd name="connsiteY0" fmla="*/ 0 h 1832197"/>
              <a:gd name="connsiteX1" fmla="*/ 2851233 w 2851233"/>
              <a:gd name="connsiteY1" fmla="*/ 0 h 1832197"/>
              <a:gd name="connsiteX2" fmla="*/ 2851233 w 2851233"/>
              <a:gd name="connsiteY2" fmla="*/ 1832197 h 1832197"/>
              <a:gd name="connsiteX3" fmla="*/ 0 w 2851233"/>
              <a:gd name="connsiteY3" fmla="*/ 1832197 h 183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1233" h="1832197">
                <a:moveTo>
                  <a:pt x="0" y="0"/>
                </a:moveTo>
                <a:lnTo>
                  <a:pt x="2851233" y="0"/>
                </a:lnTo>
                <a:lnTo>
                  <a:pt x="2851233" y="1832197"/>
                </a:lnTo>
                <a:lnTo>
                  <a:pt x="0" y="18321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0A0A2-369D-594C-B70F-060FFACA7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128B9-3693-444E-A50A-64D20729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0B2C2-CFD3-104E-BB38-755FA47E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00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BDFC818-3F78-3C4F-A24F-EAB96BAE36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6356" y="0"/>
            <a:ext cx="6845644" cy="6858000"/>
          </a:xfrm>
          <a:custGeom>
            <a:avLst/>
            <a:gdLst>
              <a:gd name="connsiteX0" fmla="*/ 3422822 w 6845644"/>
              <a:gd name="connsiteY0" fmla="*/ 0 h 6858000"/>
              <a:gd name="connsiteX1" fmla="*/ 6845644 w 6845644"/>
              <a:gd name="connsiteY1" fmla="*/ 0 h 6858000"/>
              <a:gd name="connsiteX2" fmla="*/ 6845644 w 6845644"/>
              <a:gd name="connsiteY2" fmla="*/ 3435178 h 6858000"/>
              <a:gd name="connsiteX3" fmla="*/ 3422822 w 6845644"/>
              <a:gd name="connsiteY3" fmla="*/ 6858000 h 6858000"/>
              <a:gd name="connsiteX4" fmla="*/ 1 w 6845644"/>
              <a:gd name="connsiteY4" fmla="*/ 6858000 h 6858000"/>
              <a:gd name="connsiteX5" fmla="*/ 0 w 6845644"/>
              <a:gd name="connsiteY5" fmla="*/ 3422822 h 6858000"/>
              <a:gd name="connsiteX6" fmla="*/ 3422822 w 6845644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5644" h="6858000">
                <a:moveTo>
                  <a:pt x="3422822" y="0"/>
                </a:moveTo>
                <a:lnTo>
                  <a:pt x="6845644" y="0"/>
                </a:lnTo>
                <a:lnTo>
                  <a:pt x="6845644" y="3435178"/>
                </a:lnTo>
                <a:cubicBezTo>
                  <a:pt x="6845644" y="5325550"/>
                  <a:pt x="5313194" y="6858000"/>
                  <a:pt x="3422822" y="6858000"/>
                </a:cubicBezTo>
                <a:lnTo>
                  <a:pt x="1" y="6858000"/>
                </a:lnTo>
                <a:lnTo>
                  <a:pt x="0" y="3422822"/>
                </a:lnTo>
                <a:cubicBezTo>
                  <a:pt x="0" y="1532450"/>
                  <a:pt x="1532450" y="0"/>
                  <a:pt x="3422822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" dist="25400" dir="13500000" algn="b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BA925-6ADC-894A-86F3-24EF19F8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05611-CF29-3E47-8FEF-67CF95DE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335AE-99DE-214D-A70E-CA9EC5AA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5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84D0811-CF29-F449-8DDF-7228187C44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3870"/>
            <a:ext cx="6858000" cy="6861870"/>
          </a:xfrm>
          <a:custGeom>
            <a:avLst/>
            <a:gdLst>
              <a:gd name="connsiteX0" fmla="*/ 0 w 6858000"/>
              <a:gd name="connsiteY0" fmla="*/ 0 h 6861870"/>
              <a:gd name="connsiteX1" fmla="*/ 3429000 w 6858000"/>
              <a:gd name="connsiteY1" fmla="*/ 0 h 6861870"/>
              <a:gd name="connsiteX2" fmla="*/ 6858000 w 6858000"/>
              <a:gd name="connsiteY2" fmla="*/ 3429000 h 6861870"/>
              <a:gd name="connsiteX3" fmla="*/ 6858000 w 6858000"/>
              <a:gd name="connsiteY3" fmla="*/ 6861870 h 6861870"/>
              <a:gd name="connsiteX4" fmla="*/ 3429000 w 6858000"/>
              <a:gd name="connsiteY4" fmla="*/ 6861870 h 6861870"/>
              <a:gd name="connsiteX5" fmla="*/ 0 w 6858000"/>
              <a:gd name="connsiteY5" fmla="*/ 3432870 h 68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861870">
                <a:moveTo>
                  <a:pt x="0" y="0"/>
                </a:moveTo>
                <a:lnTo>
                  <a:pt x="3429000" y="0"/>
                </a:lnTo>
                <a:cubicBezTo>
                  <a:pt x="5322784" y="0"/>
                  <a:pt x="6858000" y="1535216"/>
                  <a:pt x="6858000" y="3429000"/>
                </a:cubicBezTo>
                <a:lnTo>
                  <a:pt x="6858000" y="6861870"/>
                </a:lnTo>
                <a:lnTo>
                  <a:pt x="3429000" y="6861870"/>
                </a:lnTo>
                <a:cubicBezTo>
                  <a:pt x="1535216" y="6861870"/>
                  <a:pt x="0" y="5326654"/>
                  <a:pt x="0" y="343287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25400" dir="18900000" algn="b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38792-54CA-1C48-9DE9-C36A61C7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D60C9-E00C-5D41-909C-589BC5B4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A19F2-BA87-924A-BF72-EB1A6580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3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3628219-72B5-7B40-8676-5BEDA2A82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845644" cy="6858000"/>
          </a:xfrm>
          <a:custGeom>
            <a:avLst/>
            <a:gdLst>
              <a:gd name="connsiteX0" fmla="*/ 3422822 w 6845644"/>
              <a:gd name="connsiteY0" fmla="*/ 0 h 6858000"/>
              <a:gd name="connsiteX1" fmla="*/ 6845643 w 6845644"/>
              <a:gd name="connsiteY1" fmla="*/ 0 h 6858000"/>
              <a:gd name="connsiteX2" fmla="*/ 6845644 w 6845644"/>
              <a:gd name="connsiteY2" fmla="*/ 3435178 h 6858000"/>
              <a:gd name="connsiteX3" fmla="*/ 3422822 w 6845644"/>
              <a:gd name="connsiteY3" fmla="*/ 6858000 h 6858000"/>
              <a:gd name="connsiteX4" fmla="*/ 0 w 6845644"/>
              <a:gd name="connsiteY4" fmla="*/ 6858000 h 6858000"/>
              <a:gd name="connsiteX5" fmla="*/ 0 w 6845644"/>
              <a:gd name="connsiteY5" fmla="*/ 3422822 h 6858000"/>
              <a:gd name="connsiteX6" fmla="*/ 3422822 w 6845644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5644" h="6858000">
                <a:moveTo>
                  <a:pt x="3422822" y="0"/>
                </a:moveTo>
                <a:lnTo>
                  <a:pt x="6845643" y="0"/>
                </a:lnTo>
                <a:lnTo>
                  <a:pt x="6845644" y="3435178"/>
                </a:lnTo>
                <a:cubicBezTo>
                  <a:pt x="6845644" y="5325550"/>
                  <a:pt x="5313194" y="6858000"/>
                  <a:pt x="3422822" y="6858000"/>
                </a:cubicBezTo>
                <a:lnTo>
                  <a:pt x="0" y="6858000"/>
                </a:lnTo>
                <a:lnTo>
                  <a:pt x="0" y="3422822"/>
                </a:lnTo>
                <a:cubicBezTo>
                  <a:pt x="0" y="1532450"/>
                  <a:pt x="1532450" y="0"/>
                  <a:pt x="3422822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593654-421F-EC46-8A55-3162065E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8AE85-73C5-9949-9C44-0497AFEF7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70F00-6428-B64F-B67D-CC0DA0FE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76B8D2-80BF-BF4B-8B7D-B4AE8D164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0"/>
            <a:ext cx="6858000" cy="6861868"/>
          </a:xfrm>
          <a:custGeom>
            <a:avLst/>
            <a:gdLst>
              <a:gd name="connsiteX0" fmla="*/ 0 w 6858000"/>
              <a:gd name="connsiteY0" fmla="*/ 0 h 6861868"/>
              <a:gd name="connsiteX1" fmla="*/ 3429000 w 6858000"/>
              <a:gd name="connsiteY1" fmla="*/ 0 h 6861868"/>
              <a:gd name="connsiteX2" fmla="*/ 6858000 w 6858000"/>
              <a:gd name="connsiteY2" fmla="*/ 3429000 h 6861868"/>
              <a:gd name="connsiteX3" fmla="*/ 6858000 w 6858000"/>
              <a:gd name="connsiteY3" fmla="*/ 6861868 h 6861868"/>
              <a:gd name="connsiteX4" fmla="*/ 3429000 w 6858000"/>
              <a:gd name="connsiteY4" fmla="*/ 6861868 h 6861868"/>
              <a:gd name="connsiteX5" fmla="*/ 0 w 6858000"/>
              <a:gd name="connsiteY5" fmla="*/ 3432868 h 686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861868">
                <a:moveTo>
                  <a:pt x="0" y="0"/>
                </a:moveTo>
                <a:lnTo>
                  <a:pt x="3429000" y="0"/>
                </a:lnTo>
                <a:cubicBezTo>
                  <a:pt x="5322784" y="0"/>
                  <a:pt x="6858000" y="1535216"/>
                  <a:pt x="6858000" y="3429000"/>
                </a:cubicBezTo>
                <a:lnTo>
                  <a:pt x="6858000" y="6861868"/>
                </a:lnTo>
                <a:lnTo>
                  <a:pt x="3429000" y="6861868"/>
                </a:lnTo>
                <a:cubicBezTo>
                  <a:pt x="1535216" y="6861868"/>
                  <a:pt x="0" y="5326652"/>
                  <a:pt x="0" y="343286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EAEDF4-3087-8141-990A-196C98D2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5BBA2-F428-6645-9BE4-7E09D880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2AC4D-CA44-0C4D-AA1A-A0ECF2A8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4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7AF38-8476-564C-9FD7-B237493A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B97BA-9B38-DF4E-9F2E-D71BB9330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D6230-D79B-2E4A-A40B-4BB14E6E21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C4EFF-7BB9-A045-B777-5D40845EB54B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19C96-A6AB-DA47-8C89-B5D3DBFF5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1A40B-C4AA-764F-9E2F-5AF1D481B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03972" y="6476563"/>
            <a:ext cx="486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3BA69586-E6B3-B646-96E5-E7A8350A3CC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9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0" r:id="rId2"/>
    <p:sldLayoutId id="2147483688" r:id="rId3"/>
    <p:sldLayoutId id="2147483689" r:id="rId4"/>
    <p:sldLayoutId id="2147483686" r:id="rId5"/>
    <p:sldLayoutId id="2147483685" r:id="rId6"/>
    <p:sldLayoutId id="2147483684" r:id="rId7"/>
    <p:sldLayoutId id="2147483683" r:id="rId8"/>
    <p:sldLayoutId id="2147483682" r:id="rId9"/>
    <p:sldLayoutId id="2147483681" r:id="rId10"/>
    <p:sldLayoutId id="2147483680" r:id="rId11"/>
    <p:sldLayoutId id="2147483679" r:id="rId12"/>
    <p:sldLayoutId id="2147483678" r:id="rId13"/>
    <p:sldLayoutId id="2147483677" r:id="rId14"/>
    <p:sldLayoutId id="2147483676" r:id="rId15"/>
    <p:sldLayoutId id="2147483675" r:id="rId16"/>
    <p:sldLayoutId id="2147483674" r:id="rId17"/>
    <p:sldLayoutId id="2147483673" r:id="rId18"/>
    <p:sldLayoutId id="2147483672" r:id="rId19"/>
    <p:sldLayoutId id="2147483671" r:id="rId20"/>
    <p:sldLayoutId id="2147483670" r:id="rId21"/>
    <p:sldLayoutId id="2147483669" r:id="rId22"/>
    <p:sldLayoutId id="2147483668" r:id="rId23"/>
    <p:sldLayoutId id="2147483666" r:id="rId24"/>
    <p:sldLayoutId id="2147483665" r:id="rId25"/>
    <p:sldLayoutId id="2147483664" r:id="rId26"/>
    <p:sldLayoutId id="2147483662" r:id="rId27"/>
    <p:sldLayoutId id="2147483661" r:id="rId28"/>
    <p:sldLayoutId id="2147483660" r:id="rId29"/>
    <p:sldLayoutId id="2147483659" r:id="rId30"/>
    <p:sldLayoutId id="2147483658" r:id="rId31"/>
    <p:sldLayoutId id="2147483656" r:id="rId32"/>
    <p:sldLayoutId id="2147483649" r:id="rId33"/>
    <p:sldLayoutId id="2147483650" r:id="rId34"/>
    <p:sldLayoutId id="2147483654" r:id="rId35"/>
    <p:sldLayoutId id="2147483657" r:id="rId36"/>
    <p:sldLayoutId id="2147483663" r:id="rId37"/>
    <p:sldLayoutId id="2147483667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DED13-03CE-8F43-8EC0-D03E7602A598}"/>
              </a:ext>
            </a:extLst>
          </p:cNvPr>
          <p:cNvSpPr txBox="1"/>
          <p:nvPr/>
        </p:nvSpPr>
        <p:spPr>
          <a:xfrm>
            <a:off x="3243439" y="2671758"/>
            <a:ext cx="6019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MARKETING</a:t>
            </a:r>
            <a:r>
              <a:rPr 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rPr>
              <a:t> </a:t>
            </a:r>
            <a:r>
              <a:rPr lang="en-US" sz="6000" dirty="0">
                <a:solidFill>
                  <a:schemeClr val="tx2"/>
                </a:solidFill>
                <a:latin typeface="+mj-lt"/>
              </a:rPr>
              <a:t>PLAN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409F5-5620-2340-8017-94C96E5E8240}"/>
              </a:ext>
            </a:extLst>
          </p:cNvPr>
          <p:cNvGrpSpPr/>
          <p:nvPr/>
        </p:nvGrpSpPr>
        <p:grpSpPr>
          <a:xfrm>
            <a:off x="2737254" y="2933940"/>
            <a:ext cx="506185" cy="491297"/>
            <a:chOff x="9650186" y="669471"/>
            <a:chExt cx="1110342" cy="107768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C1B684A-AC31-E74F-8273-EC58CC892327}"/>
                </a:ext>
              </a:extLst>
            </p:cNvPr>
            <p:cNvSpPr/>
            <p:nvPr/>
          </p:nvSpPr>
          <p:spPr>
            <a:xfrm>
              <a:off x="9650186" y="669471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FC107DE-A69C-6749-98FC-0139B7DE03BC}"/>
                </a:ext>
              </a:extLst>
            </p:cNvPr>
            <p:cNvSpPr/>
            <p:nvPr/>
          </p:nvSpPr>
          <p:spPr>
            <a:xfrm>
              <a:off x="10058400" y="669471"/>
              <a:ext cx="293914" cy="29391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DE9F162-45EC-BA40-9DED-3622317BB9A2}"/>
                </a:ext>
              </a:extLst>
            </p:cNvPr>
            <p:cNvSpPr/>
            <p:nvPr/>
          </p:nvSpPr>
          <p:spPr>
            <a:xfrm>
              <a:off x="10466614" y="669471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777F26-A844-A746-BA1B-2CBC7AB262F8}"/>
                </a:ext>
              </a:extLst>
            </p:cNvPr>
            <p:cNvSpPr/>
            <p:nvPr/>
          </p:nvSpPr>
          <p:spPr>
            <a:xfrm>
              <a:off x="9650186" y="1061357"/>
              <a:ext cx="293914" cy="29391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1CE70B8-62B0-F94D-862B-0C083AB1D67B}"/>
                </a:ext>
              </a:extLst>
            </p:cNvPr>
            <p:cNvSpPr/>
            <p:nvPr/>
          </p:nvSpPr>
          <p:spPr>
            <a:xfrm>
              <a:off x="10058400" y="1061357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968F8F-6C66-E244-A5FD-DCE4AD191A22}"/>
                </a:ext>
              </a:extLst>
            </p:cNvPr>
            <p:cNvSpPr/>
            <p:nvPr/>
          </p:nvSpPr>
          <p:spPr>
            <a:xfrm>
              <a:off x="10466614" y="1061357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6F6238D-4826-5149-8D07-E284DCB8AB2D}"/>
                </a:ext>
              </a:extLst>
            </p:cNvPr>
            <p:cNvSpPr/>
            <p:nvPr/>
          </p:nvSpPr>
          <p:spPr>
            <a:xfrm>
              <a:off x="9650186" y="1453242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20AC38D-37C8-E043-8EB9-CB00BF4E7306}"/>
                </a:ext>
              </a:extLst>
            </p:cNvPr>
            <p:cNvSpPr/>
            <p:nvPr/>
          </p:nvSpPr>
          <p:spPr>
            <a:xfrm>
              <a:off x="10058400" y="1453242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710F5FC-7B74-334E-868C-A5B6C3074059}"/>
                </a:ext>
              </a:extLst>
            </p:cNvPr>
            <p:cNvSpPr/>
            <p:nvPr/>
          </p:nvSpPr>
          <p:spPr>
            <a:xfrm>
              <a:off x="10466614" y="1453242"/>
              <a:ext cx="293914" cy="29391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A4E4DF-4DCE-2B48-B194-084D2B15AFCC}"/>
              </a:ext>
            </a:extLst>
          </p:cNvPr>
          <p:cNvGrpSpPr/>
          <p:nvPr/>
        </p:nvGrpSpPr>
        <p:grpSpPr>
          <a:xfrm>
            <a:off x="760013" y="1016825"/>
            <a:ext cx="4594656" cy="4459518"/>
            <a:chOff x="9650186" y="669471"/>
            <a:chExt cx="1110342" cy="1077685"/>
          </a:xfrm>
          <a:noFill/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D5BC4CA-5A72-C045-B03E-0D02EF816E09}"/>
                </a:ext>
              </a:extLst>
            </p:cNvPr>
            <p:cNvSpPr/>
            <p:nvPr/>
          </p:nvSpPr>
          <p:spPr>
            <a:xfrm>
              <a:off x="9650186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9BED1FB-8CFB-3D46-B17D-05582B369FD7}"/>
                </a:ext>
              </a:extLst>
            </p:cNvPr>
            <p:cNvSpPr/>
            <p:nvPr/>
          </p:nvSpPr>
          <p:spPr>
            <a:xfrm>
              <a:off x="10058400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FD2FEA-13CF-394D-A77D-4C88CA850F28}"/>
                </a:ext>
              </a:extLst>
            </p:cNvPr>
            <p:cNvSpPr/>
            <p:nvPr/>
          </p:nvSpPr>
          <p:spPr>
            <a:xfrm>
              <a:off x="10466614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6409165-45C8-6947-BB10-5A9BA99E263D}"/>
                </a:ext>
              </a:extLst>
            </p:cNvPr>
            <p:cNvSpPr/>
            <p:nvPr/>
          </p:nvSpPr>
          <p:spPr>
            <a:xfrm>
              <a:off x="9650186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4046F1A-8DF6-F74A-BE18-CF15ADDD1651}"/>
                </a:ext>
              </a:extLst>
            </p:cNvPr>
            <p:cNvSpPr/>
            <p:nvPr/>
          </p:nvSpPr>
          <p:spPr>
            <a:xfrm>
              <a:off x="10058400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3F4EFCB-DF4D-3E4C-A067-CA9F809CD62E}"/>
                </a:ext>
              </a:extLst>
            </p:cNvPr>
            <p:cNvSpPr/>
            <p:nvPr/>
          </p:nvSpPr>
          <p:spPr>
            <a:xfrm>
              <a:off x="10466614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F02F29B-BC68-CF4A-BFD6-C00B953A2F82}"/>
                </a:ext>
              </a:extLst>
            </p:cNvPr>
            <p:cNvSpPr/>
            <p:nvPr/>
          </p:nvSpPr>
          <p:spPr>
            <a:xfrm>
              <a:off x="9650186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21C08EE-E97F-BD43-B66C-61F4990CB86E}"/>
                </a:ext>
              </a:extLst>
            </p:cNvPr>
            <p:cNvSpPr/>
            <p:nvPr/>
          </p:nvSpPr>
          <p:spPr>
            <a:xfrm>
              <a:off x="10058400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6128934-88C5-9F4B-A15F-543166431E27}"/>
                </a:ext>
              </a:extLst>
            </p:cNvPr>
            <p:cNvSpPr/>
            <p:nvPr/>
          </p:nvSpPr>
          <p:spPr>
            <a:xfrm>
              <a:off x="10466614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529AEA8-1F52-234E-86B9-90AEF543A13F}"/>
              </a:ext>
            </a:extLst>
          </p:cNvPr>
          <p:cNvSpPr/>
          <p:nvPr/>
        </p:nvSpPr>
        <p:spPr>
          <a:xfrm>
            <a:off x="2731456" y="3629459"/>
            <a:ext cx="3456429" cy="439975"/>
          </a:xfrm>
          <a:prstGeom prst="roundRect">
            <a:avLst>
              <a:gd name="adj" fmla="val 8485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+mj-lt"/>
              </a:rPr>
              <a:t>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3982725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BF73E32-982F-104D-BAC6-A38F784C99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53883" b="7819"/>
          <a:stretch/>
        </p:blipFill>
        <p:spPr>
          <a:xfrm>
            <a:off x="0" y="0"/>
            <a:ext cx="12192000" cy="310444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1814F5-1922-A348-8ECA-7D79BD46DE2E}"/>
              </a:ext>
            </a:extLst>
          </p:cNvPr>
          <p:cNvSpPr/>
          <p:nvPr/>
        </p:nvSpPr>
        <p:spPr>
          <a:xfrm>
            <a:off x="0" y="0"/>
            <a:ext cx="12192000" cy="3104444"/>
          </a:xfrm>
          <a:prstGeom prst="rect">
            <a:avLst/>
          </a:prstGeom>
          <a:solidFill>
            <a:srgbClr val="122A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AD86C1-343E-B14B-91F8-BEE6B0AA6318}"/>
              </a:ext>
            </a:extLst>
          </p:cNvPr>
          <p:cNvSpPr>
            <a:spLocks noChangeAspect="1"/>
          </p:cNvSpPr>
          <p:nvPr/>
        </p:nvSpPr>
        <p:spPr>
          <a:xfrm>
            <a:off x="7789333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1"/>
                </a:solidFill>
                <a:latin typeface="+mj-lt"/>
              </a:rPr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81E2A-49C7-9C4E-BEEC-06727C59CB84}"/>
              </a:ext>
            </a:extLst>
          </p:cNvPr>
          <p:cNvSpPr txBox="1"/>
          <p:nvPr/>
        </p:nvSpPr>
        <p:spPr>
          <a:xfrm flipH="1">
            <a:off x="605163" y="4282095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7EC6D-E763-394D-9EA1-F54D711D1DE4}"/>
              </a:ext>
            </a:extLst>
          </p:cNvPr>
          <p:cNvSpPr txBox="1"/>
          <p:nvPr/>
        </p:nvSpPr>
        <p:spPr>
          <a:xfrm>
            <a:off x="5488815" y="310177"/>
            <a:ext cx="1214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SWOT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FA682B-1997-574C-8FFA-6FC6450D1B7C}"/>
              </a:ext>
            </a:extLst>
          </p:cNvPr>
          <p:cNvCxnSpPr>
            <a:cxnSpLocks/>
          </p:cNvCxnSpPr>
          <p:nvPr/>
        </p:nvCxnSpPr>
        <p:spPr>
          <a:xfrm>
            <a:off x="7778885" y="1704622"/>
            <a:ext cx="0" cy="1399822"/>
          </a:xfrm>
          <a:prstGeom prst="line">
            <a:avLst/>
          </a:prstGeom>
          <a:ln w="6350">
            <a:solidFill>
              <a:schemeClr val="accent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089803-988C-EA40-BF0D-8F32A7297D32}"/>
              </a:ext>
            </a:extLst>
          </p:cNvPr>
          <p:cNvSpPr>
            <a:spLocks noChangeAspect="1"/>
          </p:cNvSpPr>
          <p:nvPr/>
        </p:nvSpPr>
        <p:spPr>
          <a:xfrm>
            <a:off x="2709334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1"/>
                </a:solidFill>
                <a:latin typeface="+mj-lt"/>
              </a:rPr>
              <a:t>S</a:t>
            </a:r>
            <a:endParaRPr lang="en-US" sz="8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7BFFC9-161D-DC4F-905B-1C5B7599CF67}"/>
              </a:ext>
            </a:extLst>
          </p:cNvPr>
          <p:cNvSpPr/>
          <p:nvPr/>
        </p:nvSpPr>
        <p:spPr>
          <a:xfrm>
            <a:off x="605163" y="4668852"/>
            <a:ext cx="31853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Lorem ipsum dolor sit amet,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enim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mattis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morbi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aliquet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tortor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risus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dictum do vitae sit cum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suscipit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nullam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pellentesque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dignissim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FAB8C9-5A85-7541-819B-FAE4897F3DEB}"/>
              </a:ext>
            </a:extLst>
          </p:cNvPr>
          <p:cNvGrpSpPr/>
          <p:nvPr/>
        </p:nvGrpSpPr>
        <p:grpSpPr>
          <a:xfrm>
            <a:off x="5457983" y="3820523"/>
            <a:ext cx="2320902" cy="638876"/>
            <a:chOff x="610342" y="2668214"/>
            <a:chExt cx="2320902" cy="63887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711559E-1A56-4B45-88A6-B3DEB563DAF7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15578C4-23C8-A54B-BC85-0F44D30B16FC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9C8B35-5036-7F4E-A295-0B7C539D63AE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1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7E7CD65-395F-0F4B-ADC3-0FF75993663F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CED702B-38DC-6B48-A596-F9C364C6B21D}"/>
              </a:ext>
            </a:extLst>
          </p:cNvPr>
          <p:cNvGrpSpPr/>
          <p:nvPr/>
        </p:nvGrpSpPr>
        <p:grpSpPr>
          <a:xfrm>
            <a:off x="5457983" y="5136123"/>
            <a:ext cx="2320902" cy="638876"/>
            <a:chOff x="610342" y="2668214"/>
            <a:chExt cx="2320902" cy="6388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90BE6DD-57AB-D24E-B287-BB32D65FACB1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B02DB46-3329-524D-BF22-ABF4CD25DF50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5166C2-D87C-B34C-88F9-997E17F98F33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3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3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3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6011F2A-B1C1-5044-8781-A03D12E829A4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F41137-A195-E543-9145-7865A6D924B2}"/>
              </a:ext>
            </a:extLst>
          </p:cNvPr>
          <p:cNvGrpSpPr/>
          <p:nvPr/>
        </p:nvGrpSpPr>
        <p:grpSpPr>
          <a:xfrm>
            <a:off x="9203132" y="3820523"/>
            <a:ext cx="2320902" cy="638876"/>
            <a:chOff x="610342" y="2668214"/>
            <a:chExt cx="2320902" cy="63887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B55EB8-D652-F840-BED1-E369A98182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4B4FE4D-6592-AB48-B4A6-07D3EC3C82C8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3B33F8-4DC2-6043-B875-ADF2C1DC52DA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2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2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CB2CE3F-D777-824A-B45C-A9A463439848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F708620-897E-664A-9511-953F931F4F6D}"/>
              </a:ext>
            </a:extLst>
          </p:cNvPr>
          <p:cNvGrpSpPr/>
          <p:nvPr/>
        </p:nvGrpSpPr>
        <p:grpSpPr>
          <a:xfrm>
            <a:off x="9203132" y="5136123"/>
            <a:ext cx="2320902" cy="638876"/>
            <a:chOff x="610342" y="2668214"/>
            <a:chExt cx="2320902" cy="6388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9569E9-09AB-F64E-80E2-65E0FF2BCE6E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4634E45-0E27-204F-A568-F18B5F12755F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3AEF4D-4C54-9A42-BE34-07F1B1E3152A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4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4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4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D09BF12-8D16-0047-BC61-4A66D13031F4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3C7B906-6893-C748-B52B-17FEA4F732C9}"/>
              </a:ext>
            </a:extLst>
          </p:cNvPr>
          <p:cNvSpPr/>
          <p:nvPr/>
        </p:nvSpPr>
        <p:spPr>
          <a:xfrm>
            <a:off x="4759760" y="729573"/>
            <a:ext cx="267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j-lt"/>
              </a:rPr>
              <a:t>ANALYTIC SLIDE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FA28BD-9394-3F4A-B06D-2E3AE1DBA259}"/>
              </a:ext>
            </a:extLst>
          </p:cNvPr>
          <p:cNvSpPr txBox="1"/>
          <p:nvPr/>
        </p:nvSpPr>
        <p:spPr>
          <a:xfrm>
            <a:off x="605163" y="3866690"/>
            <a:ext cx="2901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OPPORTUNITIES :-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33282D2-9A7F-5546-A4C8-522151201003}"/>
              </a:ext>
            </a:extLst>
          </p:cNvPr>
          <p:cNvCxnSpPr>
            <a:cxnSpLocks/>
          </p:cNvCxnSpPr>
          <p:nvPr/>
        </p:nvCxnSpPr>
        <p:spPr>
          <a:xfrm>
            <a:off x="5043737" y="4691627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3ACE1E6-B0BE-C24D-9373-FF65807CD979}"/>
              </a:ext>
            </a:extLst>
          </p:cNvPr>
          <p:cNvCxnSpPr>
            <a:cxnSpLocks/>
          </p:cNvCxnSpPr>
          <p:nvPr/>
        </p:nvCxnSpPr>
        <p:spPr>
          <a:xfrm>
            <a:off x="5043737" y="4691627"/>
            <a:ext cx="2256138" cy="0"/>
          </a:xfrm>
          <a:prstGeom prst="line">
            <a:avLst/>
          </a:prstGeom>
          <a:ln w="95250" cap="rnd">
            <a:solidFill>
              <a:schemeClr val="accent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B61CB47-7131-3645-875C-373E270AB22C}"/>
              </a:ext>
            </a:extLst>
          </p:cNvPr>
          <p:cNvSpPr txBox="1"/>
          <p:nvPr/>
        </p:nvSpPr>
        <p:spPr>
          <a:xfrm>
            <a:off x="7716042" y="4567362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90</a:t>
            </a:r>
            <a:r>
              <a:rPr lang="en-US" sz="1000" b="1" baseline="30000" dirty="0">
                <a:solidFill>
                  <a:schemeClr val="accent1"/>
                </a:solidFill>
              </a:rPr>
              <a:t>%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3C0C732-4A41-DD47-B20A-100F968BA2E7}"/>
              </a:ext>
            </a:extLst>
          </p:cNvPr>
          <p:cNvCxnSpPr>
            <a:cxnSpLocks/>
          </p:cNvCxnSpPr>
          <p:nvPr/>
        </p:nvCxnSpPr>
        <p:spPr>
          <a:xfrm>
            <a:off x="5043737" y="6006462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078CA71-E9EE-8749-B8B6-1EA3C6BE354E}"/>
              </a:ext>
            </a:extLst>
          </p:cNvPr>
          <p:cNvCxnSpPr>
            <a:cxnSpLocks/>
          </p:cNvCxnSpPr>
          <p:nvPr/>
        </p:nvCxnSpPr>
        <p:spPr>
          <a:xfrm>
            <a:off x="5043737" y="6006462"/>
            <a:ext cx="1750408" cy="0"/>
          </a:xfrm>
          <a:prstGeom prst="line">
            <a:avLst/>
          </a:prstGeom>
          <a:ln w="95250" cap="rnd">
            <a:solidFill>
              <a:schemeClr val="accent3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3491912E-CE2F-F447-8F0B-3D751D39658C}"/>
              </a:ext>
            </a:extLst>
          </p:cNvPr>
          <p:cNvSpPr txBox="1"/>
          <p:nvPr/>
        </p:nvSpPr>
        <p:spPr>
          <a:xfrm>
            <a:off x="7716042" y="5882197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70</a:t>
            </a:r>
            <a:r>
              <a:rPr lang="en-US" sz="1000" b="1" baseline="30000" dirty="0">
                <a:solidFill>
                  <a:schemeClr val="accent3"/>
                </a:solidFill>
              </a:rPr>
              <a:t>%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D2C83F-1987-1443-A544-53C04C07CD45}"/>
              </a:ext>
            </a:extLst>
          </p:cNvPr>
          <p:cNvCxnSpPr>
            <a:cxnSpLocks/>
          </p:cNvCxnSpPr>
          <p:nvPr/>
        </p:nvCxnSpPr>
        <p:spPr>
          <a:xfrm>
            <a:off x="8592050" y="4691627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6E25FC0-313A-B341-885C-4715377C405A}"/>
              </a:ext>
            </a:extLst>
          </p:cNvPr>
          <p:cNvCxnSpPr>
            <a:cxnSpLocks/>
          </p:cNvCxnSpPr>
          <p:nvPr/>
        </p:nvCxnSpPr>
        <p:spPr>
          <a:xfrm>
            <a:off x="8592050" y="4691627"/>
            <a:ext cx="1757528" cy="0"/>
          </a:xfrm>
          <a:prstGeom prst="line">
            <a:avLst/>
          </a:prstGeom>
          <a:ln w="95250" cap="rnd">
            <a:solidFill>
              <a:schemeClr val="accent2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F43DF262-3D55-6B41-A0FB-F89DE55D571A}"/>
              </a:ext>
            </a:extLst>
          </p:cNvPr>
          <p:cNvSpPr txBox="1"/>
          <p:nvPr/>
        </p:nvSpPr>
        <p:spPr>
          <a:xfrm>
            <a:off x="11264355" y="4567362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2"/>
                </a:solidFill>
              </a:rPr>
              <a:t>75</a:t>
            </a:r>
            <a:r>
              <a:rPr lang="en-US" sz="1000" b="1" baseline="30000" dirty="0">
                <a:solidFill>
                  <a:schemeClr val="accent2"/>
                </a:solidFill>
              </a:rPr>
              <a:t>%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6E3D7E0-824A-3D48-BD70-F056A38AB4CD}"/>
              </a:ext>
            </a:extLst>
          </p:cNvPr>
          <p:cNvCxnSpPr>
            <a:cxnSpLocks/>
          </p:cNvCxnSpPr>
          <p:nvPr/>
        </p:nvCxnSpPr>
        <p:spPr>
          <a:xfrm>
            <a:off x="8592050" y="6006462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0B4B42C-C536-774C-A012-E2343B982434}"/>
              </a:ext>
            </a:extLst>
          </p:cNvPr>
          <p:cNvCxnSpPr>
            <a:cxnSpLocks/>
          </p:cNvCxnSpPr>
          <p:nvPr/>
        </p:nvCxnSpPr>
        <p:spPr>
          <a:xfrm>
            <a:off x="8592050" y="6006462"/>
            <a:ext cx="2145765" cy="0"/>
          </a:xfrm>
          <a:prstGeom prst="line">
            <a:avLst/>
          </a:prstGeom>
          <a:ln w="95250" cap="rnd">
            <a:solidFill>
              <a:schemeClr val="accent4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31828C4-0374-7348-87D9-AF4EDA17B710}"/>
              </a:ext>
            </a:extLst>
          </p:cNvPr>
          <p:cNvSpPr txBox="1"/>
          <p:nvPr/>
        </p:nvSpPr>
        <p:spPr>
          <a:xfrm>
            <a:off x="11264355" y="5882197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/>
                </a:solidFill>
              </a:rPr>
              <a:t>80</a:t>
            </a:r>
            <a:r>
              <a:rPr lang="en-US" sz="1000" b="1" baseline="30000" dirty="0">
                <a:solidFill>
                  <a:schemeClr val="accent4"/>
                </a:solidFill>
              </a:rPr>
              <a:t>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6F84B4-56DE-DD43-9128-179F07310914}"/>
              </a:ext>
            </a:extLst>
          </p:cNvPr>
          <p:cNvSpPr>
            <a:spLocks noChangeAspect="1"/>
          </p:cNvSpPr>
          <p:nvPr/>
        </p:nvSpPr>
        <p:spPr>
          <a:xfrm>
            <a:off x="4402667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+mj-lt"/>
              </a:rPr>
              <a:t>W</a:t>
            </a:r>
            <a:endParaRPr lang="en-US" sz="4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9EBAACC6-5044-4849-9AEE-CB7D75E4D85E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C1289EB1-1A72-2C49-A446-4AA1D8229EF6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4A7591-E3FA-6C4F-AF41-0F103E405596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135" name="Slide Number Placeholder 24">
            <a:extLst>
              <a:ext uri="{FF2B5EF4-FFF2-40B4-BE49-F238E27FC236}">
                <a16:creationId xmlns:a16="http://schemas.microsoft.com/office/drawing/2014/main" id="{1BEE0EBD-87AF-A24F-81D9-D9F331C4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1F53B3-BBDF-424F-9291-348A487A16B8}"/>
              </a:ext>
            </a:extLst>
          </p:cNvPr>
          <p:cNvSpPr>
            <a:spLocks noChangeAspect="1"/>
          </p:cNvSpPr>
          <p:nvPr/>
        </p:nvSpPr>
        <p:spPr>
          <a:xfrm>
            <a:off x="5918200" y="1557641"/>
            <a:ext cx="2048933" cy="1693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rgbClr val="FFFFFF"/>
                </a:solidFill>
              </a:rPr>
              <a:t>O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ED5C50E-6753-0D46-98F6-66EBB5566A4D}"/>
              </a:ext>
            </a:extLst>
          </p:cNvPr>
          <p:cNvGrpSpPr>
            <a:grpSpLocks noChangeAspect="1"/>
          </p:cNvGrpSpPr>
          <p:nvPr/>
        </p:nvGrpSpPr>
        <p:grpSpPr>
          <a:xfrm>
            <a:off x="5966123" y="1226774"/>
            <a:ext cx="259754" cy="68757"/>
            <a:chOff x="3469621" y="1357388"/>
            <a:chExt cx="506185" cy="133990"/>
          </a:xfrm>
          <a:solidFill>
            <a:srgbClr val="FFFFFF"/>
          </a:solidFill>
        </p:grpSpPr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108E710-1E31-C84C-8A5B-47643F47E4D0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59248E90-49F6-1546-839E-3B680C8EE78C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5A6407EB-91AE-5343-95A0-37883B596F79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aphic 2">
            <a:extLst>
              <a:ext uri="{FF2B5EF4-FFF2-40B4-BE49-F238E27FC236}">
                <a16:creationId xmlns:a16="http://schemas.microsoft.com/office/drawing/2014/main" id="{E850E3F3-1E03-BA4E-84C0-85360062BB0E}"/>
              </a:ext>
            </a:extLst>
          </p:cNvPr>
          <p:cNvGrpSpPr>
            <a:grpSpLocks noChangeAspect="1"/>
          </p:cNvGrpSpPr>
          <p:nvPr/>
        </p:nvGrpSpPr>
        <p:grpSpPr>
          <a:xfrm>
            <a:off x="8668467" y="4027483"/>
            <a:ext cx="449681" cy="254167"/>
            <a:chOff x="5657850" y="3181350"/>
            <a:chExt cx="876300" cy="495300"/>
          </a:xfrm>
          <a:solidFill>
            <a:schemeClr val="accent2"/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F358821-7D34-B347-9DE7-48AD6AB16D76}"/>
                </a:ext>
              </a:extLst>
            </p:cNvPr>
            <p:cNvSpPr/>
            <p:nvPr/>
          </p:nvSpPr>
          <p:spPr>
            <a:xfrm>
              <a:off x="5988939" y="3174085"/>
              <a:ext cx="552450" cy="504825"/>
            </a:xfrm>
            <a:custGeom>
              <a:avLst/>
              <a:gdLst>
                <a:gd name="connsiteX0" fmla="*/ 398621 w 552450"/>
                <a:gd name="connsiteY0" fmla="*/ 208909 h 504825"/>
                <a:gd name="connsiteX1" fmla="*/ 381953 w 552450"/>
                <a:gd name="connsiteY1" fmla="*/ 209862 h 504825"/>
                <a:gd name="connsiteX2" fmla="*/ 381953 w 552450"/>
                <a:gd name="connsiteY2" fmla="*/ 196813 h 504825"/>
                <a:gd name="connsiteX3" fmla="*/ 196156 w 552450"/>
                <a:gd name="connsiteY3" fmla="*/ 7154 h 504825"/>
                <a:gd name="connsiteX4" fmla="*/ 7144 w 552450"/>
                <a:gd name="connsiteY4" fmla="*/ 179191 h 504825"/>
                <a:gd name="connsiteX5" fmla="*/ 63246 w 552450"/>
                <a:gd name="connsiteY5" fmla="*/ 292158 h 504825"/>
                <a:gd name="connsiteX6" fmla="*/ 64580 w 552450"/>
                <a:gd name="connsiteY6" fmla="*/ 292158 h 504825"/>
                <a:gd name="connsiteX7" fmla="*/ 182309 w 552450"/>
                <a:gd name="connsiteY7" fmla="*/ 405791 h 504825"/>
                <a:gd name="connsiteX8" fmla="*/ 130778 w 552450"/>
                <a:gd name="connsiteY8" fmla="*/ 499708 h 504825"/>
                <a:gd name="connsiteX9" fmla="*/ 399479 w 552450"/>
                <a:gd name="connsiteY9" fmla="*/ 499708 h 504825"/>
                <a:gd name="connsiteX10" fmla="*/ 549878 w 552450"/>
                <a:gd name="connsiteY10" fmla="*/ 354356 h 504825"/>
                <a:gd name="connsiteX11" fmla="*/ 398621 w 552450"/>
                <a:gd name="connsiteY11" fmla="*/ 20890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2450" h="504825">
                  <a:moveTo>
                    <a:pt x="398621" y="208909"/>
                  </a:moveTo>
                  <a:cubicBezTo>
                    <a:pt x="393052" y="208940"/>
                    <a:pt x="387489" y="209258"/>
                    <a:pt x="381953" y="209862"/>
                  </a:cubicBezTo>
                  <a:cubicBezTo>
                    <a:pt x="381953" y="205480"/>
                    <a:pt x="381953" y="201194"/>
                    <a:pt x="381953" y="196813"/>
                  </a:cubicBezTo>
                  <a:cubicBezTo>
                    <a:pt x="383019" y="93133"/>
                    <a:pt x="299835" y="8220"/>
                    <a:pt x="196156" y="7154"/>
                  </a:cubicBezTo>
                  <a:cubicBezTo>
                    <a:pt x="97817" y="6142"/>
                    <a:pt x="15363" y="81191"/>
                    <a:pt x="7144" y="179191"/>
                  </a:cubicBezTo>
                  <a:cubicBezTo>
                    <a:pt x="42037" y="206367"/>
                    <a:pt x="62681" y="247934"/>
                    <a:pt x="63246" y="292158"/>
                  </a:cubicBezTo>
                  <a:lnTo>
                    <a:pt x="64580" y="292158"/>
                  </a:lnTo>
                  <a:cubicBezTo>
                    <a:pt x="128441" y="291096"/>
                    <a:pt x="181109" y="341932"/>
                    <a:pt x="182309" y="405791"/>
                  </a:cubicBezTo>
                  <a:cubicBezTo>
                    <a:pt x="182045" y="443777"/>
                    <a:pt x="162676" y="479079"/>
                    <a:pt x="130778" y="499708"/>
                  </a:cubicBezTo>
                  <a:lnTo>
                    <a:pt x="399479" y="499708"/>
                  </a:lnTo>
                  <a:cubicBezTo>
                    <a:pt x="482632" y="499231"/>
                    <a:pt x="549878" y="434366"/>
                    <a:pt x="549878" y="354356"/>
                  </a:cubicBezTo>
                  <a:cubicBezTo>
                    <a:pt x="549878" y="274346"/>
                    <a:pt x="482156" y="208909"/>
                    <a:pt x="398621" y="208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1860557-6CEC-104C-8443-A9FFA5A04A0E}"/>
                </a:ext>
              </a:extLst>
            </p:cNvPr>
            <p:cNvSpPr/>
            <p:nvPr/>
          </p:nvSpPr>
          <p:spPr>
            <a:xfrm>
              <a:off x="5649468" y="3336131"/>
              <a:ext cx="504825" cy="342900"/>
            </a:xfrm>
            <a:custGeom>
              <a:avLst/>
              <a:gdLst>
                <a:gd name="connsiteX0" fmla="*/ 501396 w 504825"/>
                <a:gd name="connsiteY0" fmla="*/ 243745 h 342900"/>
                <a:gd name="connsiteX1" fmla="*/ 404097 w 504825"/>
                <a:gd name="connsiteY1" fmla="*/ 150589 h 342900"/>
                <a:gd name="connsiteX2" fmla="*/ 404051 w 504825"/>
                <a:gd name="connsiteY2" fmla="*/ 150590 h 342900"/>
                <a:gd name="connsiteX3" fmla="*/ 393288 w 504825"/>
                <a:gd name="connsiteY3" fmla="*/ 151162 h 342900"/>
                <a:gd name="connsiteX4" fmla="*/ 381191 w 504825"/>
                <a:gd name="connsiteY4" fmla="*/ 152495 h 342900"/>
                <a:gd name="connsiteX5" fmla="*/ 382048 w 504825"/>
                <a:gd name="connsiteY5" fmla="*/ 140494 h 342900"/>
                <a:gd name="connsiteX6" fmla="*/ 382048 w 504825"/>
                <a:gd name="connsiteY6" fmla="*/ 131921 h 342900"/>
                <a:gd name="connsiteX7" fmla="*/ 259181 w 504825"/>
                <a:gd name="connsiteY7" fmla="*/ 7146 h 342900"/>
                <a:gd name="connsiteX8" fmla="*/ 258890 w 504825"/>
                <a:gd name="connsiteY8" fmla="*/ 7144 h 342900"/>
                <a:gd name="connsiteX9" fmla="*/ 175070 w 504825"/>
                <a:gd name="connsiteY9" fmla="*/ 40386 h 342900"/>
                <a:gd name="connsiteX10" fmla="*/ 135922 w 504825"/>
                <a:gd name="connsiteY10" fmla="*/ 121444 h 342900"/>
                <a:gd name="connsiteX11" fmla="*/ 135065 w 504825"/>
                <a:gd name="connsiteY11" fmla="*/ 132207 h 342900"/>
                <a:gd name="connsiteX12" fmla="*/ 124397 w 504825"/>
                <a:gd name="connsiteY12" fmla="*/ 130969 h 342900"/>
                <a:gd name="connsiteX13" fmla="*/ 110871 w 504825"/>
                <a:gd name="connsiteY13" fmla="*/ 130016 h 342900"/>
                <a:gd name="connsiteX14" fmla="*/ 7144 w 504825"/>
                <a:gd name="connsiteY14" fmla="*/ 233172 h 342900"/>
                <a:gd name="connsiteX15" fmla="*/ 110300 w 504825"/>
                <a:gd name="connsiteY15" fmla="*/ 336899 h 342900"/>
                <a:gd name="connsiteX16" fmla="*/ 404527 w 504825"/>
                <a:gd name="connsiteY16" fmla="*/ 336899 h 342900"/>
                <a:gd name="connsiteX17" fmla="*/ 501396 w 504825"/>
                <a:gd name="connsiteY17" fmla="*/ 24374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825" h="342900">
                  <a:moveTo>
                    <a:pt x="501396" y="243745"/>
                  </a:moveTo>
                  <a:cubicBezTo>
                    <a:pt x="500252" y="191152"/>
                    <a:pt x="456690" y="149445"/>
                    <a:pt x="404097" y="150589"/>
                  </a:cubicBezTo>
                  <a:cubicBezTo>
                    <a:pt x="404082" y="150590"/>
                    <a:pt x="404066" y="150590"/>
                    <a:pt x="404051" y="150590"/>
                  </a:cubicBezTo>
                  <a:cubicBezTo>
                    <a:pt x="400456" y="150591"/>
                    <a:pt x="396863" y="150781"/>
                    <a:pt x="393288" y="151162"/>
                  </a:cubicBezTo>
                  <a:lnTo>
                    <a:pt x="381191" y="152495"/>
                  </a:lnTo>
                  <a:lnTo>
                    <a:pt x="382048" y="140494"/>
                  </a:lnTo>
                  <a:cubicBezTo>
                    <a:pt x="382048" y="137573"/>
                    <a:pt x="382048" y="134715"/>
                    <a:pt x="382048" y="131921"/>
                  </a:cubicBezTo>
                  <a:cubicBezTo>
                    <a:pt x="382575" y="63537"/>
                    <a:pt x="327566" y="7673"/>
                    <a:pt x="259181" y="7146"/>
                  </a:cubicBezTo>
                  <a:cubicBezTo>
                    <a:pt x="259084" y="7145"/>
                    <a:pt x="258987" y="7144"/>
                    <a:pt x="258890" y="7144"/>
                  </a:cubicBezTo>
                  <a:cubicBezTo>
                    <a:pt x="227736" y="7144"/>
                    <a:pt x="197756" y="19034"/>
                    <a:pt x="175070" y="40386"/>
                  </a:cubicBezTo>
                  <a:cubicBezTo>
                    <a:pt x="152367" y="61577"/>
                    <a:pt x="138404" y="90487"/>
                    <a:pt x="135922" y="121444"/>
                  </a:cubicBezTo>
                  <a:lnTo>
                    <a:pt x="135065" y="132207"/>
                  </a:lnTo>
                  <a:lnTo>
                    <a:pt x="124397" y="130969"/>
                  </a:lnTo>
                  <a:cubicBezTo>
                    <a:pt x="119913" y="130367"/>
                    <a:pt x="115395" y="130049"/>
                    <a:pt x="110871" y="130016"/>
                  </a:cubicBezTo>
                  <a:cubicBezTo>
                    <a:pt x="53742" y="129858"/>
                    <a:pt x="7302" y="176043"/>
                    <a:pt x="7144" y="233172"/>
                  </a:cubicBezTo>
                  <a:cubicBezTo>
                    <a:pt x="6986" y="290301"/>
                    <a:pt x="53171" y="336741"/>
                    <a:pt x="110300" y="336899"/>
                  </a:cubicBezTo>
                  <a:lnTo>
                    <a:pt x="404527" y="336899"/>
                  </a:lnTo>
                  <a:cubicBezTo>
                    <a:pt x="456953" y="337803"/>
                    <a:pt x="500251" y="296166"/>
                    <a:pt x="501396" y="243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9" name="Graphic 10">
            <a:extLst>
              <a:ext uri="{FF2B5EF4-FFF2-40B4-BE49-F238E27FC236}">
                <a16:creationId xmlns:a16="http://schemas.microsoft.com/office/drawing/2014/main" id="{77136EA6-E8B6-354C-99D6-C90FBCD3E271}"/>
              </a:ext>
            </a:extLst>
          </p:cNvPr>
          <p:cNvGrpSpPr>
            <a:grpSpLocks noChangeAspect="1"/>
          </p:cNvGrpSpPr>
          <p:nvPr/>
        </p:nvGrpSpPr>
        <p:grpSpPr>
          <a:xfrm>
            <a:off x="5005449" y="5289502"/>
            <a:ext cx="364958" cy="351924"/>
            <a:chOff x="5890400" y="3236100"/>
            <a:chExt cx="711200" cy="685800"/>
          </a:xfrm>
          <a:solidFill>
            <a:schemeClr val="accent3"/>
          </a:solidFill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7C0CCA7-3546-6E49-B7AD-F798FFC068BB}"/>
                </a:ext>
              </a:extLst>
            </p:cNvPr>
            <p:cNvSpPr/>
            <p:nvPr/>
          </p:nvSpPr>
          <p:spPr>
            <a:xfrm>
              <a:off x="6024106" y="3236100"/>
              <a:ext cx="170688" cy="178496"/>
            </a:xfrm>
            <a:custGeom>
              <a:avLst/>
              <a:gdLst>
                <a:gd name="connsiteX0" fmla="*/ 35560 w 170688"/>
                <a:gd name="connsiteY0" fmla="*/ 99018 h 178495"/>
                <a:gd name="connsiteX1" fmla="*/ 7112 w 170688"/>
                <a:gd name="connsiteY1" fmla="*/ 142515 h 178495"/>
                <a:gd name="connsiteX2" fmla="*/ 96059 w 170688"/>
                <a:gd name="connsiteY2" fmla="*/ 180751 h 178495"/>
                <a:gd name="connsiteX3" fmla="*/ 99189 w 170688"/>
                <a:gd name="connsiteY3" fmla="*/ 164592 h 178495"/>
                <a:gd name="connsiteX4" fmla="*/ 145274 w 170688"/>
                <a:gd name="connsiteY4" fmla="*/ 36263 h 178495"/>
                <a:gd name="connsiteX5" fmla="*/ 167085 w 170688"/>
                <a:gd name="connsiteY5" fmla="*/ 7046 h 178495"/>
                <a:gd name="connsiteX6" fmla="*/ 119007 w 170688"/>
                <a:gd name="connsiteY6" fmla="*/ 26399 h 178495"/>
                <a:gd name="connsiteX7" fmla="*/ 35560 w 170688"/>
                <a:gd name="connsiteY7" fmla="*/ 9901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35560" y="99018"/>
                  </a:moveTo>
                  <a:cubicBezTo>
                    <a:pt x="24948" y="112761"/>
                    <a:pt x="15436" y="127304"/>
                    <a:pt x="7112" y="142515"/>
                  </a:cubicBezTo>
                  <a:cubicBezTo>
                    <a:pt x="35011" y="158933"/>
                    <a:pt x="64899" y="171780"/>
                    <a:pt x="96059" y="180751"/>
                  </a:cubicBezTo>
                  <a:cubicBezTo>
                    <a:pt x="97103" y="175302"/>
                    <a:pt x="98051" y="169947"/>
                    <a:pt x="99189" y="164592"/>
                  </a:cubicBezTo>
                  <a:cubicBezTo>
                    <a:pt x="107461" y="119632"/>
                    <a:pt x="123024" y="76296"/>
                    <a:pt x="145274" y="36263"/>
                  </a:cubicBezTo>
                  <a:cubicBezTo>
                    <a:pt x="151404" y="25737"/>
                    <a:pt x="158721" y="15935"/>
                    <a:pt x="167085" y="7046"/>
                  </a:cubicBezTo>
                  <a:cubicBezTo>
                    <a:pt x="150321" y="11526"/>
                    <a:pt x="134175" y="18025"/>
                    <a:pt x="119007" y="26399"/>
                  </a:cubicBezTo>
                  <a:cubicBezTo>
                    <a:pt x="86439" y="44651"/>
                    <a:pt x="58029" y="69375"/>
                    <a:pt x="35560" y="99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711A8775-0ACA-F243-A688-050AA8FB132B}"/>
                </a:ext>
              </a:extLst>
            </p:cNvPr>
            <p:cNvSpPr/>
            <p:nvPr/>
          </p:nvSpPr>
          <p:spPr>
            <a:xfrm>
              <a:off x="6118553" y="3431600"/>
              <a:ext cx="246549" cy="140918"/>
            </a:xfrm>
            <a:custGeom>
              <a:avLst/>
              <a:gdLst>
                <a:gd name="connsiteX0" fmla="*/ 17543 w 246549"/>
                <a:gd name="connsiteY0" fmla="*/ 7046 h 140917"/>
                <a:gd name="connsiteX1" fmla="*/ 7112 w 246549"/>
                <a:gd name="connsiteY1" fmla="*/ 136127 h 140917"/>
                <a:gd name="connsiteX2" fmla="*/ 244179 w 246549"/>
                <a:gd name="connsiteY2" fmla="*/ 136127 h 140917"/>
                <a:gd name="connsiteX3" fmla="*/ 233653 w 246549"/>
                <a:gd name="connsiteY3" fmla="*/ 7046 h 140917"/>
                <a:gd name="connsiteX4" fmla="*/ 125835 w 246549"/>
                <a:gd name="connsiteY4" fmla="*/ 19635 h 140917"/>
                <a:gd name="connsiteX5" fmla="*/ 17543 w 246549"/>
                <a:gd name="connsiteY5" fmla="*/ 7046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549" h="140917">
                  <a:moveTo>
                    <a:pt x="17543" y="7046"/>
                  </a:moveTo>
                  <a:cubicBezTo>
                    <a:pt x="10944" y="49769"/>
                    <a:pt x="7458" y="92907"/>
                    <a:pt x="7112" y="136127"/>
                  </a:cubicBezTo>
                  <a:lnTo>
                    <a:pt x="244179" y="136127"/>
                  </a:lnTo>
                  <a:cubicBezTo>
                    <a:pt x="243850" y="92903"/>
                    <a:pt x="240332" y="49761"/>
                    <a:pt x="233653" y="7046"/>
                  </a:cubicBezTo>
                  <a:cubicBezTo>
                    <a:pt x="198338" y="15426"/>
                    <a:pt x="162149" y="19652"/>
                    <a:pt x="125835" y="19635"/>
                  </a:cubicBezTo>
                  <a:cubicBezTo>
                    <a:pt x="89363" y="19687"/>
                    <a:pt x="53012" y="15461"/>
                    <a:pt x="17543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145C73C9-15D4-5E4D-8724-F9A8CBBDB3C9}"/>
                </a:ext>
              </a:extLst>
            </p:cNvPr>
            <p:cNvSpPr/>
            <p:nvPr/>
          </p:nvSpPr>
          <p:spPr>
            <a:xfrm>
              <a:off x="6119312" y="3579939"/>
              <a:ext cx="246549" cy="140918"/>
            </a:xfrm>
            <a:custGeom>
              <a:avLst/>
              <a:gdLst>
                <a:gd name="connsiteX0" fmla="*/ 121947 w 246549"/>
                <a:gd name="connsiteY0" fmla="*/ 122505 h 140917"/>
                <a:gd name="connsiteX1" fmla="*/ 233748 w 246549"/>
                <a:gd name="connsiteY1" fmla="*/ 136033 h 140917"/>
                <a:gd name="connsiteX2" fmla="*/ 244179 w 246549"/>
                <a:gd name="connsiteY2" fmla="*/ 7046 h 140917"/>
                <a:gd name="connsiteX3" fmla="*/ 7112 w 246549"/>
                <a:gd name="connsiteY3" fmla="*/ 7046 h 140917"/>
                <a:gd name="connsiteX4" fmla="*/ 17353 w 246549"/>
                <a:gd name="connsiteY4" fmla="*/ 134436 h 140917"/>
                <a:gd name="connsiteX5" fmla="*/ 121947 w 246549"/>
                <a:gd name="connsiteY5" fmla="*/ 122505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549" h="140917">
                  <a:moveTo>
                    <a:pt x="121947" y="122505"/>
                  </a:moveTo>
                  <a:cubicBezTo>
                    <a:pt x="159632" y="122471"/>
                    <a:pt x="197179" y="127014"/>
                    <a:pt x="233748" y="136033"/>
                  </a:cubicBezTo>
                  <a:cubicBezTo>
                    <a:pt x="240346" y="93341"/>
                    <a:pt x="243832" y="50234"/>
                    <a:pt x="244179" y="7046"/>
                  </a:cubicBezTo>
                  <a:lnTo>
                    <a:pt x="7112" y="7046"/>
                  </a:lnTo>
                  <a:cubicBezTo>
                    <a:pt x="7455" y="49697"/>
                    <a:pt x="10877" y="92269"/>
                    <a:pt x="17353" y="134436"/>
                  </a:cubicBezTo>
                  <a:cubicBezTo>
                    <a:pt x="51644" y="126517"/>
                    <a:pt x="86737" y="122513"/>
                    <a:pt x="121947" y="122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6805609-A1A3-7B41-8A30-B7B90EDB1496}"/>
                </a:ext>
              </a:extLst>
            </p:cNvPr>
            <p:cNvSpPr/>
            <p:nvPr/>
          </p:nvSpPr>
          <p:spPr>
            <a:xfrm>
              <a:off x="5975080" y="3386600"/>
              <a:ext cx="142240" cy="187890"/>
            </a:xfrm>
            <a:custGeom>
              <a:avLst/>
              <a:gdLst>
                <a:gd name="connsiteX0" fmla="*/ 7112 w 142240"/>
                <a:gd name="connsiteY0" fmla="*/ 181126 h 187890"/>
                <a:gd name="connsiteX1" fmla="*/ 131145 w 142240"/>
                <a:gd name="connsiteY1" fmla="*/ 181126 h 187890"/>
                <a:gd name="connsiteX2" fmla="*/ 142240 w 142240"/>
                <a:gd name="connsiteY2" fmla="*/ 46785 h 187890"/>
                <a:gd name="connsiteX3" fmla="*/ 67042 w 142240"/>
                <a:gd name="connsiteY3" fmla="*/ 17568 h 187890"/>
                <a:gd name="connsiteX4" fmla="*/ 48077 w 142240"/>
                <a:gd name="connsiteY4" fmla="*/ 7046 h 187890"/>
                <a:gd name="connsiteX5" fmla="*/ 7112 w 142240"/>
                <a:gd name="connsiteY5" fmla="*/ 18112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40" h="187890">
                  <a:moveTo>
                    <a:pt x="7112" y="181126"/>
                  </a:moveTo>
                  <a:lnTo>
                    <a:pt x="131145" y="181126"/>
                  </a:lnTo>
                  <a:cubicBezTo>
                    <a:pt x="131449" y="136134"/>
                    <a:pt x="135158" y="91228"/>
                    <a:pt x="142240" y="46785"/>
                  </a:cubicBezTo>
                  <a:cubicBezTo>
                    <a:pt x="116247" y="39572"/>
                    <a:pt x="91054" y="29784"/>
                    <a:pt x="67042" y="17568"/>
                  </a:cubicBezTo>
                  <a:cubicBezTo>
                    <a:pt x="60499" y="14280"/>
                    <a:pt x="54146" y="10710"/>
                    <a:pt x="48077" y="7046"/>
                  </a:cubicBezTo>
                  <a:cubicBezTo>
                    <a:pt x="21897" y="61462"/>
                    <a:pt x="7921" y="120850"/>
                    <a:pt x="7112" y="1811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0350B5FA-8D03-8341-8350-217118E49C06}"/>
                </a:ext>
              </a:extLst>
            </p:cNvPr>
            <p:cNvSpPr/>
            <p:nvPr/>
          </p:nvSpPr>
          <p:spPr>
            <a:xfrm>
              <a:off x="5974985" y="3579939"/>
              <a:ext cx="142240" cy="178496"/>
            </a:xfrm>
            <a:custGeom>
              <a:avLst/>
              <a:gdLst>
                <a:gd name="connsiteX0" fmla="*/ 47129 w 142240"/>
                <a:gd name="connsiteY0" fmla="*/ 178778 h 178495"/>
                <a:gd name="connsiteX1" fmla="*/ 141956 w 142240"/>
                <a:gd name="connsiteY1" fmla="*/ 139133 h 178495"/>
                <a:gd name="connsiteX2" fmla="*/ 131240 w 142240"/>
                <a:gd name="connsiteY2" fmla="*/ 7046 h 178495"/>
                <a:gd name="connsiteX3" fmla="*/ 7112 w 142240"/>
                <a:gd name="connsiteY3" fmla="*/ 7046 h 178495"/>
                <a:gd name="connsiteX4" fmla="*/ 47129 w 142240"/>
                <a:gd name="connsiteY4" fmla="*/ 17877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78495">
                  <a:moveTo>
                    <a:pt x="47129" y="178778"/>
                  </a:moveTo>
                  <a:cubicBezTo>
                    <a:pt x="76929" y="161664"/>
                    <a:pt x="108789" y="148344"/>
                    <a:pt x="141956" y="139133"/>
                  </a:cubicBezTo>
                  <a:cubicBezTo>
                    <a:pt x="135214" y="95413"/>
                    <a:pt x="131633" y="51271"/>
                    <a:pt x="131240" y="7046"/>
                  </a:cubicBezTo>
                  <a:lnTo>
                    <a:pt x="7112" y="7046"/>
                  </a:lnTo>
                  <a:cubicBezTo>
                    <a:pt x="7972" y="66458"/>
                    <a:pt x="21615" y="125004"/>
                    <a:pt x="47129" y="178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1F9B37EB-CF70-604E-A5CF-BDBF32C76D74}"/>
                </a:ext>
              </a:extLst>
            </p:cNvPr>
            <p:cNvSpPr/>
            <p:nvPr/>
          </p:nvSpPr>
          <p:spPr>
            <a:xfrm>
              <a:off x="6131924" y="3229053"/>
              <a:ext cx="218101" cy="206679"/>
            </a:xfrm>
            <a:custGeom>
              <a:avLst/>
              <a:gdLst>
                <a:gd name="connsiteX0" fmla="*/ 133611 w 218101"/>
                <a:gd name="connsiteY0" fmla="*/ 12871 h 206679"/>
                <a:gd name="connsiteX1" fmla="*/ 91318 w 218101"/>
                <a:gd name="connsiteY1" fmla="*/ 12871 h 206679"/>
                <a:gd name="connsiteX2" fmla="*/ 69792 w 218101"/>
                <a:gd name="connsiteY2" fmla="*/ 31660 h 206679"/>
                <a:gd name="connsiteX3" fmla="*/ 30629 w 218101"/>
                <a:gd name="connsiteY3" fmla="*/ 103810 h 206679"/>
                <a:gd name="connsiteX4" fmla="*/ 7112 w 218101"/>
                <a:gd name="connsiteY4" fmla="*/ 193246 h 206679"/>
                <a:gd name="connsiteX5" fmla="*/ 112464 w 218101"/>
                <a:gd name="connsiteY5" fmla="*/ 205271 h 206679"/>
                <a:gd name="connsiteX6" fmla="*/ 217817 w 218101"/>
                <a:gd name="connsiteY6" fmla="*/ 192870 h 206679"/>
                <a:gd name="connsiteX7" fmla="*/ 214498 w 218101"/>
                <a:gd name="connsiteY7" fmla="*/ 175584 h 206679"/>
                <a:gd name="connsiteX8" fmla="*/ 170688 w 218101"/>
                <a:gd name="connsiteY8" fmla="*/ 53455 h 206679"/>
                <a:gd name="connsiteX9" fmla="*/ 133611 w 218101"/>
                <a:gd name="connsiteY9" fmla="*/ 12871 h 2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101" h="206679">
                  <a:moveTo>
                    <a:pt x="133611" y="12871"/>
                  </a:moveTo>
                  <a:cubicBezTo>
                    <a:pt x="120603" y="5104"/>
                    <a:pt x="104326" y="5104"/>
                    <a:pt x="91318" y="12871"/>
                  </a:cubicBezTo>
                  <a:cubicBezTo>
                    <a:pt x="83104" y="17859"/>
                    <a:pt x="75822" y="24216"/>
                    <a:pt x="69792" y="31660"/>
                  </a:cubicBezTo>
                  <a:cubicBezTo>
                    <a:pt x="52586" y="53260"/>
                    <a:pt x="39331" y="77679"/>
                    <a:pt x="30629" y="103810"/>
                  </a:cubicBezTo>
                  <a:cubicBezTo>
                    <a:pt x="20329" y="132933"/>
                    <a:pt x="12463" y="162846"/>
                    <a:pt x="7112" y="193246"/>
                  </a:cubicBezTo>
                  <a:cubicBezTo>
                    <a:pt x="41623" y="201386"/>
                    <a:pt x="76989" y="205423"/>
                    <a:pt x="112464" y="205271"/>
                  </a:cubicBezTo>
                  <a:cubicBezTo>
                    <a:pt x="147954" y="205288"/>
                    <a:pt x="183319" y="201125"/>
                    <a:pt x="217817" y="192870"/>
                  </a:cubicBezTo>
                  <a:cubicBezTo>
                    <a:pt x="216774" y="187046"/>
                    <a:pt x="215636" y="181221"/>
                    <a:pt x="214498" y="175584"/>
                  </a:cubicBezTo>
                  <a:cubicBezTo>
                    <a:pt x="206561" y="132821"/>
                    <a:pt x="191771" y="91590"/>
                    <a:pt x="170688" y="53455"/>
                  </a:cubicBezTo>
                  <a:cubicBezTo>
                    <a:pt x="161985" y="37044"/>
                    <a:pt x="149229" y="23082"/>
                    <a:pt x="133611" y="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CB0C197-13AA-B54A-9FB9-A32AC2D0D4FB}"/>
                </a:ext>
              </a:extLst>
            </p:cNvPr>
            <p:cNvSpPr/>
            <p:nvPr/>
          </p:nvSpPr>
          <p:spPr>
            <a:xfrm>
              <a:off x="6132018" y="3712308"/>
              <a:ext cx="218101" cy="206679"/>
            </a:xfrm>
            <a:custGeom>
              <a:avLst/>
              <a:gdLst>
                <a:gd name="connsiteX0" fmla="*/ 10336 w 218101"/>
                <a:gd name="connsiteY0" fmla="*/ 37766 h 206679"/>
                <a:gd name="connsiteX1" fmla="*/ 54051 w 218101"/>
                <a:gd name="connsiteY1" fmla="*/ 159895 h 206679"/>
                <a:gd name="connsiteX2" fmla="*/ 91223 w 218101"/>
                <a:gd name="connsiteY2" fmla="*/ 200198 h 206679"/>
                <a:gd name="connsiteX3" fmla="*/ 133516 w 218101"/>
                <a:gd name="connsiteY3" fmla="*/ 200198 h 206679"/>
                <a:gd name="connsiteX4" fmla="*/ 155042 w 218101"/>
                <a:gd name="connsiteY4" fmla="*/ 181409 h 206679"/>
                <a:gd name="connsiteX5" fmla="*/ 194584 w 218101"/>
                <a:gd name="connsiteY5" fmla="*/ 109916 h 206679"/>
                <a:gd name="connsiteX6" fmla="*/ 218196 w 218101"/>
                <a:gd name="connsiteY6" fmla="*/ 20387 h 206679"/>
                <a:gd name="connsiteX7" fmla="*/ 7112 w 218101"/>
                <a:gd name="connsiteY7" fmla="*/ 18790 h 206679"/>
                <a:gd name="connsiteX8" fmla="*/ 10336 w 218101"/>
                <a:gd name="connsiteY8" fmla="*/ 37766 h 2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101" h="206679">
                  <a:moveTo>
                    <a:pt x="10336" y="37766"/>
                  </a:moveTo>
                  <a:cubicBezTo>
                    <a:pt x="18301" y="80509"/>
                    <a:pt x="33056" y="121730"/>
                    <a:pt x="54051" y="159895"/>
                  </a:cubicBezTo>
                  <a:cubicBezTo>
                    <a:pt x="62840" y="176201"/>
                    <a:pt x="75622" y="190059"/>
                    <a:pt x="91223" y="200198"/>
                  </a:cubicBezTo>
                  <a:cubicBezTo>
                    <a:pt x="104231" y="207965"/>
                    <a:pt x="120508" y="207965"/>
                    <a:pt x="133516" y="200198"/>
                  </a:cubicBezTo>
                  <a:cubicBezTo>
                    <a:pt x="141696" y="195164"/>
                    <a:pt x="148971" y="188814"/>
                    <a:pt x="155042" y="181409"/>
                  </a:cubicBezTo>
                  <a:cubicBezTo>
                    <a:pt x="172269" y="160005"/>
                    <a:pt x="185646" y="135820"/>
                    <a:pt x="194584" y="109916"/>
                  </a:cubicBezTo>
                  <a:cubicBezTo>
                    <a:pt x="204960" y="80777"/>
                    <a:pt x="212858" y="50830"/>
                    <a:pt x="218196" y="20387"/>
                  </a:cubicBezTo>
                  <a:cubicBezTo>
                    <a:pt x="148974" y="3156"/>
                    <a:pt x="76592" y="2609"/>
                    <a:pt x="7112" y="18790"/>
                  </a:cubicBezTo>
                  <a:cubicBezTo>
                    <a:pt x="7776" y="25178"/>
                    <a:pt x="9009" y="31566"/>
                    <a:pt x="10336" y="37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BD248ED-70EB-CF4A-95F2-8CB935292C25}"/>
                </a:ext>
              </a:extLst>
            </p:cNvPr>
            <p:cNvSpPr/>
            <p:nvPr/>
          </p:nvSpPr>
          <p:spPr>
            <a:xfrm>
              <a:off x="5972141" y="3777318"/>
              <a:ext cx="170688" cy="140918"/>
            </a:xfrm>
            <a:custGeom>
              <a:avLst/>
              <a:gdLst>
                <a:gd name="connsiteX0" fmla="*/ 72068 w 170688"/>
                <a:gd name="connsiteY0" fmla="*/ 54018 h 140917"/>
                <a:gd name="connsiteX1" fmla="*/ 41250 w 170688"/>
                <a:gd name="connsiteY1" fmla="*/ 7046 h 140917"/>
                <a:gd name="connsiteX2" fmla="*/ 7112 w 170688"/>
                <a:gd name="connsiteY2" fmla="*/ 32975 h 140917"/>
                <a:gd name="connsiteX3" fmla="*/ 169835 w 170688"/>
                <a:gd name="connsiteY3" fmla="*/ 136314 h 140917"/>
                <a:gd name="connsiteX4" fmla="*/ 161585 w 170688"/>
                <a:gd name="connsiteY4" fmla="*/ 132181 h 140917"/>
                <a:gd name="connsiteX5" fmla="*/ 72068 w 170688"/>
                <a:gd name="connsiteY5" fmla="*/ 54018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72068" y="54018"/>
                  </a:moveTo>
                  <a:cubicBezTo>
                    <a:pt x="60569" y="39185"/>
                    <a:pt x="50265" y="23479"/>
                    <a:pt x="41250" y="7046"/>
                  </a:cubicBezTo>
                  <a:cubicBezTo>
                    <a:pt x="29304" y="14932"/>
                    <a:pt x="17900" y="23594"/>
                    <a:pt x="7112" y="32975"/>
                  </a:cubicBezTo>
                  <a:cubicBezTo>
                    <a:pt x="50656" y="81675"/>
                    <a:pt x="106987" y="117449"/>
                    <a:pt x="169835" y="136314"/>
                  </a:cubicBezTo>
                  <a:lnTo>
                    <a:pt x="161585" y="132181"/>
                  </a:lnTo>
                  <a:cubicBezTo>
                    <a:pt x="126625" y="112521"/>
                    <a:pt x="96148" y="85909"/>
                    <a:pt x="72068" y="54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A3AA29A8-ECDF-5747-A2A0-DAB561BEDEEC}"/>
                </a:ext>
              </a:extLst>
            </p:cNvPr>
            <p:cNvSpPr/>
            <p:nvPr/>
          </p:nvSpPr>
          <p:spPr>
            <a:xfrm>
              <a:off x="6290474" y="3730815"/>
              <a:ext cx="170688" cy="178496"/>
            </a:xfrm>
            <a:custGeom>
              <a:avLst/>
              <a:gdLst>
                <a:gd name="connsiteX0" fmla="*/ 28922 w 170688"/>
                <a:gd name="connsiteY0" fmla="*/ 151628 h 178495"/>
                <a:gd name="connsiteX1" fmla="*/ 7112 w 170688"/>
                <a:gd name="connsiteY1" fmla="*/ 180751 h 178495"/>
                <a:gd name="connsiteX2" fmla="*/ 55094 w 170688"/>
                <a:gd name="connsiteY2" fmla="*/ 161492 h 178495"/>
                <a:gd name="connsiteX3" fmla="*/ 138637 w 170688"/>
                <a:gd name="connsiteY3" fmla="*/ 88778 h 178495"/>
                <a:gd name="connsiteX4" fmla="*/ 166610 w 170688"/>
                <a:gd name="connsiteY4" fmla="*/ 46033 h 178495"/>
                <a:gd name="connsiteX5" fmla="*/ 78137 w 170688"/>
                <a:gd name="connsiteY5" fmla="*/ 7046 h 178495"/>
                <a:gd name="connsiteX6" fmla="*/ 74913 w 170688"/>
                <a:gd name="connsiteY6" fmla="*/ 23205 h 178495"/>
                <a:gd name="connsiteX7" fmla="*/ 28922 w 170688"/>
                <a:gd name="connsiteY7" fmla="*/ 15162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28922" y="151628"/>
                  </a:moveTo>
                  <a:cubicBezTo>
                    <a:pt x="22706" y="162068"/>
                    <a:pt x="15395" y="171830"/>
                    <a:pt x="7112" y="180751"/>
                  </a:cubicBezTo>
                  <a:cubicBezTo>
                    <a:pt x="23828" y="176262"/>
                    <a:pt x="39938" y="169796"/>
                    <a:pt x="55094" y="161492"/>
                  </a:cubicBezTo>
                  <a:cubicBezTo>
                    <a:pt x="87712" y="143231"/>
                    <a:pt x="116158" y="118473"/>
                    <a:pt x="138637" y="88778"/>
                  </a:cubicBezTo>
                  <a:cubicBezTo>
                    <a:pt x="149046" y="75256"/>
                    <a:pt x="158398" y="60967"/>
                    <a:pt x="166610" y="46033"/>
                  </a:cubicBezTo>
                  <a:cubicBezTo>
                    <a:pt x="138897" y="29392"/>
                    <a:pt x="109170" y="16293"/>
                    <a:pt x="78137" y="7046"/>
                  </a:cubicBezTo>
                  <a:cubicBezTo>
                    <a:pt x="77094" y="12495"/>
                    <a:pt x="76051" y="17944"/>
                    <a:pt x="74913" y="23205"/>
                  </a:cubicBezTo>
                  <a:cubicBezTo>
                    <a:pt x="66640" y="68180"/>
                    <a:pt x="51111" y="111543"/>
                    <a:pt x="28922" y="151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3E53DFE0-A3E0-884F-97C6-385B6C96BF94}"/>
                </a:ext>
              </a:extLst>
            </p:cNvPr>
            <p:cNvSpPr/>
            <p:nvPr/>
          </p:nvSpPr>
          <p:spPr>
            <a:xfrm>
              <a:off x="5974227" y="3234221"/>
              <a:ext cx="170688" cy="140918"/>
            </a:xfrm>
            <a:custGeom>
              <a:avLst/>
              <a:gdLst>
                <a:gd name="connsiteX0" fmla="*/ 24845 w 170688"/>
                <a:gd name="connsiteY0" fmla="*/ 122880 h 140917"/>
                <a:gd name="connsiteX1" fmla="*/ 40491 w 170688"/>
                <a:gd name="connsiteY1" fmla="*/ 133966 h 140917"/>
                <a:gd name="connsiteX2" fmla="*/ 159498 w 170688"/>
                <a:gd name="connsiteY2" fmla="*/ 11273 h 140917"/>
                <a:gd name="connsiteX3" fmla="*/ 167748 w 170688"/>
                <a:gd name="connsiteY3" fmla="*/ 7046 h 140917"/>
                <a:gd name="connsiteX4" fmla="*/ 7112 w 170688"/>
                <a:gd name="connsiteY4" fmla="*/ 108225 h 140917"/>
                <a:gd name="connsiteX5" fmla="*/ 24845 w 170688"/>
                <a:gd name="connsiteY5" fmla="*/ 122880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24845" y="122880"/>
                  </a:moveTo>
                  <a:cubicBezTo>
                    <a:pt x="29870" y="126732"/>
                    <a:pt x="35181" y="130396"/>
                    <a:pt x="40491" y="133966"/>
                  </a:cubicBezTo>
                  <a:cubicBezTo>
                    <a:pt x="67695" y="82774"/>
                    <a:pt x="108950" y="40242"/>
                    <a:pt x="159498" y="11273"/>
                  </a:cubicBezTo>
                  <a:cubicBezTo>
                    <a:pt x="162248" y="9770"/>
                    <a:pt x="164998" y="8455"/>
                    <a:pt x="167748" y="7046"/>
                  </a:cubicBezTo>
                  <a:cubicBezTo>
                    <a:pt x="105893" y="25631"/>
                    <a:pt x="50344" y="60619"/>
                    <a:pt x="7112" y="108225"/>
                  </a:cubicBezTo>
                  <a:cubicBezTo>
                    <a:pt x="12802" y="113204"/>
                    <a:pt x="18681" y="118183"/>
                    <a:pt x="24845" y="12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83D6ECF9-1836-4748-8224-1CCF651627EB}"/>
                </a:ext>
              </a:extLst>
            </p:cNvPr>
            <p:cNvSpPr/>
            <p:nvPr/>
          </p:nvSpPr>
          <p:spPr>
            <a:xfrm>
              <a:off x="5883288" y="3579939"/>
              <a:ext cx="123275" cy="216074"/>
            </a:xfrm>
            <a:custGeom>
              <a:avLst/>
              <a:gdLst>
                <a:gd name="connsiteX0" fmla="*/ 84965 w 123274"/>
                <a:gd name="connsiteY0" fmla="*/ 217201 h 216073"/>
                <a:gd name="connsiteX1" fmla="*/ 101939 w 123274"/>
                <a:gd name="connsiteY1" fmla="*/ 203203 h 216073"/>
                <a:gd name="connsiteX2" fmla="*/ 122326 w 123274"/>
                <a:gd name="connsiteY2" fmla="*/ 189018 h 216073"/>
                <a:gd name="connsiteX3" fmla="*/ 79370 w 123274"/>
                <a:gd name="connsiteY3" fmla="*/ 7046 h 216073"/>
                <a:gd name="connsiteX4" fmla="*/ 7112 w 123274"/>
                <a:gd name="connsiteY4" fmla="*/ 7046 h 216073"/>
                <a:gd name="connsiteX5" fmla="*/ 84965 w 123274"/>
                <a:gd name="connsiteY5" fmla="*/ 217201 h 21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74" h="216073">
                  <a:moveTo>
                    <a:pt x="84965" y="217201"/>
                  </a:moveTo>
                  <a:cubicBezTo>
                    <a:pt x="90465" y="212410"/>
                    <a:pt x="96154" y="207807"/>
                    <a:pt x="101939" y="203203"/>
                  </a:cubicBezTo>
                  <a:cubicBezTo>
                    <a:pt x="107723" y="198600"/>
                    <a:pt x="115309" y="193809"/>
                    <a:pt x="122326" y="189018"/>
                  </a:cubicBezTo>
                  <a:cubicBezTo>
                    <a:pt x="94948" y="132133"/>
                    <a:pt x="80295" y="70060"/>
                    <a:pt x="79370" y="7046"/>
                  </a:cubicBezTo>
                  <a:lnTo>
                    <a:pt x="7112" y="7046"/>
                  </a:lnTo>
                  <a:cubicBezTo>
                    <a:pt x="9108" y="83658"/>
                    <a:pt x="36463" y="157498"/>
                    <a:pt x="84965" y="217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ACE7359-B5CF-BD43-BF71-3E912C9A7B27}"/>
                </a:ext>
              </a:extLst>
            </p:cNvPr>
            <p:cNvSpPr/>
            <p:nvPr/>
          </p:nvSpPr>
          <p:spPr>
            <a:xfrm>
              <a:off x="6339689" y="3234315"/>
              <a:ext cx="170688" cy="140918"/>
            </a:xfrm>
            <a:custGeom>
              <a:avLst/>
              <a:gdLst>
                <a:gd name="connsiteX0" fmla="*/ 15362 w 170688"/>
                <a:gd name="connsiteY0" fmla="*/ 11179 h 140917"/>
                <a:gd name="connsiteX1" fmla="*/ 104878 w 170688"/>
                <a:gd name="connsiteY1" fmla="*/ 88966 h 140917"/>
                <a:gd name="connsiteX2" fmla="*/ 134369 w 170688"/>
                <a:gd name="connsiteY2" fmla="*/ 133872 h 140917"/>
                <a:gd name="connsiteX3" fmla="*/ 167843 w 170688"/>
                <a:gd name="connsiteY3" fmla="*/ 108037 h 140917"/>
                <a:gd name="connsiteX4" fmla="*/ 7112 w 170688"/>
                <a:gd name="connsiteY4" fmla="*/ 7046 h 140917"/>
                <a:gd name="connsiteX5" fmla="*/ 15362 w 170688"/>
                <a:gd name="connsiteY5" fmla="*/ 11179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15362" y="11179"/>
                  </a:moveTo>
                  <a:cubicBezTo>
                    <a:pt x="50288" y="30726"/>
                    <a:pt x="80764" y="57208"/>
                    <a:pt x="104878" y="88966"/>
                  </a:cubicBezTo>
                  <a:cubicBezTo>
                    <a:pt x="115870" y="103154"/>
                    <a:pt x="125731" y="118168"/>
                    <a:pt x="134369" y="133872"/>
                  </a:cubicBezTo>
                  <a:cubicBezTo>
                    <a:pt x="146073" y="125978"/>
                    <a:pt x="157254" y="117349"/>
                    <a:pt x="167843" y="108037"/>
                  </a:cubicBezTo>
                  <a:cubicBezTo>
                    <a:pt x="124561" y="60486"/>
                    <a:pt x="68981" y="25563"/>
                    <a:pt x="7112" y="7046"/>
                  </a:cubicBezTo>
                  <a:cubicBezTo>
                    <a:pt x="9862" y="8455"/>
                    <a:pt x="12612" y="9770"/>
                    <a:pt x="15362" y="111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8C7D4797-D0C8-164A-B9D4-AF397C85EEDB}"/>
                </a:ext>
              </a:extLst>
            </p:cNvPr>
            <p:cNvSpPr/>
            <p:nvPr/>
          </p:nvSpPr>
          <p:spPr>
            <a:xfrm>
              <a:off x="6022778" y="3728937"/>
              <a:ext cx="170688" cy="187890"/>
            </a:xfrm>
            <a:custGeom>
              <a:avLst/>
              <a:gdLst>
                <a:gd name="connsiteX0" fmla="*/ 97008 w 170688"/>
                <a:gd name="connsiteY0" fmla="*/ 7046 h 187890"/>
                <a:gd name="connsiteX1" fmla="*/ 23991 w 170688"/>
                <a:gd name="connsiteY1" fmla="*/ 35229 h 187890"/>
                <a:gd name="connsiteX2" fmla="*/ 7112 w 170688"/>
                <a:gd name="connsiteY2" fmla="*/ 44624 h 187890"/>
                <a:gd name="connsiteX3" fmla="*/ 120335 w 170688"/>
                <a:gd name="connsiteY3" fmla="*/ 163371 h 187890"/>
                <a:gd name="connsiteX4" fmla="*/ 168507 w 170688"/>
                <a:gd name="connsiteY4" fmla="*/ 182630 h 187890"/>
                <a:gd name="connsiteX5" fmla="*/ 164145 w 170688"/>
                <a:gd name="connsiteY5" fmla="*/ 178026 h 187890"/>
                <a:gd name="connsiteX6" fmla="*/ 121568 w 170688"/>
                <a:gd name="connsiteY6" fmla="*/ 99864 h 187890"/>
                <a:gd name="connsiteX7" fmla="*/ 97008 w 170688"/>
                <a:gd name="connsiteY7" fmla="*/ 704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87890">
                  <a:moveTo>
                    <a:pt x="97008" y="7046"/>
                  </a:moveTo>
                  <a:cubicBezTo>
                    <a:pt x="71770" y="13973"/>
                    <a:pt x="47307" y="23416"/>
                    <a:pt x="23991" y="35229"/>
                  </a:cubicBezTo>
                  <a:cubicBezTo>
                    <a:pt x="18302" y="38142"/>
                    <a:pt x="12612" y="41242"/>
                    <a:pt x="7112" y="44624"/>
                  </a:cubicBezTo>
                  <a:cubicBezTo>
                    <a:pt x="32589" y="94136"/>
                    <a:pt x="71889" y="135354"/>
                    <a:pt x="120335" y="163371"/>
                  </a:cubicBezTo>
                  <a:cubicBezTo>
                    <a:pt x="135557" y="171676"/>
                    <a:pt x="151730" y="178142"/>
                    <a:pt x="168507" y="182630"/>
                  </a:cubicBezTo>
                  <a:cubicBezTo>
                    <a:pt x="166990" y="181126"/>
                    <a:pt x="165567" y="179623"/>
                    <a:pt x="164145" y="178026"/>
                  </a:cubicBezTo>
                  <a:cubicBezTo>
                    <a:pt x="145401" y="154670"/>
                    <a:pt x="130986" y="128206"/>
                    <a:pt x="121568" y="99864"/>
                  </a:cubicBezTo>
                  <a:cubicBezTo>
                    <a:pt x="110818" y="69646"/>
                    <a:pt x="102604" y="38602"/>
                    <a:pt x="97008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2BD751C7-8A1F-CF4C-8171-5B80DB440216}"/>
                </a:ext>
              </a:extLst>
            </p:cNvPr>
            <p:cNvSpPr/>
            <p:nvPr/>
          </p:nvSpPr>
          <p:spPr>
            <a:xfrm>
              <a:off x="6474722" y="3348177"/>
              <a:ext cx="123275" cy="225468"/>
            </a:xfrm>
            <a:custGeom>
              <a:avLst/>
              <a:gdLst>
                <a:gd name="connsiteX0" fmla="*/ 7112 w 123274"/>
                <a:gd name="connsiteY0" fmla="*/ 35136 h 225468"/>
                <a:gd name="connsiteX1" fmla="*/ 51017 w 123274"/>
                <a:gd name="connsiteY1" fmla="*/ 219550 h 225468"/>
                <a:gd name="connsiteX2" fmla="*/ 123369 w 123274"/>
                <a:gd name="connsiteY2" fmla="*/ 219550 h 225468"/>
                <a:gd name="connsiteX3" fmla="*/ 43525 w 123274"/>
                <a:gd name="connsiteY3" fmla="*/ 7046 h 225468"/>
                <a:gd name="connsiteX4" fmla="*/ 25034 w 123274"/>
                <a:gd name="connsiteY4" fmla="*/ 22359 h 225468"/>
                <a:gd name="connsiteX5" fmla="*/ 7112 w 123274"/>
                <a:gd name="connsiteY5" fmla="*/ 35136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74" h="225468">
                  <a:moveTo>
                    <a:pt x="7112" y="35136"/>
                  </a:moveTo>
                  <a:cubicBezTo>
                    <a:pt x="35215" y="92675"/>
                    <a:pt x="50204" y="155633"/>
                    <a:pt x="51017" y="219550"/>
                  </a:cubicBezTo>
                  <a:lnTo>
                    <a:pt x="123369" y="219550"/>
                  </a:lnTo>
                  <a:cubicBezTo>
                    <a:pt x="121306" y="141898"/>
                    <a:pt x="93215" y="67135"/>
                    <a:pt x="43525" y="7046"/>
                  </a:cubicBezTo>
                  <a:cubicBezTo>
                    <a:pt x="37551" y="12307"/>
                    <a:pt x="31482" y="17380"/>
                    <a:pt x="25034" y="22359"/>
                  </a:cubicBezTo>
                  <a:cubicBezTo>
                    <a:pt x="18586" y="27338"/>
                    <a:pt x="13086" y="31002"/>
                    <a:pt x="7112" y="35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89EE3020-4C2C-D64A-975D-5465CE306181}"/>
                </a:ext>
              </a:extLst>
            </p:cNvPr>
            <p:cNvSpPr/>
            <p:nvPr/>
          </p:nvSpPr>
          <p:spPr>
            <a:xfrm>
              <a:off x="6473963" y="3579939"/>
              <a:ext cx="123275" cy="225468"/>
            </a:xfrm>
            <a:custGeom>
              <a:avLst/>
              <a:gdLst>
                <a:gd name="connsiteX0" fmla="*/ 43620 w 123274"/>
                <a:gd name="connsiteY0" fmla="*/ 220771 h 225468"/>
                <a:gd name="connsiteX1" fmla="*/ 124413 w 123274"/>
                <a:gd name="connsiteY1" fmla="*/ 7046 h 225468"/>
                <a:gd name="connsiteX2" fmla="*/ 51775 w 123274"/>
                <a:gd name="connsiteY2" fmla="*/ 7046 h 225468"/>
                <a:gd name="connsiteX3" fmla="*/ 7112 w 123274"/>
                <a:gd name="connsiteY3" fmla="*/ 192494 h 225468"/>
                <a:gd name="connsiteX4" fmla="*/ 43620 w 123274"/>
                <a:gd name="connsiteY4" fmla="*/ 220771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74" h="225468">
                  <a:moveTo>
                    <a:pt x="43620" y="220771"/>
                  </a:moveTo>
                  <a:cubicBezTo>
                    <a:pt x="93902" y="160476"/>
                    <a:pt x="122346" y="85230"/>
                    <a:pt x="124413" y="7046"/>
                  </a:cubicBezTo>
                  <a:lnTo>
                    <a:pt x="51775" y="7046"/>
                  </a:lnTo>
                  <a:cubicBezTo>
                    <a:pt x="50879" y="71369"/>
                    <a:pt x="35627" y="134699"/>
                    <a:pt x="7112" y="192494"/>
                  </a:cubicBezTo>
                  <a:cubicBezTo>
                    <a:pt x="19979" y="201000"/>
                    <a:pt x="32183" y="210453"/>
                    <a:pt x="43620" y="220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D2777C5-3721-AB43-BDC3-99AE5EA38C14}"/>
                </a:ext>
              </a:extLst>
            </p:cNvPr>
            <p:cNvSpPr/>
            <p:nvPr/>
          </p:nvSpPr>
          <p:spPr>
            <a:xfrm>
              <a:off x="5883288" y="3348083"/>
              <a:ext cx="123275" cy="225468"/>
            </a:xfrm>
            <a:custGeom>
              <a:avLst/>
              <a:gdLst>
                <a:gd name="connsiteX0" fmla="*/ 79370 w 123274"/>
                <a:gd name="connsiteY0" fmla="*/ 219644 h 225468"/>
                <a:gd name="connsiteX1" fmla="*/ 123464 w 123274"/>
                <a:gd name="connsiteY1" fmla="*/ 35229 h 225468"/>
                <a:gd name="connsiteX2" fmla="*/ 86861 w 123274"/>
                <a:gd name="connsiteY2" fmla="*/ 7046 h 225468"/>
                <a:gd name="connsiteX3" fmla="*/ 7112 w 123274"/>
                <a:gd name="connsiteY3" fmla="*/ 219644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74" h="225468">
                  <a:moveTo>
                    <a:pt x="79370" y="219644"/>
                  </a:moveTo>
                  <a:cubicBezTo>
                    <a:pt x="80285" y="155718"/>
                    <a:pt x="95336" y="92769"/>
                    <a:pt x="123464" y="35229"/>
                  </a:cubicBezTo>
                  <a:cubicBezTo>
                    <a:pt x="110649" y="26645"/>
                    <a:pt x="98422" y="17230"/>
                    <a:pt x="86861" y="7046"/>
                  </a:cubicBezTo>
                  <a:cubicBezTo>
                    <a:pt x="37161" y="67158"/>
                    <a:pt x="9099" y="141965"/>
                    <a:pt x="7112" y="219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4E56ED09-744C-DB45-AF6A-1FC43F7901E5}"/>
                </a:ext>
              </a:extLst>
            </p:cNvPr>
            <p:cNvSpPr/>
            <p:nvPr/>
          </p:nvSpPr>
          <p:spPr>
            <a:xfrm>
              <a:off x="6364344" y="3579939"/>
              <a:ext cx="142240" cy="187890"/>
            </a:xfrm>
            <a:custGeom>
              <a:avLst/>
              <a:gdLst>
                <a:gd name="connsiteX0" fmla="*/ 78516 w 142240"/>
                <a:gd name="connsiteY0" fmla="*/ 169571 h 187890"/>
                <a:gd name="connsiteX1" fmla="*/ 100611 w 142240"/>
                <a:gd name="connsiteY1" fmla="*/ 181878 h 187890"/>
                <a:gd name="connsiteX2" fmla="*/ 142430 w 142240"/>
                <a:gd name="connsiteY2" fmla="*/ 7046 h 187890"/>
                <a:gd name="connsiteX3" fmla="*/ 18207 w 142240"/>
                <a:gd name="connsiteY3" fmla="*/ 7046 h 187890"/>
                <a:gd name="connsiteX4" fmla="*/ 7112 w 142240"/>
                <a:gd name="connsiteY4" fmla="*/ 141106 h 187890"/>
                <a:gd name="connsiteX5" fmla="*/ 78516 w 142240"/>
                <a:gd name="connsiteY5" fmla="*/ 169571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40" h="187890">
                  <a:moveTo>
                    <a:pt x="78516" y="169571"/>
                  </a:moveTo>
                  <a:cubicBezTo>
                    <a:pt x="86103" y="173423"/>
                    <a:pt x="93499" y="177556"/>
                    <a:pt x="100611" y="181878"/>
                  </a:cubicBezTo>
                  <a:cubicBezTo>
                    <a:pt x="127188" y="127296"/>
                    <a:pt x="141457" y="67639"/>
                    <a:pt x="142430" y="7046"/>
                  </a:cubicBezTo>
                  <a:lnTo>
                    <a:pt x="18207" y="7046"/>
                  </a:lnTo>
                  <a:cubicBezTo>
                    <a:pt x="17888" y="51944"/>
                    <a:pt x="14180" y="96756"/>
                    <a:pt x="7112" y="141106"/>
                  </a:cubicBezTo>
                  <a:cubicBezTo>
                    <a:pt x="31782" y="148296"/>
                    <a:pt x="55695" y="157829"/>
                    <a:pt x="78516" y="1695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3A4BF92B-E6DE-2349-A7D9-5B63C9C455A1}"/>
                </a:ext>
              </a:extLst>
            </p:cNvPr>
            <p:cNvSpPr/>
            <p:nvPr/>
          </p:nvSpPr>
          <p:spPr>
            <a:xfrm>
              <a:off x="6339784" y="3780137"/>
              <a:ext cx="170688" cy="131523"/>
            </a:xfrm>
            <a:custGeom>
              <a:avLst/>
              <a:gdLst>
                <a:gd name="connsiteX0" fmla="*/ 15267 w 170688"/>
                <a:gd name="connsiteY0" fmla="*/ 129081 h 131523"/>
                <a:gd name="connsiteX1" fmla="*/ 7112 w 170688"/>
                <a:gd name="connsiteY1" fmla="*/ 133214 h 131523"/>
                <a:gd name="connsiteX2" fmla="*/ 166990 w 170688"/>
                <a:gd name="connsiteY2" fmla="*/ 33351 h 131523"/>
                <a:gd name="connsiteX3" fmla="*/ 146697 w 170688"/>
                <a:gd name="connsiteY3" fmla="*/ 16440 h 131523"/>
                <a:gd name="connsiteX4" fmla="*/ 133990 w 170688"/>
                <a:gd name="connsiteY4" fmla="*/ 7046 h 131523"/>
                <a:gd name="connsiteX5" fmla="*/ 15267 w 170688"/>
                <a:gd name="connsiteY5" fmla="*/ 129081 h 13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31523">
                  <a:moveTo>
                    <a:pt x="15267" y="129081"/>
                  </a:moveTo>
                  <a:lnTo>
                    <a:pt x="7112" y="133214"/>
                  </a:lnTo>
                  <a:cubicBezTo>
                    <a:pt x="68520" y="114819"/>
                    <a:pt x="123763" y="80313"/>
                    <a:pt x="166990" y="33351"/>
                  </a:cubicBezTo>
                  <a:cubicBezTo>
                    <a:pt x="160447" y="27526"/>
                    <a:pt x="153809" y="21889"/>
                    <a:pt x="146697" y="16440"/>
                  </a:cubicBezTo>
                  <a:cubicBezTo>
                    <a:pt x="142619" y="13340"/>
                    <a:pt x="138352" y="10240"/>
                    <a:pt x="133990" y="7046"/>
                  </a:cubicBezTo>
                  <a:cubicBezTo>
                    <a:pt x="106754" y="57952"/>
                    <a:pt x="65613" y="100241"/>
                    <a:pt x="15267" y="129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D3F72426-BB25-4746-A49B-4BAD817D3509}"/>
                </a:ext>
              </a:extLst>
            </p:cNvPr>
            <p:cNvSpPr/>
            <p:nvPr/>
          </p:nvSpPr>
          <p:spPr>
            <a:xfrm>
              <a:off x="6290474" y="3236100"/>
              <a:ext cx="170688" cy="178496"/>
            </a:xfrm>
            <a:custGeom>
              <a:avLst/>
              <a:gdLst>
                <a:gd name="connsiteX0" fmla="*/ 7112 w 170688"/>
                <a:gd name="connsiteY0" fmla="*/ 7046 h 178495"/>
                <a:gd name="connsiteX1" fmla="*/ 11284 w 170688"/>
                <a:gd name="connsiteY1" fmla="*/ 11649 h 178495"/>
                <a:gd name="connsiteX2" fmla="*/ 53956 w 170688"/>
                <a:gd name="connsiteY2" fmla="*/ 89812 h 178495"/>
                <a:gd name="connsiteX3" fmla="*/ 78137 w 170688"/>
                <a:gd name="connsiteY3" fmla="*/ 180751 h 178495"/>
                <a:gd name="connsiteX4" fmla="*/ 148024 w 170688"/>
                <a:gd name="connsiteY4" fmla="*/ 153131 h 178495"/>
                <a:gd name="connsiteX5" fmla="*/ 166990 w 170688"/>
                <a:gd name="connsiteY5" fmla="*/ 142515 h 178495"/>
                <a:gd name="connsiteX6" fmla="*/ 55094 w 170688"/>
                <a:gd name="connsiteY6" fmla="*/ 26399 h 178495"/>
                <a:gd name="connsiteX7" fmla="*/ 7112 w 170688"/>
                <a:gd name="connsiteY7" fmla="*/ 7046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7112" y="7046"/>
                  </a:moveTo>
                  <a:lnTo>
                    <a:pt x="11284" y="11649"/>
                  </a:lnTo>
                  <a:cubicBezTo>
                    <a:pt x="30007" y="35034"/>
                    <a:pt x="44449" y="61488"/>
                    <a:pt x="53956" y="89812"/>
                  </a:cubicBezTo>
                  <a:cubicBezTo>
                    <a:pt x="64513" y="119418"/>
                    <a:pt x="72601" y="149833"/>
                    <a:pt x="78137" y="180751"/>
                  </a:cubicBezTo>
                  <a:cubicBezTo>
                    <a:pt x="102259" y="173744"/>
                    <a:pt x="125658" y="164496"/>
                    <a:pt x="148024" y="153131"/>
                  </a:cubicBezTo>
                  <a:cubicBezTo>
                    <a:pt x="154568" y="149749"/>
                    <a:pt x="160921" y="146179"/>
                    <a:pt x="166990" y="142515"/>
                  </a:cubicBezTo>
                  <a:cubicBezTo>
                    <a:pt x="141540" y="94095"/>
                    <a:pt x="102737" y="53829"/>
                    <a:pt x="55094" y="26399"/>
                  </a:cubicBezTo>
                  <a:cubicBezTo>
                    <a:pt x="39960" y="18026"/>
                    <a:pt x="23845" y="11527"/>
                    <a:pt x="7112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CFA6BBD-AECC-AA48-AC88-529B778D94B7}"/>
                </a:ext>
              </a:extLst>
            </p:cNvPr>
            <p:cNvSpPr/>
            <p:nvPr/>
          </p:nvSpPr>
          <p:spPr>
            <a:xfrm>
              <a:off x="6364439" y="3386600"/>
              <a:ext cx="142240" cy="187890"/>
            </a:xfrm>
            <a:custGeom>
              <a:avLst/>
              <a:gdLst>
                <a:gd name="connsiteX0" fmla="*/ 18112 w 142240"/>
                <a:gd name="connsiteY0" fmla="*/ 181126 h 187890"/>
                <a:gd name="connsiteX1" fmla="*/ 142335 w 142240"/>
                <a:gd name="connsiteY1" fmla="*/ 181126 h 187890"/>
                <a:gd name="connsiteX2" fmla="*/ 101180 w 142240"/>
                <a:gd name="connsiteY2" fmla="*/ 7046 h 187890"/>
                <a:gd name="connsiteX3" fmla="*/ 7112 w 142240"/>
                <a:gd name="connsiteY3" fmla="*/ 46785 h 187890"/>
                <a:gd name="connsiteX4" fmla="*/ 18112 w 142240"/>
                <a:gd name="connsiteY4" fmla="*/ 18112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87890">
                  <a:moveTo>
                    <a:pt x="18112" y="181126"/>
                  </a:moveTo>
                  <a:lnTo>
                    <a:pt x="142335" y="181126"/>
                  </a:lnTo>
                  <a:cubicBezTo>
                    <a:pt x="141475" y="120835"/>
                    <a:pt x="127435" y="61445"/>
                    <a:pt x="101180" y="7046"/>
                  </a:cubicBezTo>
                  <a:cubicBezTo>
                    <a:pt x="71672" y="24230"/>
                    <a:pt x="40057" y="37585"/>
                    <a:pt x="7112" y="46785"/>
                  </a:cubicBezTo>
                  <a:cubicBezTo>
                    <a:pt x="14108" y="91236"/>
                    <a:pt x="17785" y="136139"/>
                    <a:pt x="18112" y="1811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0" name="Graphic 13">
            <a:extLst>
              <a:ext uri="{FF2B5EF4-FFF2-40B4-BE49-F238E27FC236}">
                <a16:creationId xmlns:a16="http://schemas.microsoft.com/office/drawing/2014/main" id="{B91F27BB-9AC2-244D-A438-58F76B90BF1C}"/>
              </a:ext>
            </a:extLst>
          </p:cNvPr>
          <p:cNvGrpSpPr>
            <a:grpSpLocks noChangeAspect="1"/>
          </p:cNvGrpSpPr>
          <p:nvPr/>
        </p:nvGrpSpPr>
        <p:grpSpPr>
          <a:xfrm>
            <a:off x="8691128" y="5332520"/>
            <a:ext cx="410577" cy="312822"/>
            <a:chOff x="5995950" y="3424200"/>
            <a:chExt cx="800100" cy="609600"/>
          </a:xfrm>
          <a:solidFill>
            <a:schemeClr val="accent4"/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3F7A0AD4-B7AE-9046-856D-A84F14D07CA8}"/>
                </a:ext>
              </a:extLst>
            </p:cNvPr>
            <p:cNvSpPr/>
            <p:nvPr/>
          </p:nvSpPr>
          <p:spPr>
            <a:xfrm>
              <a:off x="6036717" y="3904260"/>
              <a:ext cx="714375" cy="57150"/>
            </a:xfrm>
            <a:custGeom>
              <a:avLst/>
              <a:gdLst>
                <a:gd name="connsiteX0" fmla="*/ 61627 w 714375"/>
                <a:gd name="connsiteY0" fmla="*/ 7144 h 57150"/>
                <a:gd name="connsiteX1" fmla="*/ 7144 w 714375"/>
                <a:gd name="connsiteY1" fmla="*/ 53721 h 57150"/>
                <a:gd name="connsiteX2" fmla="*/ 715423 w 714375"/>
                <a:gd name="connsiteY2" fmla="*/ 53721 h 57150"/>
                <a:gd name="connsiteX3" fmla="*/ 662845 w 714375"/>
                <a:gd name="connsiteY3" fmla="*/ 7144 h 57150"/>
                <a:gd name="connsiteX4" fmla="*/ 645986 w 714375"/>
                <a:gd name="connsiteY4" fmla="*/ 7144 h 57150"/>
                <a:gd name="connsiteX5" fmla="*/ 690563 w 714375"/>
                <a:gd name="connsiteY5" fmla="*/ 45625 h 57150"/>
                <a:gd name="connsiteX6" fmla="*/ 31528 w 714375"/>
                <a:gd name="connsiteY6" fmla="*/ 45625 h 57150"/>
                <a:gd name="connsiteX7" fmla="*/ 77724 w 714375"/>
                <a:gd name="connsiteY7" fmla="*/ 7144 h 57150"/>
                <a:gd name="connsiteX8" fmla="*/ 61627 w 7143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375" h="57150">
                  <a:moveTo>
                    <a:pt x="61627" y="7144"/>
                  </a:moveTo>
                  <a:lnTo>
                    <a:pt x="7144" y="53721"/>
                  </a:lnTo>
                  <a:lnTo>
                    <a:pt x="715423" y="53721"/>
                  </a:lnTo>
                  <a:lnTo>
                    <a:pt x="662845" y="7144"/>
                  </a:lnTo>
                  <a:lnTo>
                    <a:pt x="645986" y="7144"/>
                  </a:lnTo>
                  <a:lnTo>
                    <a:pt x="690563" y="45625"/>
                  </a:lnTo>
                  <a:lnTo>
                    <a:pt x="31528" y="45625"/>
                  </a:lnTo>
                  <a:lnTo>
                    <a:pt x="77724" y="7144"/>
                  </a:lnTo>
                  <a:lnTo>
                    <a:pt x="6162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6432CCD7-13AC-794A-9EE2-95D79ECFB13C}"/>
                </a:ext>
              </a:extLst>
            </p:cNvPr>
            <p:cNvSpPr/>
            <p:nvPr/>
          </p:nvSpPr>
          <p:spPr>
            <a:xfrm>
              <a:off x="5988479" y="3417056"/>
              <a:ext cx="809625" cy="619125"/>
            </a:xfrm>
            <a:custGeom>
              <a:avLst/>
              <a:gdLst>
                <a:gd name="connsiteX0" fmla="*/ 49667 w 809625"/>
                <a:gd name="connsiteY0" fmla="*/ 621030 h 619125"/>
                <a:gd name="connsiteX1" fmla="*/ 768900 w 809625"/>
                <a:gd name="connsiteY1" fmla="*/ 621030 h 619125"/>
                <a:gd name="connsiteX2" fmla="*/ 811332 w 809625"/>
                <a:gd name="connsiteY2" fmla="*/ 579264 h 619125"/>
                <a:gd name="connsiteX3" fmla="*/ 786521 w 809625"/>
                <a:gd name="connsiteY3" fmla="*/ 540544 h 619125"/>
                <a:gd name="connsiteX4" fmla="*/ 725180 w 809625"/>
                <a:gd name="connsiteY4" fmla="*/ 486251 h 619125"/>
                <a:gd name="connsiteX5" fmla="*/ 769471 w 809625"/>
                <a:gd name="connsiteY5" fmla="*/ 436912 h 619125"/>
                <a:gd name="connsiteX6" fmla="*/ 769471 w 809625"/>
                <a:gd name="connsiteY6" fmla="*/ 57150 h 619125"/>
                <a:gd name="connsiteX7" fmla="*/ 719751 w 809625"/>
                <a:gd name="connsiteY7" fmla="*/ 7144 h 619125"/>
                <a:gd name="connsiteX8" fmla="*/ 98721 w 809625"/>
                <a:gd name="connsiteY8" fmla="*/ 7144 h 619125"/>
                <a:gd name="connsiteX9" fmla="*/ 48810 w 809625"/>
                <a:gd name="connsiteY9" fmla="*/ 57150 h 619125"/>
                <a:gd name="connsiteX10" fmla="*/ 48810 w 809625"/>
                <a:gd name="connsiteY10" fmla="*/ 436912 h 619125"/>
                <a:gd name="connsiteX11" fmla="*/ 95387 w 809625"/>
                <a:gd name="connsiteY11" fmla="*/ 486537 h 619125"/>
                <a:gd name="connsiteX12" fmla="*/ 32236 w 809625"/>
                <a:gd name="connsiteY12" fmla="*/ 540544 h 619125"/>
                <a:gd name="connsiteX13" fmla="*/ 14424 w 809625"/>
                <a:gd name="connsiteY13" fmla="*/ 555784 h 619125"/>
                <a:gd name="connsiteX14" fmla="*/ 13853 w 809625"/>
                <a:gd name="connsiteY14" fmla="*/ 555784 h 619125"/>
                <a:gd name="connsiteX15" fmla="*/ 13853 w 809625"/>
                <a:gd name="connsiteY15" fmla="*/ 555784 h 619125"/>
                <a:gd name="connsiteX16" fmla="*/ 26389 w 809625"/>
                <a:gd name="connsiteY16" fmla="*/ 613850 h 619125"/>
                <a:gd name="connsiteX17" fmla="*/ 49381 w 809625"/>
                <a:gd name="connsiteY17" fmla="*/ 620554 h 619125"/>
                <a:gd name="connsiteX18" fmla="*/ 66050 w 809625"/>
                <a:gd name="connsiteY18" fmla="*/ 592455 h 619125"/>
                <a:gd name="connsiteX19" fmla="*/ 58608 w 809625"/>
                <a:gd name="connsiteY19" fmla="*/ 583228 h 619125"/>
                <a:gd name="connsiteX20" fmla="*/ 66050 w 809625"/>
                <a:gd name="connsiteY20" fmla="*/ 575786 h 619125"/>
                <a:gd name="connsiteX21" fmla="*/ 75276 w 809625"/>
                <a:gd name="connsiteY21" fmla="*/ 583228 h 619125"/>
                <a:gd name="connsiteX22" fmla="*/ 67834 w 809625"/>
                <a:gd name="connsiteY22" fmla="*/ 592455 h 619125"/>
                <a:gd name="connsiteX23" fmla="*/ 66050 w 809625"/>
                <a:gd name="connsiteY23" fmla="*/ 592455 h 619125"/>
                <a:gd name="connsiteX24" fmla="*/ 99197 w 809625"/>
                <a:gd name="connsiteY24" fmla="*/ 592455 h 619125"/>
                <a:gd name="connsiteX25" fmla="*/ 90721 w 809625"/>
                <a:gd name="connsiteY25" fmla="*/ 584168 h 619125"/>
                <a:gd name="connsiteX26" fmla="*/ 99007 w 809625"/>
                <a:gd name="connsiteY26" fmla="*/ 575692 h 619125"/>
                <a:gd name="connsiteX27" fmla="*/ 107484 w 809625"/>
                <a:gd name="connsiteY27" fmla="*/ 583979 h 619125"/>
                <a:gd name="connsiteX28" fmla="*/ 107484 w 809625"/>
                <a:gd name="connsiteY28" fmla="*/ 584168 h 619125"/>
                <a:gd name="connsiteX29" fmla="*/ 99487 w 809625"/>
                <a:gd name="connsiteY29" fmla="*/ 592736 h 619125"/>
                <a:gd name="connsiteX30" fmla="*/ 99197 w 809625"/>
                <a:gd name="connsiteY30" fmla="*/ 592741 h 619125"/>
                <a:gd name="connsiteX31" fmla="*/ 134535 w 809625"/>
                <a:gd name="connsiteY31" fmla="*/ 592455 h 619125"/>
                <a:gd name="connsiteX32" fmla="*/ 126153 w 809625"/>
                <a:gd name="connsiteY32" fmla="*/ 584072 h 619125"/>
                <a:gd name="connsiteX33" fmla="*/ 134536 w 809625"/>
                <a:gd name="connsiteY33" fmla="*/ 575691 h 619125"/>
                <a:gd name="connsiteX34" fmla="*/ 142917 w 809625"/>
                <a:gd name="connsiteY34" fmla="*/ 584074 h 619125"/>
                <a:gd name="connsiteX35" fmla="*/ 142917 w 809625"/>
                <a:gd name="connsiteY35" fmla="*/ 584168 h 619125"/>
                <a:gd name="connsiteX36" fmla="*/ 134921 w 809625"/>
                <a:gd name="connsiteY36" fmla="*/ 592736 h 619125"/>
                <a:gd name="connsiteX37" fmla="*/ 134535 w 809625"/>
                <a:gd name="connsiteY37" fmla="*/ 592741 h 619125"/>
                <a:gd name="connsiteX38" fmla="*/ 439335 w 809625"/>
                <a:gd name="connsiteY38" fmla="*/ 592455 h 619125"/>
                <a:gd name="connsiteX39" fmla="*/ 368850 w 809625"/>
                <a:gd name="connsiteY39" fmla="*/ 592455 h 619125"/>
                <a:gd name="connsiteX40" fmla="*/ 361407 w 809625"/>
                <a:gd name="connsiteY40" fmla="*/ 583228 h 619125"/>
                <a:gd name="connsiteX41" fmla="*/ 368850 w 809625"/>
                <a:gd name="connsiteY41" fmla="*/ 575786 h 619125"/>
                <a:gd name="connsiteX42" fmla="*/ 439144 w 809625"/>
                <a:gd name="connsiteY42" fmla="*/ 575786 h 619125"/>
                <a:gd name="connsiteX43" fmla="*/ 448371 w 809625"/>
                <a:gd name="connsiteY43" fmla="*/ 583228 h 619125"/>
                <a:gd name="connsiteX44" fmla="*/ 440929 w 809625"/>
                <a:gd name="connsiteY44" fmla="*/ 592455 h 619125"/>
                <a:gd name="connsiteX45" fmla="*/ 439144 w 809625"/>
                <a:gd name="connsiteY45" fmla="*/ 592455 h 619125"/>
                <a:gd name="connsiteX46" fmla="*/ 409236 w 809625"/>
                <a:gd name="connsiteY46" fmla="*/ 36671 h 619125"/>
                <a:gd name="connsiteX47" fmla="*/ 418761 w 809625"/>
                <a:gd name="connsiteY47" fmla="*/ 46196 h 619125"/>
                <a:gd name="connsiteX48" fmla="*/ 409236 w 809625"/>
                <a:gd name="connsiteY48" fmla="*/ 55721 h 619125"/>
                <a:gd name="connsiteX49" fmla="*/ 399711 w 809625"/>
                <a:gd name="connsiteY49" fmla="*/ 46196 h 619125"/>
                <a:gd name="connsiteX50" fmla="*/ 409236 w 809625"/>
                <a:gd name="connsiteY50" fmla="*/ 36671 h 619125"/>
                <a:gd name="connsiteX51" fmla="*/ 94244 w 809625"/>
                <a:gd name="connsiteY51" fmla="*/ 412337 h 619125"/>
                <a:gd name="connsiteX52" fmla="*/ 94244 w 809625"/>
                <a:gd name="connsiteY52" fmla="*/ 81629 h 619125"/>
                <a:gd name="connsiteX53" fmla="*/ 724323 w 809625"/>
                <a:gd name="connsiteY53" fmla="*/ 81629 h 619125"/>
                <a:gd name="connsiteX54" fmla="*/ 724323 w 809625"/>
                <a:gd name="connsiteY54" fmla="*/ 412337 h 619125"/>
                <a:gd name="connsiteX55" fmla="*/ 109865 w 809625"/>
                <a:gd name="connsiteY55" fmla="*/ 494252 h 619125"/>
                <a:gd name="connsiteX56" fmla="*/ 125962 w 809625"/>
                <a:gd name="connsiteY56" fmla="*/ 494252 h 619125"/>
                <a:gd name="connsiteX57" fmla="*/ 79766 w 809625"/>
                <a:gd name="connsiteY57" fmla="*/ 532352 h 619125"/>
                <a:gd name="connsiteX58" fmla="*/ 738801 w 809625"/>
                <a:gd name="connsiteY58" fmla="*/ 532352 h 619125"/>
                <a:gd name="connsiteX59" fmla="*/ 694224 w 809625"/>
                <a:gd name="connsiteY59" fmla="*/ 494252 h 619125"/>
                <a:gd name="connsiteX60" fmla="*/ 711083 w 809625"/>
                <a:gd name="connsiteY60" fmla="*/ 494252 h 619125"/>
                <a:gd name="connsiteX61" fmla="*/ 763661 w 809625"/>
                <a:gd name="connsiteY61" fmla="*/ 540544 h 619125"/>
                <a:gd name="connsiteX62" fmla="*/ 55096 w 809625"/>
                <a:gd name="connsiteY62" fmla="*/ 54054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09625" h="619125">
                  <a:moveTo>
                    <a:pt x="49667" y="621030"/>
                  </a:moveTo>
                  <a:lnTo>
                    <a:pt x="768900" y="621030"/>
                  </a:lnTo>
                  <a:cubicBezTo>
                    <a:pt x="792150" y="621214"/>
                    <a:pt x="811148" y="602515"/>
                    <a:pt x="811332" y="579264"/>
                  </a:cubicBezTo>
                  <a:cubicBezTo>
                    <a:pt x="811464" y="562581"/>
                    <a:pt x="801732" y="547395"/>
                    <a:pt x="786521" y="540544"/>
                  </a:cubicBezTo>
                  <a:lnTo>
                    <a:pt x="725180" y="486251"/>
                  </a:lnTo>
                  <a:cubicBezTo>
                    <a:pt x="750376" y="483527"/>
                    <a:pt x="769472" y="462255"/>
                    <a:pt x="769471" y="436912"/>
                  </a:cubicBezTo>
                  <a:lnTo>
                    <a:pt x="769471" y="57150"/>
                  </a:lnTo>
                  <a:cubicBezTo>
                    <a:pt x="769524" y="29622"/>
                    <a:pt x="747278" y="7249"/>
                    <a:pt x="719751" y="7144"/>
                  </a:cubicBezTo>
                  <a:lnTo>
                    <a:pt x="98721" y="7144"/>
                  </a:lnTo>
                  <a:cubicBezTo>
                    <a:pt x="71140" y="7196"/>
                    <a:pt x="48809" y="29569"/>
                    <a:pt x="48810" y="57150"/>
                  </a:cubicBezTo>
                  <a:lnTo>
                    <a:pt x="48810" y="436912"/>
                  </a:lnTo>
                  <a:cubicBezTo>
                    <a:pt x="48901" y="463116"/>
                    <a:pt x="69241" y="484787"/>
                    <a:pt x="95387" y="486537"/>
                  </a:cubicBezTo>
                  <a:lnTo>
                    <a:pt x="32236" y="540544"/>
                  </a:lnTo>
                  <a:cubicBezTo>
                    <a:pt x="24976" y="543835"/>
                    <a:pt x="18799" y="549120"/>
                    <a:pt x="14424" y="555784"/>
                  </a:cubicBezTo>
                  <a:lnTo>
                    <a:pt x="13853" y="555784"/>
                  </a:lnTo>
                  <a:lnTo>
                    <a:pt x="13853" y="555784"/>
                  </a:lnTo>
                  <a:cubicBezTo>
                    <a:pt x="1280" y="575280"/>
                    <a:pt x="6892" y="601277"/>
                    <a:pt x="26389" y="613850"/>
                  </a:cubicBezTo>
                  <a:cubicBezTo>
                    <a:pt x="33240" y="618269"/>
                    <a:pt x="41229" y="620598"/>
                    <a:pt x="49381" y="620554"/>
                  </a:cubicBezTo>
                  <a:close/>
                  <a:moveTo>
                    <a:pt x="66050" y="592455"/>
                  </a:moveTo>
                  <a:cubicBezTo>
                    <a:pt x="61447" y="591962"/>
                    <a:pt x="58115" y="587831"/>
                    <a:pt x="58608" y="583228"/>
                  </a:cubicBezTo>
                  <a:cubicBezTo>
                    <a:pt x="59028" y="579305"/>
                    <a:pt x="62127" y="576206"/>
                    <a:pt x="66050" y="575786"/>
                  </a:cubicBezTo>
                  <a:cubicBezTo>
                    <a:pt x="70653" y="575294"/>
                    <a:pt x="74784" y="578625"/>
                    <a:pt x="75276" y="583228"/>
                  </a:cubicBezTo>
                  <a:cubicBezTo>
                    <a:pt x="75769" y="587831"/>
                    <a:pt x="72437" y="591962"/>
                    <a:pt x="67834" y="592455"/>
                  </a:cubicBezTo>
                  <a:cubicBezTo>
                    <a:pt x="67241" y="592519"/>
                    <a:pt x="66643" y="592519"/>
                    <a:pt x="66050" y="592455"/>
                  </a:cubicBezTo>
                  <a:close/>
                  <a:moveTo>
                    <a:pt x="99197" y="592455"/>
                  </a:moveTo>
                  <a:cubicBezTo>
                    <a:pt x="94568" y="592507"/>
                    <a:pt x="90773" y="588797"/>
                    <a:pt x="90721" y="584168"/>
                  </a:cubicBezTo>
                  <a:cubicBezTo>
                    <a:pt x="90668" y="579539"/>
                    <a:pt x="94378" y="575744"/>
                    <a:pt x="99007" y="575692"/>
                  </a:cubicBezTo>
                  <a:cubicBezTo>
                    <a:pt x="103636" y="575640"/>
                    <a:pt x="107431" y="579350"/>
                    <a:pt x="107484" y="583979"/>
                  </a:cubicBezTo>
                  <a:cubicBezTo>
                    <a:pt x="107484" y="584042"/>
                    <a:pt x="107484" y="584105"/>
                    <a:pt x="107484" y="584168"/>
                  </a:cubicBezTo>
                  <a:cubicBezTo>
                    <a:pt x="107641" y="588742"/>
                    <a:pt x="104061" y="592578"/>
                    <a:pt x="99487" y="592736"/>
                  </a:cubicBezTo>
                  <a:cubicBezTo>
                    <a:pt x="99391" y="592739"/>
                    <a:pt x="99294" y="592741"/>
                    <a:pt x="99197" y="592741"/>
                  </a:cubicBezTo>
                  <a:close/>
                  <a:moveTo>
                    <a:pt x="134535" y="592455"/>
                  </a:moveTo>
                  <a:cubicBezTo>
                    <a:pt x="129905" y="592455"/>
                    <a:pt x="126153" y="588702"/>
                    <a:pt x="126153" y="584072"/>
                  </a:cubicBezTo>
                  <a:cubicBezTo>
                    <a:pt x="126153" y="579443"/>
                    <a:pt x="129906" y="575691"/>
                    <a:pt x="134536" y="575691"/>
                  </a:cubicBezTo>
                  <a:cubicBezTo>
                    <a:pt x="139165" y="575691"/>
                    <a:pt x="142917" y="579444"/>
                    <a:pt x="142917" y="584074"/>
                  </a:cubicBezTo>
                  <a:cubicBezTo>
                    <a:pt x="142917" y="584105"/>
                    <a:pt x="142917" y="584137"/>
                    <a:pt x="142917" y="584168"/>
                  </a:cubicBezTo>
                  <a:cubicBezTo>
                    <a:pt x="143075" y="588742"/>
                    <a:pt x="139495" y="592578"/>
                    <a:pt x="134921" y="592736"/>
                  </a:cubicBezTo>
                  <a:cubicBezTo>
                    <a:pt x="134792" y="592741"/>
                    <a:pt x="134663" y="592742"/>
                    <a:pt x="134535" y="592741"/>
                  </a:cubicBezTo>
                  <a:close/>
                  <a:moveTo>
                    <a:pt x="439335" y="592455"/>
                  </a:moveTo>
                  <a:lnTo>
                    <a:pt x="368850" y="592455"/>
                  </a:lnTo>
                  <a:cubicBezTo>
                    <a:pt x="364247" y="591962"/>
                    <a:pt x="360915" y="587831"/>
                    <a:pt x="361407" y="583228"/>
                  </a:cubicBezTo>
                  <a:cubicBezTo>
                    <a:pt x="361827" y="579305"/>
                    <a:pt x="364926" y="576206"/>
                    <a:pt x="368850" y="575786"/>
                  </a:cubicBezTo>
                  <a:lnTo>
                    <a:pt x="439144" y="575786"/>
                  </a:lnTo>
                  <a:cubicBezTo>
                    <a:pt x="443747" y="575294"/>
                    <a:pt x="447878" y="578625"/>
                    <a:pt x="448371" y="583228"/>
                  </a:cubicBezTo>
                  <a:cubicBezTo>
                    <a:pt x="448863" y="587831"/>
                    <a:pt x="445531" y="591962"/>
                    <a:pt x="440929" y="592455"/>
                  </a:cubicBezTo>
                  <a:cubicBezTo>
                    <a:pt x="440335" y="592519"/>
                    <a:pt x="439737" y="592519"/>
                    <a:pt x="439144" y="592455"/>
                  </a:cubicBezTo>
                  <a:close/>
                  <a:moveTo>
                    <a:pt x="409236" y="36671"/>
                  </a:moveTo>
                  <a:cubicBezTo>
                    <a:pt x="414496" y="36671"/>
                    <a:pt x="418761" y="40936"/>
                    <a:pt x="418761" y="46196"/>
                  </a:cubicBezTo>
                  <a:cubicBezTo>
                    <a:pt x="418761" y="51457"/>
                    <a:pt x="414496" y="55721"/>
                    <a:pt x="409236" y="55721"/>
                  </a:cubicBezTo>
                  <a:cubicBezTo>
                    <a:pt x="403975" y="55721"/>
                    <a:pt x="399711" y="51457"/>
                    <a:pt x="399711" y="46196"/>
                  </a:cubicBezTo>
                  <a:cubicBezTo>
                    <a:pt x="399711" y="40936"/>
                    <a:pt x="403975" y="36671"/>
                    <a:pt x="409236" y="36671"/>
                  </a:cubicBezTo>
                  <a:close/>
                  <a:moveTo>
                    <a:pt x="94244" y="412337"/>
                  </a:moveTo>
                  <a:lnTo>
                    <a:pt x="94244" y="81629"/>
                  </a:lnTo>
                  <a:lnTo>
                    <a:pt x="724323" y="81629"/>
                  </a:lnTo>
                  <a:lnTo>
                    <a:pt x="724323" y="412337"/>
                  </a:lnTo>
                  <a:close/>
                  <a:moveTo>
                    <a:pt x="109865" y="494252"/>
                  </a:moveTo>
                  <a:lnTo>
                    <a:pt x="125962" y="494252"/>
                  </a:lnTo>
                  <a:lnTo>
                    <a:pt x="79766" y="532352"/>
                  </a:lnTo>
                  <a:lnTo>
                    <a:pt x="738801" y="532352"/>
                  </a:lnTo>
                  <a:lnTo>
                    <a:pt x="694224" y="494252"/>
                  </a:lnTo>
                  <a:lnTo>
                    <a:pt x="711083" y="494252"/>
                  </a:lnTo>
                  <a:lnTo>
                    <a:pt x="763661" y="540544"/>
                  </a:lnTo>
                  <a:lnTo>
                    <a:pt x="55096" y="540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" name="Graphic 15">
            <a:extLst>
              <a:ext uri="{FF2B5EF4-FFF2-40B4-BE49-F238E27FC236}">
                <a16:creationId xmlns:a16="http://schemas.microsoft.com/office/drawing/2014/main" id="{C7B2B375-9EA2-E34D-B075-E76CEEF9E630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65" y="4010482"/>
            <a:ext cx="338889" cy="345406"/>
            <a:chOff x="6215800" y="3542450"/>
            <a:chExt cx="660400" cy="673100"/>
          </a:xfrm>
          <a:solidFill>
            <a:schemeClr val="accent1"/>
          </a:solidFill>
        </p:grpSpPr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9BA8DEB-D547-0B4A-A1CF-54634C5ECFB5}"/>
                </a:ext>
              </a:extLst>
            </p:cNvPr>
            <p:cNvSpPr/>
            <p:nvPr/>
          </p:nvSpPr>
          <p:spPr>
            <a:xfrm>
              <a:off x="6208724" y="3625308"/>
              <a:ext cx="669834" cy="445573"/>
            </a:xfrm>
            <a:custGeom>
              <a:avLst/>
              <a:gdLst>
                <a:gd name="connsiteX0" fmla="*/ 646909 w 669834"/>
                <a:gd name="connsiteY0" fmla="*/ 81815 h 445573"/>
                <a:gd name="connsiteX1" fmla="*/ 588416 w 669834"/>
                <a:gd name="connsiteY1" fmla="*/ 81815 h 445573"/>
                <a:gd name="connsiteX2" fmla="*/ 588416 w 669834"/>
                <a:gd name="connsiteY2" fmla="*/ 7110 h 445573"/>
                <a:gd name="connsiteX3" fmla="*/ 556151 w 669834"/>
                <a:gd name="connsiteY3" fmla="*/ 7110 h 445573"/>
                <a:gd name="connsiteX4" fmla="*/ 556151 w 669834"/>
                <a:gd name="connsiteY4" fmla="*/ 136326 h 445573"/>
                <a:gd name="connsiteX5" fmla="*/ 117268 w 669834"/>
                <a:gd name="connsiteY5" fmla="*/ 136326 h 445573"/>
                <a:gd name="connsiteX6" fmla="*/ 117268 w 669834"/>
                <a:gd name="connsiteY6" fmla="*/ 7110 h 445573"/>
                <a:gd name="connsiteX7" fmla="*/ 85003 w 669834"/>
                <a:gd name="connsiteY7" fmla="*/ 7110 h 445573"/>
                <a:gd name="connsiteX8" fmla="*/ 85003 w 669834"/>
                <a:gd name="connsiteY8" fmla="*/ 81815 h 445573"/>
                <a:gd name="connsiteX9" fmla="*/ 26510 w 669834"/>
                <a:gd name="connsiteY9" fmla="*/ 81815 h 445573"/>
                <a:gd name="connsiteX10" fmla="*/ 7076 w 669834"/>
                <a:gd name="connsiteY10" fmla="*/ 101344 h 445573"/>
                <a:gd name="connsiteX11" fmla="*/ 7076 w 669834"/>
                <a:gd name="connsiteY11" fmla="*/ 419597 h 445573"/>
                <a:gd name="connsiteX12" fmla="*/ 26510 w 669834"/>
                <a:gd name="connsiteY12" fmla="*/ 439127 h 445573"/>
                <a:gd name="connsiteX13" fmla="*/ 117268 w 669834"/>
                <a:gd name="connsiteY13" fmla="*/ 439127 h 445573"/>
                <a:gd name="connsiteX14" fmla="*/ 117268 w 669834"/>
                <a:gd name="connsiteY14" fmla="*/ 376841 h 445573"/>
                <a:gd name="connsiteX15" fmla="*/ 556151 w 669834"/>
                <a:gd name="connsiteY15" fmla="*/ 376841 h 445573"/>
                <a:gd name="connsiteX16" fmla="*/ 556151 w 669834"/>
                <a:gd name="connsiteY16" fmla="*/ 439316 h 445573"/>
                <a:gd name="connsiteX17" fmla="*/ 646909 w 669834"/>
                <a:gd name="connsiteY17" fmla="*/ 439316 h 445573"/>
                <a:gd name="connsiteX18" fmla="*/ 666345 w 669834"/>
                <a:gd name="connsiteY18" fmla="*/ 419788 h 445573"/>
                <a:gd name="connsiteX19" fmla="*/ 666344 w 669834"/>
                <a:gd name="connsiteY19" fmla="*/ 419597 h 445573"/>
                <a:gd name="connsiteX20" fmla="*/ 666344 w 669834"/>
                <a:gd name="connsiteY20" fmla="*/ 101344 h 445573"/>
                <a:gd name="connsiteX21" fmla="*/ 646909 w 669834"/>
                <a:gd name="connsiteY21" fmla="*/ 81815 h 44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9834" h="445573">
                  <a:moveTo>
                    <a:pt x="646909" y="81815"/>
                  </a:moveTo>
                  <a:lnTo>
                    <a:pt x="588416" y="81815"/>
                  </a:lnTo>
                  <a:lnTo>
                    <a:pt x="588416" y="7110"/>
                  </a:lnTo>
                  <a:lnTo>
                    <a:pt x="556151" y="7110"/>
                  </a:lnTo>
                  <a:lnTo>
                    <a:pt x="556151" y="136326"/>
                  </a:lnTo>
                  <a:lnTo>
                    <a:pt x="117268" y="136326"/>
                  </a:lnTo>
                  <a:lnTo>
                    <a:pt x="117268" y="7110"/>
                  </a:lnTo>
                  <a:lnTo>
                    <a:pt x="85003" y="7110"/>
                  </a:lnTo>
                  <a:lnTo>
                    <a:pt x="85003" y="81815"/>
                  </a:lnTo>
                  <a:lnTo>
                    <a:pt x="26510" y="81815"/>
                  </a:lnTo>
                  <a:cubicBezTo>
                    <a:pt x="15777" y="81815"/>
                    <a:pt x="7076" y="90558"/>
                    <a:pt x="7076" y="101344"/>
                  </a:cubicBezTo>
                  <a:lnTo>
                    <a:pt x="7076" y="419597"/>
                  </a:lnTo>
                  <a:cubicBezTo>
                    <a:pt x="7076" y="430383"/>
                    <a:pt x="15777" y="439127"/>
                    <a:pt x="26510" y="439127"/>
                  </a:cubicBezTo>
                  <a:lnTo>
                    <a:pt x="117268" y="439127"/>
                  </a:lnTo>
                  <a:lnTo>
                    <a:pt x="117268" y="376841"/>
                  </a:lnTo>
                  <a:lnTo>
                    <a:pt x="556151" y="376841"/>
                  </a:lnTo>
                  <a:lnTo>
                    <a:pt x="556151" y="439316"/>
                  </a:lnTo>
                  <a:lnTo>
                    <a:pt x="646909" y="439316"/>
                  </a:lnTo>
                  <a:cubicBezTo>
                    <a:pt x="657642" y="439317"/>
                    <a:pt x="666344" y="430574"/>
                    <a:pt x="666345" y="419788"/>
                  </a:cubicBezTo>
                  <a:cubicBezTo>
                    <a:pt x="666345" y="419724"/>
                    <a:pt x="666344" y="419661"/>
                    <a:pt x="666344" y="419597"/>
                  </a:cubicBezTo>
                  <a:lnTo>
                    <a:pt x="666344" y="101344"/>
                  </a:lnTo>
                  <a:cubicBezTo>
                    <a:pt x="666344" y="90558"/>
                    <a:pt x="657642" y="81815"/>
                    <a:pt x="646909" y="81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24EC54C6-9857-894F-A584-112F4BAE5696}"/>
                </a:ext>
              </a:extLst>
            </p:cNvPr>
            <p:cNvSpPr/>
            <p:nvPr/>
          </p:nvSpPr>
          <p:spPr>
            <a:xfrm>
              <a:off x="6332125" y="3535340"/>
              <a:ext cx="424543" cy="208566"/>
            </a:xfrm>
            <a:custGeom>
              <a:avLst/>
              <a:gdLst>
                <a:gd name="connsiteX0" fmla="*/ 7076 w 424542"/>
                <a:gd name="connsiteY0" fmla="*/ 7110 h 208566"/>
                <a:gd name="connsiteX1" fmla="*/ 419448 w 424542"/>
                <a:gd name="connsiteY1" fmla="*/ 7110 h 208566"/>
                <a:gd name="connsiteX2" fmla="*/ 419448 w 424542"/>
                <a:gd name="connsiteY2" fmla="*/ 209893 h 208566"/>
                <a:gd name="connsiteX3" fmla="*/ 7076 w 424542"/>
                <a:gd name="connsiteY3" fmla="*/ 209893 h 2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42" h="208566">
                  <a:moveTo>
                    <a:pt x="7076" y="7110"/>
                  </a:moveTo>
                  <a:lnTo>
                    <a:pt x="419448" y="7110"/>
                  </a:lnTo>
                  <a:lnTo>
                    <a:pt x="419448" y="209893"/>
                  </a:lnTo>
                  <a:lnTo>
                    <a:pt x="7076" y="209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BB2471D-F005-0D42-BE45-7AC0286CE1D6}"/>
                </a:ext>
              </a:extLst>
            </p:cNvPr>
            <p:cNvSpPr/>
            <p:nvPr/>
          </p:nvSpPr>
          <p:spPr>
            <a:xfrm>
              <a:off x="6332125" y="4008027"/>
              <a:ext cx="424543" cy="208566"/>
            </a:xfrm>
            <a:custGeom>
              <a:avLst/>
              <a:gdLst>
                <a:gd name="connsiteX0" fmla="*/ 7076 w 424542"/>
                <a:gd name="connsiteY0" fmla="*/ 209893 h 208566"/>
                <a:gd name="connsiteX1" fmla="*/ 419448 w 424542"/>
                <a:gd name="connsiteY1" fmla="*/ 209893 h 208566"/>
                <a:gd name="connsiteX2" fmla="*/ 419448 w 424542"/>
                <a:gd name="connsiteY2" fmla="*/ 7110 h 208566"/>
                <a:gd name="connsiteX3" fmla="*/ 7076 w 424542"/>
                <a:gd name="connsiteY3" fmla="*/ 7110 h 208566"/>
                <a:gd name="connsiteX4" fmla="*/ 43492 w 424542"/>
                <a:gd name="connsiteY4" fmla="*/ 56787 h 208566"/>
                <a:gd name="connsiteX5" fmla="*/ 383126 w 424542"/>
                <a:gd name="connsiteY5" fmla="*/ 56787 h 208566"/>
                <a:gd name="connsiteX6" fmla="*/ 383126 w 424542"/>
                <a:gd name="connsiteY6" fmla="*/ 74041 h 208566"/>
                <a:gd name="connsiteX7" fmla="*/ 43492 w 424542"/>
                <a:gd name="connsiteY7" fmla="*/ 74041 h 208566"/>
                <a:gd name="connsiteX8" fmla="*/ 43492 w 424542"/>
                <a:gd name="connsiteY8" fmla="*/ 99922 h 208566"/>
                <a:gd name="connsiteX9" fmla="*/ 383126 w 424542"/>
                <a:gd name="connsiteY9" fmla="*/ 99922 h 208566"/>
                <a:gd name="connsiteX10" fmla="*/ 383126 w 424542"/>
                <a:gd name="connsiteY10" fmla="*/ 117081 h 208566"/>
                <a:gd name="connsiteX11" fmla="*/ 43492 w 424542"/>
                <a:gd name="connsiteY11" fmla="*/ 117081 h 208566"/>
                <a:gd name="connsiteX12" fmla="*/ 43492 w 424542"/>
                <a:gd name="connsiteY12" fmla="*/ 143816 h 208566"/>
                <a:gd name="connsiteX13" fmla="*/ 383126 w 424542"/>
                <a:gd name="connsiteY13" fmla="*/ 143816 h 208566"/>
                <a:gd name="connsiteX14" fmla="*/ 383126 w 424542"/>
                <a:gd name="connsiteY14" fmla="*/ 161070 h 208566"/>
                <a:gd name="connsiteX15" fmla="*/ 43492 w 424542"/>
                <a:gd name="connsiteY15" fmla="*/ 161070 h 2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4542" h="208566">
                  <a:moveTo>
                    <a:pt x="7076" y="209893"/>
                  </a:moveTo>
                  <a:lnTo>
                    <a:pt x="419448" y="209893"/>
                  </a:lnTo>
                  <a:lnTo>
                    <a:pt x="419448" y="7110"/>
                  </a:lnTo>
                  <a:lnTo>
                    <a:pt x="7076" y="7110"/>
                  </a:lnTo>
                  <a:close/>
                  <a:moveTo>
                    <a:pt x="43492" y="56787"/>
                  </a:moveTo>
                  <a:lnTo>
                    <a:pt x="383126" y="56787"/>
                  </a:lnTo>
                  <a:lnTo>
                    <a:pt x="383126" y="74041"/>
                  </a:lnTo>
                  <a:lnTo>
                    <a:pt x="43492" y="74041"/>
                  </a:lnTo>
                  <a:close/>
                  <a:moveTo>
                    <a:pt x="43492" y="99922"/>
                  </a:moveTo>
                  <a:lnTo>
                    <a:pt x="383126" y="99922"/>
                  </a:lnTo>
                  <a:lnTo>
                    <a:pt x="383126" y="117081"/>
                  </a:lnTo>
                  <a:lnTo>
                    <a:pt x="43492" y="117081"/>
                  </a:lnTo>
                  <a:close/>
                  <a:moveTo>
                    <a:pt x="43492" y="143816"/>
                  </a:moveTo>
                  <a:lnTo>
                    <a:pt x="383126" y="143816"/>
                  </a:lnTo>
                  <a:lnTo>
                    <a:pt x="383126" y="161070"/>
                  </a:lnTo>
                  <a:lnTo>
                    <a:pt x="43492" y="1610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8994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188DFFA-53CB-9E4A-A2B8-E2307778F1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0926" b="30926"/>
          <a:stretch>
            <a:fillRect/>
          </a:stretch>
        </p:blipFill>
        <p:spPr/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E03C82CC-BF35-A546-B379-DF7EE7E4FFA3}"/>
              </a:ext>
            </a:extLst>
          </p:cNvPr>
          <p:cNvSpPr/>
          <p:nvPr/>
        </p:nvSpPr>
        <p:spPr>
          <a:xfrm>
            <a:off x="0" y="-4433"/>
            <a:ext cx="12192000" cy="3104444"/>
          </a:xfrm>
          <a:prstGeom prst="rect">
            <a:avLst/>
          </a:prstGeom>
          <a:solidFill>
            <a:srgbClr val="122A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81E2A-49C7-9C4E-BEEC-06727C59CB84}"/>
              </a:ext>
            </a:extLst>
          </p:cNvPr>
          <p:cNvSpPr txBox="1"/>
          <p:nvPr/>
        </p:nvSpPr>
        <p:spPr>
          <a:xfrm flipH="1">
            <a:off x="605163" y="4282095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7EC6D-E763-394D-9EA1-F54D711D1DE4}"/>
              </a:ext>
            </a:extLst>
          </p:cNvPr>
          <p:cNvSpPr txBox="1"/>
          <p:nvPr/>
        </p:nvSpPr>
        <p:spPr>
          <a:xfrm>
            <a:off x="5488815" y="310177"/>
            <a:ext cx="1214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SWOT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89803-988C-EA40-BF0D-8F32A7297D32}"/>
              </a:ext>
            </a:extLst>
          </p:cNvPr>
          <p:cNvSpPr>
            <a:spLocks noChangeAspect="1"/>
          </p:cNvSpPr>
          <p:nvPr/>
        </p:nvSpPr>
        <p:spPr>
          <a:xfrm>
            <a:off x="2709334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1"/>
                </a:solidFill>
                <a:latin typeface="+mj-lt"/>
              </a:rPr>
              <a:t>S</a:t>
            </a:r>
            <a:endParaRPr lang="en-US" sz="8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7BFFC9-161D-DC4F-905B-1C5B7599CF67}"/>
              </a:ext>
            </a:extLst>
          </p:cNvPr>
          <p:cNvSpPr/>
          <p:nvPr/>
        </p:nvSpPr>
        <p:spPr>
          <a:xfrm>
            <a:off x="605163" y="4668852"/>
            <a:ext cx="31853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Lorem ipsum dolor sit amet,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enim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mattis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morbi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aliquet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tortor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risus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dictum do vitae sit cum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suscipit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nullam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pellentesque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dignissim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FAB8C9-5A85-7541-819B-FAE4897F3DEB}"/>
              </a:ext>
            </a:extLst>
          </p:cNvPr>
          <p:cNvGrpSpPr/>
          <p:nvPr/>
        </p:nvGrpSpPr>
        <p:grpSpPr>
          <a:xfrm>
            <a:off x="5457983" y="3820523"/>
            <a:ext cx="2320902" cy="638876"/>
            <a:chOff x="610342" y="2668214"/>
            <a:chExt cx="2320902" cy="63887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711559E-1A56-4B45-88A6-B3DEB563DAF7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15578C4-23C8-A54B-BC85-0F44D30B16FC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9C8B35-5036-7F4E-A295-0B7C539D63AE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1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7E7CD65-395F-0F4B-ADC3-0FF75993663F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CED702B-38DC-6B48-A596-F9C364C6B21D}"/>
              </a:ext>
            </a:extLst>
          </p:cNvPr>
          <p:cNvGrpSpPr/>
          <p:nvPr/>
        </p:nvGrpSpPr>
        <p:grpSpPr>
          <a:xfrm>
            <a:off x="5457983" y="5136123"/>
            <a:ext cx="2320902" cy="638876"/>
            <a:chOff x="610342" y="2668214"/>
            <a:chExt cx="2320902" cy="6388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90BE6DD-57AB-D24E-B287-BB32D65FACB1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B02DB46-3329-524D-BF22-ABF4CD25DF50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5166C2-D87C-B34C-88F9-997E17F98F33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3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3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3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6011F2A-B1C1-5044-8781-A03D12E829A4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F41137-A195-E543-9145-7865A6D924B2}"/>
              </a:ext>
            </a:extLst>
          </p:cNvPr>
          <p:cNvGrpSpPr/>
          <p:nvPr/>
        </p:nvGrpSpPr>
        <p:grpSpPr>
          <a:xfrm>
            <a:off x="9203132" y="3820523"/>
            <a:ext cx="2320902" cy="638876"/>
            <a:chOff x="610342" y="2668214"/>
            <a:chExt cx="2320902" cy="63887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B55EB8-D652-F840-BED1-E369A98182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4B4FE4D-6592-AB48-B4A6-07D3EC3C82C8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3B33F8-4DC2-6043-B875-ADF2C1DC52DA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2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2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CB2CE3F-D777-824A-B45C-A9A463439848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F708620-897E-664A-9511-953F931F4F6D}"/>
              </a:ext>
            </a:extLst>
          </p:cNvPr>
          <p:cNvGrpSpPr/>
          <p:nvPr/>
        </p:nvGrpSpPr>
        <p:grpSpPr>
          <a:xfrm>
            <a:off x="9203132" y="5136123"/>
            <a:ext cx="2320902" cy="638876"/>
            <a:chOff x="610342" y="2668214"/>
            <a:chExt cx="2320902" cy="6388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9569E9-09AB-F64E-80E2-65E0FF2BCE6E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4634E45-0E27-204F-A568-F18B5F12755F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3AEF4D-4C54-9A42-BE34-07F1B1E3152A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4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4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4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D09BF12-8D16-0047-BC61-4A66D13031F4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3C7B906-6893-C748-B52B-17FEA4F732C9}"/>
              </a:ext>
            </a:extLst>
          </p:cNvPr>
          <p:cNvSpPr/>
          <p:nvPr/>
        </p:nvSpPr>
        <p:spPr>
          <a:xfrm>
            <a:off x="4759760" y="729573"/>
            <a:ext cx="267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j-lt"/>
              </a:rPr>
              <a:t>ANALYTIC SLIDE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FA28BD-9394-3F4A-B06D-2E3AE1DBA259}"/>
              </a:ext>
            </a:extLst>
          </p:cNvPr>
          <p:cNvSpPr txBox="1"/>
          <p:nvPr/>
        </p:nvSpPr>
        <p:spPr>
          <a:xfrm>
            <a:off x="605163" y="3866690"/>
            <a:ext cx="178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ea typeface="Open Sans Semibold" panose="020B0606030504020204" pitchFamily="34" charset="0"/>
                <a:cs typeface="Open Sans Semibold" panose="020B0606030504020204" pitchFamily="34" charset="0"/>
              </a:rPr>
              <a:t>THREATS</a:t>
            </a:r>
            <a:r>
              <a:rPr lang="en-US" sz="2800" b="1" dirty="0">
                <a:solidFill>
                  <a:schemeClr val="accent1"/>
                </a:solidFill>
              </a:rPr>
              <a:t> :-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33282D2-9A7F-5546-A4C8-522151201003}"/>
              </a:ext>
            </a:extLst>
          </p:cNvPr>
          <p:cNvCxnSpPr>
            <a:cxnSpLocks/>
          </p:cNvCxnSpPr>
          <p:nvPr/>
        </p:nvCxnSpPr>
        <p:spPr>
          <a:xfrm>
            <a:off x="5043737" y="4691627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3ACE1E6-B0BE-C24D-9373-FF65807CD979}"/>
              </a:ext>
            </a:extLst>
          </p:cNvPr>
          <p:cNvCxnSpPr>
            <a:cxnSpLocks/>
          </p:cNvCxnSpPr>
          <p:nvPr/>
        </p:nvCxnSpPr>
        <p:spPr>
          <a:xfrm>
            <a:off x="5043737" y="4691627"/>
            <a:ext cx="2114514" cy="0"/>
          </a:xfrm>
          <a:prstGeom prst="line">
            <a:avLst/>
          </a:prstGeom>
          <a:ln w="95250" cap="rnd">
            <a:solidFill>
              <a:schemeClr val="accent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B61CB47-7131-3645-875C-373E270AB22C}"/>
              </a:ext>
            </a:extLst>
          </p:cNvPr>
          <p:cNvSpPr txBox="1"/>
          <p:nvPr/>
        </p:nvSpPr>
        <p:spPr>
          <a:xfrm>
            <a:off x="7716042" y="4567362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85</a:t>
            </a:r>
            <a:r>
              <a:rPr lang="en-US" sz="1000" b="1" baseline="30000" dirty="0">
                <a:solidFill>
                  <a:schemeClr val="accent1"/>
                </a:solidFill>
              </a:rPr>
              <a:t>%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3C0C732-4A41-DD47-B20A-100F968BA2E7}"/>
              </a:ext>
            </a:extLst>
          </p:cNvPr>
          <p:cNvCxnSpPr>
            <a:cxnSpLocks/>
          </p:cNvCxnSpPr>
          <p:nvPr/>
        </p:nvCxnSpPr>
        <p:spPr>
          <a:xfrm>
            <a:off x="5043737" y="6006462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078CA71-E9EE-8749-B8B6-1EA3C6BE354E}"/>
              </a:ext>
            </a:extLst>
          </p:cNvPr>
          <p:cNvCxnSpPr>
            <a:cxnSpLocks/>
          </p:cNvCxnSpPr>
          <p:nvPr/>
        </p:nvCxnSpPr>
        <p:spPr>
          <a:xfrm>
            <a:off x="5043737" y="6006462"/>
            <a:ext cx="2298759" cy="0"/>
          </a:xfrm>
          <a:prstGeom prst="line">
            <a:avLst/>
          </a:prstGeom>
          <a:ln w="95250" cap="rnd">
            <a:solidFill>
              <a:schemeClr val="accent3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3491912E-CE2F-F447-8F0B-3D751D39658C}"/>
              </a:ext>
            </a:extLst>
          </p:cNvPr>
          <p:cNvSpPr txBox="1"/>
          <p:nvPr/>
        </p:nvSpPr>
        <p:spPr>
          <a:xfrm>
            <a:off x="7716042" y="5882197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90</a:t>
            </a:r>
            <a:r>
              <a:rPr lang="en-US" sz="1000" b="1" baseline="30000" dirty="0">
                <a:solidFill>
                  <a:schemeClr val="accent3"/>
                </a:solidFill>
              </a:rPr>
              <a:t>%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D2C83F-1987-1443-A544-53C04C07CD45}"/>
              </a:ext>
            </a:extLst>
          </p:cNvPr>
          <p:cNvCxnSpPr>
            <a:cxnSpLocks/>
          </p:cNvCxnSpPr>
          <p:nvPr/>
        </p:nvCxnSpPr>
        <p:spPr>
          <a:xfrm>
            <a:off x="8592050" y="4691627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6E25FC0-313A-B341-885C-4715377C405A}"/>
              </a:ext>
            </a:extLst>
          </p:cNvPr>
          <p:cNvCxnSpPr>
            <a:cxnSpLocks/>
          </p:cNvCxnSpPr>
          <p:nvPr/>
        </p:nvCxnSpPr>
        <p:spPr>
          <a:xfrm>
            <a:off x="8592050" y="4691627"/>
            <a:ext cx="2305687" cy="0"/>
          </a:xfrm>
          <a:prstGeom prst="line">
            <a:avLst/>
          </a:prstGeom>
          <a:ln w="95250" cap="rnd">
            <a:solidFill>
              <a:schemeClr val="accent2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F43DF262-3D55-6B41-A0FB-F89DE55D571A}"/>
              </a:ext>
            </a:extLst>
          </p:cNvPr>
          <p:cNvSpPr txBox="1"/>
          <p:nvPr/>
        </p:nvSpPr>
        <p:spPr>
          <a:xfrm>
            <a:off x="11264355" y="4567362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2"/>
                </a:solidFill>
              </a:rPr>
              <a:t>90</a:t>
            </a:r>
            <a:r>
              <a:rPr lang="en-US" sz="1000" b="1" baseline="30000" dirty="0">
                <a:solidFill>
                  <a:schemeClr val="accent2"/>
                </a:solidFill>
              </a:rPr>
              <a:t>%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6E3D7E0-824A-3D48-BD70-F056A38AB4CD}"/>
              </a:ext>
            </a:extLst>
          </p:cNvPr>
          <p:cNvCxnSpPr>
            <a:cxnSpLocks/>
          </p:cNvCxnSpPr>
          <p:nvPr/>
        </p:nvCxnSpPr>
        <p:spPr>
          <a:xfrm>
            <a:off x="8592050" y="6006462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0B4B42C-C536-774C-A012-E2343B982434}"/>
              </a:ext>
            </a:extLst>
          </p:cNvPr>
          <p:cNvCxnSpPr>
            <a:cxnSpLocks/>
          </p:cNvCxnSpPr>
          <p:nvPr/>
        </p:nvCxnSpPr>
        <p:spPr>
          <a:xfrm>
            <a:off x="8592050" y="6006462"/>
            <a:ext cx="1725657" cy="0"/>
          </a:xfrm>
          <a:prstGeom prst="line">
            <a:avLst/>
          </a:prstGeom>
          <a:ln w="95250" cap="rnd">
            <a:solidFill>
              <a:schemeClr val="accent4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31828C4-0374-7348-87D9-AF4EDA17B710}"/>
              </a:ext>
            </a:extLst>
          </p:cNvPr>
          <p:cNvSpPr txBox="1"/>
          <p:nvPr/>
        </p:nvSpPr>
        <p:spPr>
          <a:xfrm>
            <a:off x="11264355" y="5882197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/>
                </a:solidFill>
              </a:rPr>
              <a:t>60</a:t>
            </a:r>
            <a:r>
              <a:rPr lang="en-US" sz="1000" b="1" baseline="30000" dirty="0">
                <a:solidFill>
                  <a:schemeClr val="accent4"/>
                </a:solidFill>
              </a:rPr>
              <a:t>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6F84B4-56DE-DD43-9128-179F07310914}"/>
              </a:ext>
            </a:extLst>
          </p:cNvPr>
          <p:cNvSpPr>
            <a:spLocks noChangeAspect="1"/>
          </p:cNvSpPr>
          <p:nvPr/>
        </p:nvSpPr>
        <p:spPr>
          <a:xfrm>
            <a:off x="4402667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+mj-lt"/>
              </a:rPr>
              <a:t>W</a:t>
            </a:r>
            <a:endParaRPr lang="en-US" sz="4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9EBAACC6-5044-4849-9AEE-CB7D75E4D85E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C1289EB1-1A72-2C49-A446-4AA1D8229EF6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4A7591-E3FA-6C4F-AF41-0F103E405596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135" name="Slide Number Placeholder 24">
            <a:extLst>
              <a:ext uri="{FF2B5EF4-FFF2-40B4-BE49-F238E27FC236}">
                <a16:creationId xmlns:a16="http://schemas.microsoft.com/office/drawing/2014/main" id="{1BEE0EBD-87AF-A24F-81D9-D9F331C4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1F53B3-BBDF-424F-9291-348A487A16B8}"/>
              </a:ext>
            </a:extLst>
          </p:cNvPr>
          <p:cNvSpPr>
            <a:spLocks noChangeAspect="1"/>
          </p:cNvSpPr>
          <p:nvPr/>
        </p:nvSpPr>
        <p:spPr>
          <a:xfrm>
            <a:off x="6096000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1"/>
                </a:solidFill>
                <a:latin typeface="+mj-lt"/>
              </a:rPr>
              <a:t>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AD86C1-343E-B14B-91F8-BEE6B0AA6318}"/>
              </a:ext>
            </a:extLst>
          </p:cNvPr>
          <p:cNvSpPr>
            <a:spLocks noChangeAspect="1"/>
          </p:cNvSpPr>
          <p:nvPr/>
        </p:nvSpPr>
        <p:spPr>
          <a:xfrm>
            <a:off x="7611533" y="1557641"/>
            <a:ext cx="2048933" cy="1693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rgbClr val="FFFFFF"/>
                </a:solidFill>
              </a:rPr>
              <a:t>T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2CFEC83-3B71-AB4C-A4BF-BF3796036E65}"/>
              </a:ext>
            </a:extLst>
          </p:cNvPr>
          <p:cNvGrpSpPr>
            <a:grpSpLocks noChangeAspect="1"/>
          </p:cNvGrpSpPr>
          <p:nvPr/>
        </p:nvGrpSpPr>
        <p:grpSpPr>
          <a:xfrm>
            <a:off x="5966123" y="1226774"/>
            <a:ext cx="259754" cy="68757"/>
            <a:chOff x="3469621" y="1357388"/>
            <a:chExt cx="506185" cy="133990"/>
          </a:xfrm>
          <a:solidFill>
            <a:srgbClr val="FFFFFF"/>
          </a:solidFill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A31922E8-EE81-1349-9892-CF4499C5A0B3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D9F50005-29C0-0642-99D9-B6A5AC885A46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C67C963A-7B3D-0940-95CA-F4CBE3D62505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aphic 2">
            <a:extLst>
              <a:ext uri="{FF2B5EF4-FFF2-40B4-BE49-F238E27FC236}">
                <a16:creationId xmlns:a16="http://schemas.microsoft.com/office/drawing/2014/main" id="{5D6AD82B-09A8-3B41-8840-DFF1D1086F55}"/>
              </a:ext>
            </a:extLst>
          </p:cNvPr>
          <p:cNvGrpSpPr>
            <a:grpSpLocks noChangeAspect="1"/>
          </p:cNvGrpSpPr>
          <p:nvPr/>
        </p:nvGrpSpPr>
        <p:grpSpPr>
          <a:xfrm>
            <a:off x="8668467" y="4027483"/>
            <a:ext cx="449681" cy="254167"/>
            <a:chOff x="5657850" y="3181350"/>
            <a:chExt cx="876300" cy="495300"/>
          </a:xfrm>
          <a:solidFill>
            <a:schemeClr val="accent2"/>
          </a:solidFill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A3E6B81-8EF7-F242-BBC2-13C428050537}"/>
                </a:ext>
              </a:extLst>
            </p:cNvPr>
            <p:cNvSpPr/>
            <p:nvPr/>
          </p:nvSpPr>
          <p:spPr>
            <a:xfrm>
              <a:off x="5988939" y="3174085"/>
              <a:ext cx="552450" cy="504825"/>
            </a:xfrm>
            <a:custGeom>
              <a:avLst/>
              <a:gdLst>
                <a:gd name="connsiteX0" fmla="*/ 398621 w 552450"/>
                <a:gd name="connsiteY0" fmla="*/ 208909 h 504825"/>
                <a:gd name="connsiteX1" fmla="*/ 381953 w 552450"/>
                <a:gd name="connsiteY1" fmla="*/ 209862 h 504825"/>
                <a:gd name="connsiteX2" fmla="*/ 381953 w 552450"/>
                <a:gd name="connsiteY2" fmla="*/ 196813 h 504825"/>
                <a:gd name="connsiteX3" fmla="*/ 196156 w 552450"/>
                <a:gd name="connsiteY3" fmla="*/ 7154 h 504825"/>
                <a:gd name="connsiteX4" fmla="*/ 7144 w 552450"/>
                <a:gd name="connsiteY4" fmla="*/ 179191 h 504825"/>
                <a:gd name="connsiteX5" fmla="*/ 63246 w 552450"/>
                <a:gd name="connsiteY5" fmla="*/ 292158 h 504825"/>
                <a:gd name="connsiteX6" fmla="*/ 64580 w 552450"/>
                <a:gd name="connsiteY6" fmla="*/ 292158 h 504825"/>
                <a:gd name="connsiteX7" fmla="*/ 182309 w 552450"/>
                <a:gd name="connsiteY7" fmla="*/ 405791 h 504825"/>
                <a:gd name="connsiteX8" fmla="*/ 130778 w 552450"/>
                <a:gd name="connsiteY8" fmla="*/ 499708 h 504825"/>
                <a:gd name="connsiteX9" fmla="*/ 399479 w 552450"/>
                <a:gd name="connsiteY9" fmla="*/ 499708 h 504825"/>
                <a:gd name="connsiteX10" fmla="*/ 549878 w 552450"/>
                <a:gd name="connsiteY10" fmla="*/ 354356 h 504825"/>
                <a:gd name="connsiteX11" fmla="*/ 398621 w 552450"/>
                <a:gd name="connsiteY11" fmla="*/ 20890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2450" h="504825">
                  <a:moveTo>
                    <a:pt x="398621" y="208909"/>
                  </a:moveTo>
                  <a:cubicBezTo>
                    <a:pt x="393052" y="208940"/>
                    <a:pt x="387489" y="209258"/>
                    <a:pt x="381953" y="209862"/>
                  </a:cubicBezTo>
                  <a:cubicBezTo>
                    <a:pt x="381953" y="205480"/>
                    <a:pt x="381953" y="201194"/>
                    <a:pt x="381953" y="196813"/>
                  </a:cubicBezTo>
                  <a:cubicBezTo>
                    <a:pt x="383019" y="93133"/>
                    <a:pt x="299835" y="8220"/>
                    <a:pt x="196156" y="7154"/>
                  </a:cubicBezTo>
                  <a:cubicBezTo>
                    <a:pt x="97817" y="6142"/>
                    <a:pt x="15363" y="81191"/>
                    <a:pt x="7144" y="179191"/>
                  </a:cubicBezTo>
                  <a:cubicBezTo>
                    <a:pt x="42037" y="206367"/>
                    <a:pt x="62681" y="247934"/>
                    <a:pt x="63246" y="292158"/>
                  </a:cubicBezTo>
                  <a:lnTo>
                    <a:pt x="64580" y="292158"/>
                  </a:lnTo>
                  <a:cubicBezTo>
                    <a:pt x="128441" y="291096"/>
                    <a:pt x="181109" y="341932"/>
                    <a:pt x="182309" y="405791"/>
                  </a:cubicBezTo>
                  <a:cubicBezTo>
                    <a:pt x="182045" y="443777"/>
                    <a:pt x="162676" y="479079"/>
                    <a:pt x="130778" y="499708"/>
                  </a:cubicBezTo>
                  <a:lnTo>
                    <a:pt x="399479" y="499708"/>
                  </a:lnTo>
                  <a:cubicBezTo>
                    <a:pt x="482632" y="499231"/>
                    <a:pt x="549878" y="434366"/>
                    <a:pt x="549878" y="354356"/>
                  </a:cubicBezTo>
                  <a:cubicBezTo>
                    <a:pt x="549878" y="274346"/>
                    <a:pt x="482156" y="208909"/>
                    <a:pt x="398621" y="208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56B4ED33-4C35-1D44-9D2A-65382BEDEC5E}"/>
                </a:ext>
              </a:extLst>
            </p:cNvPr>
            <p:cNvSpPr/>
            <p:nvPr/>
          </p:nvSpPr>
          <p:spPr>
            <a:xfrm>
              <a:off x="5649468" y="3336131"/>
              <a:ext cx="504825" cy="342900"/>
            </a:xfrm>
            <a:custGeom>
              <a:avLst/>
              <a:gdLst>
                <a:gd name="connsiteX0" fmla="*/ 501396 w 504825"/>
                <a:gd name="connsiteY0" fmla="*/ 243745 h 342900"/>
                <a:gd name="connsiteX1" fmla="*/ 404097 w 504825"/>
                <a:gd name="connsiteY1" fmla="*/ 150589 h 342900"/>
                <a:gd name="connsiteX2" fmla="*/ 404051 w 504825"/>
                <a:gd name="connsiteY2" fmla="*/ 150590 h 342900"/>
                <a:gd name="connsiteX3" fmla="*/ 393288 w 504825"/>
                <a:gd name="connsiteY3" fmla="*/ 151162 h 342900"/>
                <a:gd name="connsiteX4" fmla="*/ 381191 w 504825"/>
                <a:gd name="connsiteY4" fmla="*/ 152495 h 342900"/>
                <a:gd name="connsiteX5" fmla="*/ 382048 w 504825"/>
                <a:gd name="connsiteY5" fmla="*/ 140494 h 342900"/>
                <a:gd name="connsiteX6" fmla="*/ 382048 w 504825"/>
                <a:gd name="connsiteY6" fmla="*/ 131921 h 342900"/>
                <a:gd name="connsiteX7" fmla="*/ 259181 w 504825"/>
                <a:gd name="connsiteY7" fmla="*/ 7146 h 342900"/>
                <a:gd name="connsiteX8" fmla="*/ 258890 w 504825"/>
                <a:gd name="connsiteY8" fmla="*/ 7144 h 342900"/>
                <a:gd name="connsiteX9" fmla="*/ 175070 w 504825"/>
                <a:gd name="connsiteY9" fmla="*/ 40386 h 342900"/>
                <a:gd name="connsiteX10" fmla="*/ 135922 w 504825"/>
                <a:gd name="connsiteY10" fmla="*/ 121444 h 342900"/>
                <a:gd name="connsiteX11" fmla="*/ 135065 w 504825"/>
                <a:gd name="connsiteY11" fmla="*/ 132207 h 342900"/>
                <a:gd name="connsiteX12" fmla="*/ 124397 w 504825"/>
                <a:gd name="connsiteY12" fmla="*/ 130969 h 342900"/>
                <a:gd name="connsiteX13" fmla="*/ 110871 w 504825"/>
                <a:gd name="connsiteY13" fmla="*/ 130016 h 342900"/>
                <a:gd name="connsiteX14" fmla="*/ 7144 w 504825"/>
                <a:gd name="connsiteY14" fmla="*/ 233172 h 342900"/>
                <a:gd name="connsiteX15" fmla="*/ 110300 w 504825"/>
                <a:gd name="connsiteY15" fmla="*/ 336899 h 342900"/>
                <a:gd name="connsiteX16" fmla="*/ 404527 w 504825"/>
                <a:gd name="connsiteY16" fmla="*/ 336899 h 342900"/>
                <a:gd name="connsiteX17" fmla="*/ 501396 w 504825"/>
                <a:gd name="connsiteY17" fmla="*/ 24374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825" h="342900">
                  <a:moveTo>
                    <a:pt x="501396" y="243745"/>
                  </a:moveTo>
                  <a:cubicBezTo>
                    <a:pt x="500252" y="191152"/>
                    <a:pt x="456690" y="149445"/>
                    <a:pt x="404097" y="150589"/>
                  </a:cubicBezTo>
                  <a:cubicBezTo>
                    <a:pt x="404082" y="150590"/>
                    <a:pt x="404066" y="150590"/>
                    <a:pt x="404051" y="150590"/>
                  </a:cubicBezTo>
                  <a:cubicBezTo>
                    <a:pt x="400456" y="150591"/>
                    <a:pt x="396863" y="150781"/>
                    <a:pt x="393288" y="151162"/>
                  </a:cubicBezTo>
                  <a:lnTo>
                    <a:pt x="381191" y="152495"/>
                  </a:lnTo>
                  <a:lnTo>
                    <a:pt x="382048" y="140494"/>
                  </a:lnTo>
                  <a:cubicBezTo>
                    <a:pt x="382048" y="137573"/>
                    <a:pt x="382048" y="134715"/>
                    <a:pt x="382048" y="131921"/>
                  </a:cubicBezTo>
                  <a:cubicBezTo>
                    <a:pt x="382575" y="63537"/>
                    <a:pt x="327566" y="7673"/>
                    <a:pt x="259181" y="7146"/>
                  </a:cubicBezTo>
                  <a:cubicBezTo>
                    <a:pt x="259084" y="7145"/>
                    <a:pt x="258987" y="7144"/>
                    <a:pt x="258890" y="7144"/>
                  </a:cubicBezTo>
                  <a:cubicBezTo>
                    <a:pt x="227736" y="7144"/>
                    <a:pt x="197756" y="19034"/>
                    <a:pt x="175070" y="40386"/>
                  </a:cubicBezTo>
                  <a:cubicBezTo>
                    <a:pt x="152367" y="61577"/>
                    <a:pt x="138404" y="90487"/>
                    <a:pt x="135922" y="121444"/>
                  </a:cubicBezTo>
                  <a:lnTo>
                    <a:pt x="135065" y="132207"/>
                  </a:lnTo>
                  <a:lnTo>
                    <a:pt x="124397" y="130969"/>
                  </a:lnTo>
                  <a:cubicBezTo>
                    <a:pt x="119913" y="130367"/>
                    <a:pt x="115395" y="130049"/>
                    <a:pt x="110871" y="130016"/>
                  </a:cubicBezTo>
                  <a:cubicBezTo>
                    <a:pt x="53742" y="129858"/>
                    <a:pt x="7302" y="176043"/>
                    <a:pt x="7144" y="233172"/>
                  </a:cubicBezTo>
                  <a:cubicBezTo>
                    <a:pt x="6986" y="290301"/>
                    <a:pt x="53171" y="336741"/>
                    <a:pt x="110300" y="336899"/>
                  </a:cubicBezTo>
                  <a:lnTo>
                    <a:pt x="404527" y="336899"/>
                  </a:lnTo>
                  <a:cubicBezTo>
                    <a:pt x="456953" y="337803"/>
                    <a:pt x="500251" y="296166"/>
                    <a:pt x="501396" y="243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0" name="Graphic 10">
            <a:extLst>
              <a:ext uri="{FF2B5EF4-FFF2-40B4-BE49-F238E27FC236}">
                <a16:creationId xmlns:a16="http://schemas.microsoft.com/office/drawing/2014/main" id="{9F8DFF02-2924-A345-B196-2FD89F0BB734}"/>
              </a:ext>
            </a:extLst>
          </p:cNvPr>
          <p:cNvGrpSpPr>
            <a:grpSpLocks noChangeAspect="1"/>
          </p:cNvGrpSpPr>
          <p:nvPr/>
        </p:nvGrpSpPr>
        <p:grpSpPr>
          <a:xfrm>
            <a:off x="5005449" y="5289502"/>
            <a:ext cx="364958" cy="351924"/>
            <a:chOff x="5890400" y="3236100"/>
            <a:chExt cx="711200" cy="685800"/>
          </a:xfrm>
          <a:solidFill>
            <a:schemeClr val="accent3"/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0F50B16-72D1-A349-A294-4E72368D5B5D}"/>
                </a:ext>
              </a:extLst>
            </p:cNvPr>
            <p:cNvSpPr/>
            <p:nvPr/>
          </p:nvSpPr>
          <p:spPr>
            <a:xfrm>
              <a:off x="6024106" y="3236100"/>
              <a:ext cx="170688" cy="178496"/>
            </a:xfrm>
            <a:custGeom>
              <a:avLst/>
              <a:gdLst>
                <a:gd name="connsiteX0" fmla="*/ 35560 w 170688"/>
                <a:gd name="connsiteY0" fmla="*/ 99018 h 178495"/>
                <a:gd name="connsiteX1" fmla="*/ 7112 w 170688"/>
                <a:gd name="connsiteY1" fmla="*/ 142515 h 178495"/>
                <a:gd name="connsiteX2" fmla="*/ 96059 w 170688"/>
                <a:gd name="connsiteY2" fmla="*/ 180751 h 178495"/>
                <a:gd name="connsiteX3" fmla="*/ 99189 w 170688"/>
                <a:gd name="connsiteY3" fmla="*/ 164592 h 178495"/>
                <a:gd name="connsiteX4" fmla="*/ 145274 w 170688"/>
                <a:gd name="connsiteY4" fmla="*/ 36263 h 178495"/>
                <a:gd name="connsiteX5" fmla="*/ 167085 w 170688"/>
                <a:gd name="connsiteY5" fmla="*/ 7046 h 178495"/>
                <a:gd name="connsiteX6" fmla="*/ 119007 w 170688"/>
                <a:gd name="connsiteY6" fmla="*/ 26399 h 178495"/>
                <a:gd name="connsiteX7" fmla="*/ 35560 w 170688"/>
                <a:gd name="connsiteY7" fmla="*/ 9901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35560" y="99018"/>
                  </a:moveTo>
                  <a:cubicBezTo>
                    <a:pt x="24948" y="112761"/>
                    <a:pt x="15436" y="127304"/>
                    <a:pt x="7112" y="142515"/>
                  </a:cubicBezTo>
                  <a:cubicBezTo>
                    <a:pt x="35011" y="158933"/>
                    <a:pt x="64899" y="171780"/>
                    <a:pt x="96059" y="180751"/>
                  </a:cubicBezTo>
                  <a:cubicBezTo>
                    <a:pt x="97103" y="175302"/>
                    <a:pt x="98051" y="169947"/>
                    <a:pt x="99189" y="164592"/>
                  </a:cubicBezTo>
                  <a:cubicBezTo>
                    <a:pt x="107461" y="119632"/>
                    <a:pt x="123024" y="76296"/>
                    <a:pt x="145274" y="36263"/>
                  </a:cubicBezTo>
                  <a:cubicBezTo>
                    <a:pt x="151404" y="25737"/>
                    <a:pt x="158721" y="15935"/>
                    <a:pt x="167085" y="7046"/>
                  </a:cubicBezTo>
                  <a:cubicBezTo>
                    <a:pt x="150321" y="11526"/>
                    <a:pt x="134175" y="18025"/>
                    <a:pt x="119007" y="26399"/>
                  </a:cubicBezTo>
                  <a:cubicBezTo>
                    <a:pt x="86439" y="44651"/>
                    <a:pt x="58029" y="69375"/>
                    <a:pt x="35560" y="99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54913C9-4289-8441-855C-1519D98799C9}"/>
                </a:ext>
              </a:extLst>
            </p:cNvPr>
            <p:cNvSpPr/>
            <p:nvPr/>
          </p:nvSpPr>
          <p:spPr>
            <a:xfrm>
              <a:off x="6118553" y="3431600"/>
              <a:ext cx="246549" cy="140918"/>
            </a:xfrm>
            <a:custGeom>
              <a:avLst/>
              <a:gdLst>
                <a:gd name="connsiteX0" fmla="*/ 17543 w 246549"/>
                <a:gd name="connsiteY0" fmla="*/ 7046 h 140917"/>
                <a:gd name="connsiteX1" fmla="*/ 7112 w 246549"/>
                <a:gd name="connsiteY1" fmla="*/ 136127 h 140917"/>
                <a:gd name="connsiteX2" fmla="*/ 244179 w 246549"/>
                <a:gd name="connsiteY2" fmla="*/ 136127 h 140917"/>
                <a:gd name="connsiteX3" fmla="*/ 233653 w 246549"/>
                <a:gd name="connsiteY3" fmla="*/ 7046 h 140917"/>
                <a:gd name="connsiteX4" fmla="*/ 125835 w 246549"/>
                <a:gd name="connsiteY4" fmla="*/ 19635 h 140917"/>
                <a:gd name="connsiteX5" fmla="*/ 17543 w 246549"/>
                <a:gd name="connsiteY5" fmla="*/ 7046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549" h="140917">
                  <a:moveTo>
                    <a:pt x="17543" y="7046"/>
                  </a:moveTo>
                  <a:cubicBezTo>
                    <a:pt x="10944" y="49769"/>
                    <a:pt x="7458" y="92907"/>
                    <a:pt x="7112" y="136127"/>
                  </a:cubicBezTo>
                  <a:lnTo>
                    <a:pt x="244179" y="136127"/>
                  </a:lnTo>
                  <a:cubicBezTo>
                    <a:pt x="243850" y="92903"/>
                    <a:pt x="240332" y="49761"/>
                    <a:pt x="233653" y="7046"/>
                  </a:cubicBezTo>
                  <a:cubicBezTo>
                    <a:pt x="198338" y="15426"/>
                    <a:pt x="162149" y="19652"/>
                    <a:pt x="125835" y="19635"/>
                  </a:cubicBezTo>
                  <a:cubicBezTo>
                    <a:pt x="89363" y="19687"/>
                    <a:pt x="53012" y="15461"/>
                    <a:pt x="17543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E62C54D-4129-F34E-B0EF-947A0E25F85B}"/>
                </a:ext>
              </a:extLst>
            </p:cNvPr>
            <p:cNvSpPr/>
            <p:nvPr/>
          </p:nvSpPr>
          <p:spPr>
            <a:xfrm>
              <a:off x="6119312" y="3579939"/>
              <a:ext cx="246549" cy="140918"/>
            </a:xfrm>
            <a:custGeom>
              <a:avLst/>
              <a:gdLst>
                <a:gd name="connsiteX0" fmla="*/ 121947 w 246549"/>
                <a:gd name="connsiteY0" fmla="*/ 122505 h 140917"/>
                <a:gd name="connsiteX1" fmla="*/ 233748 w 246549"/>
                <a:gd name="connsiteY1" fmla="*/ 136033 h 140917"/>
                <a:gd name="connsiteX2" fmla="*/ 244179 w 246549"/>
                <a:gd name="connsiteY2" fmla="*/ 7046 h 140917"/>
                <a:gd name="connsiteX3" fmla="*/ 7112 w 246549"/>
                <a:gd name="connsiteY3" fmla="*/ 7046 h 140917"/>
                <a:gd name="connsiteX4" fmla="*/ 17353 w 246549"/>
                <a:gd name="connsiteY4" fmla="*/ 134436 h 140917"/>
                <a:gd name="connsiteX5" fmla="*/ 121947 w 246549"/>
                <a:gd name="connsiteY5" fmla="*/ 122505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549" h="140917">
                  <a:moveTo>
                    <a:pt x="121947" y="122505"/>
                  </a:moveTo>
                  <a:cubicBezTo>
                    <a:pt x="159632" y="122471"/>
                    <a:pt x="197179" y="127014"/>
                    <a:pt x="233748" y="136033"/>
                  </a:cubicBezTo>
                  <a:cubicBezTo>
                    <a:pt x="240346" y="93341"/>
                    <a:pt x="243832" y="50234"/>
                    <a:pt x="244179" y="7046"/>
                  </a:cubicBezTo>
                  <a:lnTo>
                    <a:pt x="7112" y="7046"/>
                  </a:lnTo>
                  <a:cubicBezTo>
                    <a:pt x="7455" y="49697"/>
                    <a:pt x="10877" y="92269"/>
                    <a:pt x="17353" y="134436"/>
                  </a:cubicBezTo>
                  <a:cubicBezTo>
                    <a:pt x="51644" y="126517"/>
                    <a:pt x="86737" y="122513"/>
                    <a:pt x="121947" y="122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EA337CA-C65E-E24A-A4AA-523AE3F8DA9E}"/>
                </a:ext>
              </a:extLst>
            </p:cNvPr>
            <p:cNvSpPr/>
            <p:nvPr/>
          </p:nvSpPr>
          <p:spPr>
            <a:xfrm>
              <a:off x="5975080" y="3386600"/>
              <a:ext cx="142240" cy="187890"/>
            </a:xfrm>
            <a:custGeom>
              <a:avLst/>
              <a:gdLst>
                <a:gd name="connsiteX0" fmla="*/ 7112 w 142240"/>
                <a:gd name="connsiteY0" fmla="*/ 181126 h 187890"/>
                <a:gd name="connsiteX1" fmla="*/ 131145 w 142240"/>
                <a:gd name="connsiteY1" fmla="*/ 181126 h 187890"/>
                <a:gd name="connsiteX2" fmla="*/ 142240 w 142240"/>
                <a:gd name="connsiteY2" fmla="*/ 46785 h 187890"/>
                <a:gd name="connsiteX3" fmla="*/ 67042 w 142240"/>
                <a:gd name="connsiteY3" fmla="*/ 17568 h 187890"/>
                <a:gd name="connsiteX4" fmla="*/ 48077 w 142240"/>
                <a:gd name="connsiteY4" fmla="*/ 7046 h 187890"/>
                <a:gd name="connsiteX5" fmla="*/ 7112 w 142240"/>
                <a:gd name="connsiteY5" fmla="*/ 18112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40" h="187890">
                  <a:moveTo>
                    <a:pt x="7112" y="181126"/>
                  </a:moveTo>
                  <a:lnTo>
                    <a:pt x="131145" y="181126"/>
                  </a:lnTo>
                  <a:cubicBezTo>
                    <a:pt x="131449" y="136134"/>
                    <a:pt x="135158" y="91228"/>
                    <a:pt x="142240" y="46785"/>
                  </a:cubicBezTo>
                  <a:cubicBezTo>
                    <a:pt x="116247" y="39572"/>
                    <a:pt x="91054" y="29784"/>
                    <a:pt x="67042" y="17568"/>
                  </a:cubicBezTo>
                  <a:cubicBezTo>
                    <a:pt x="60499" y="14280"/>
                    <a:pt x="54146" y="10710"/>
                    <a:pt x="48077" y="7046"/>
                  </a:cubicBezTo>
                  <a:cubicBezTo>
                    <a:pt x="21897" y="61462"/>
                    <a:pt x="7921" y="120850"/>
                    <a:pt x="7112" y="1811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42521E68-DB8A-6946-8442-F4FFDEC3A539}"/>
                </a:ext>
              </a:extLst>
            </p:cNvPr>
            <p:cNvSpPr/>
            <p:nvPr/>
          </p:nvSpPr>
          <p:spPr>
            <a:xfrm>
              <a:off x="5974985" y="3579939"/>
              <a:ext cx="142240" cy="178496"/>
            </a:xfrm>
            <a:custGeom>
              <a:avLst/>
              <a:gdLst>
                <a:gd name="connsiteX0" fmla="*/ 47129 w 142240"/>
                <a:gd name="connsiteY0" fmla="*/ 178778 h 178495"/>
                <a:gd name="connsiteX1" fmla="*/ 141956 w 142240"/>
                <a:gd name="connsiteY1" fmla="*/ 139133 h 178495"/>
                <a:gd name="connsiteX2" fmla="*/ 131240 w 142240"/>
                <a:gd name="connsiteY2" fmla="*/ 7046 h 178495"/>
                <a:gd name="connsiteX3" fmla="*/ 7112 w 142240"/>
                <a:gd name="connsiteY3" fmla="*/ 7046 h 178495"/>
                <a:gd name="connsiteX4" fmla="*/ 47129 w 142240"/>
                <a:gd name="connsiteY4" fmla="*/ 17877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78495">
                  <a:moveTo>
                    <a:pt x="47129" y="178778"/>
                  </a:moveTo>
                  <a:cubicBezTo>
                    <a:pt x="76929" y="161664"/>
                    <a:pt x="108789" y="148344"/>
                    <a:pt x="141956" y="139133"/>
                  </a:cubicBezTo>
                  <a:cubicBezTo>
                    <a:pt x="135214" y="95413"/>
                    <a:pt x="131633" y="51271"/>
                    <a:pt x="131240" y="7046"/>
                  </a:cubicBezTo>
                  <a:lnTo>
                    <a:pt x="7112" y="7046"/>
                  </a:lnTo>
                  <a:cubicBezTo>
                    <a:pt x="7972" y="66458"/>
                    <a:pt x="21615" y="125004"/>
                    <a:pt x="47129" y="178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7571148-D1CF-4948-B871-324A32989878}"/>
                </a:ext>
              </a:extLst>
            </p:cNvPr>
            <p:cNvSpPr/>
            <p:nvPr/>
          </p:nvSpPr>
          <p:spPr>
            <a:xfrm>
              <a:off x="6131924" y="3229053"/>
              <a:ext cx="218101" cy="206679"/>
            </a:xfrm>
            <a:custGeom>
              <a:avLst/>
              <a:gdLst>
                <a:gd name="connsiteX0" fmla="*/ 133611 w 218101"/>
                <a:gd name="connsiteY0" fmla="*/ 12871 h 206679"/>
                <a:gd name="connsiteX1" fmla="*/ 91318 w 218101"/>
                <a:gd name="connsiteY1" fmla="*/ 12871 h 206679"/>
                <a:gd name="connsiteX2" fmla="*/ 69792 w 218101"/>
                <a:gd name="connsiteY2" fmla="*/ 31660 h 206679"/>
                <a:gd name="connsiteX3" fmla="*/ 30629 w 218101"/>
                <a:gd name="connsiteY3" fmla="*/ 103810 h 206679"/>
                <a:gd name="connsiteX4" fmla="*/ 7112 w 218101"/>
                <a:gd name="connsiteY4" fmla="*/ 193246 h 206679"/>
                <a:gd name="connsiteX5" fmla="*/ 112464 w 218101"/>
                <a:gd name="connsiteY5" fmla="*/ 205271 h 206679"/>
                <a:gd name="connsiteX6" fmla="*/ 217817 w 218101"/>
                <a:gd name="connsiteY6" fmla="*/ 192870 h 206679"/>
                <a:gd name="connsiteX7" fmla="*/ 214498 w 218101"/>
                <a:gd name="connsiteY7" fmla="*/ 175584 h 206679"/>
                <a:gd name="connsiteX8" fmla="*/ 170688 w 218101"/>
                <a:gd name="connsiteY8" fmla="*/ 53455 h 206679"/>
                <a:gd name="connsiteX9" fmla="*/ 133611 w 218101"/>
                <a:gd name="connsiteY9" fmla="*/ 12871 h 2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101" h="206679">
                  <a:moveTo>
                    <a:pt x="133611" y="12871"/>
                  </a:moveTo>
                  <a:cubicBezTo>
                    <a:pt x="120603" y="5104"/>
                    <a:pt x="104326" y="5104"/>
                    <a:pt x="91318" y="12871"/>
                  </a:cubicBezTo>
                  <a:cubicBezTo>
                    <a:pt x="83104" y="17859"/>
                    <a:pt x="75822" y="24216"/>
                    <a:pt x="69792" y="31660"/>
                  </a:cubicBezTo>
                  <a:cubicBezTo>
                    <a:pt x="52586" y="53260"/>
                    <a:pt x="39331" y="77679"/>
                    <a:pt x="30629" y="103810"/>
                  </a:cubicBezTo>
                  <a:cubicBezTo>
                    <a:pt x="20329" y="132933"/>
                    <a:pt x="12463" y="162846"/>
                    <a:pt x="7112" y="193246"/>
                  </a:cubicBezTo>
                  <a:cubicBezTo>
                    <a:pt x="41623" y="201386"/>
                    <a:pt x="76989" y="205423"/>
                    <a:pt x="112464" y="205271"/>
                  </a:cubicBezTo>
                  <a:cubicBezTo>
                    <a:pt x="147954" y="205288"/>
                    <a:pt x="183319" y="201125"/>
                    <a:pt x="217817" y="192870"/>
                  </a:cubicBezTo>
                  <a:cubicBezTo>
                    <a:pt x="216774" y="187046"/>
                    <a:pt x="215636" y="181221"/>
                    <a:pt x="214498" y="175584"/>
                  </a:cubicBezTo>
                  <a:cubicBezTo>
                    <a:pt x="206561" y="132821"/>
                    <a:pt x="191771" y="91590"/>
                    <a:pt x="170688" y="53455"/>
                  </a:cubicBezTo>
                  <a:cubicBezTo>
                    <a:pt x="161985" y="37044"/>
                    <a:pt x="149229" y="23082"/>
                    <a:pt x="133611" y="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9656966-7DDB-1A4E-8A69-4FBD7FF629DB}"/>
                </a:ext>
              </a:extLst>
            </p:cNvPr>
            <p:cNvSpPr/>
            <p:nvPr/>
          </p:nvSpPr>
          <p:spPr>
            <a:xfrm>
              <a:off x="6132018" y="3712308"/>
              <a:ext cx="218101" cy="206679"/>
            </a:xfrm>
            <a:custGeom>
              <a:avLst/>
              <a:gdLst>
                <a:gd name="connsiteX0" fmla="*/ 10336 w 218101"/>
                <a:gd name="connsiteY0" fmla="*/ 37766 h 206679"/>
                <a:gd name="connsiteX1" fmla="*/ 54051 w 218101"/>
                <a:gd name="connsiteY1" fmla="*/ 159895 h 206679"/>
                <a:gd name="connsiteX2" fmla="*/ 91223 w 218101"/>
                <a:gd name="connsiteY2" fmla="*/ 200198 h 206679"/>
                <a:gd name="connsiteX3" fmla="*/ 133516 w 218101"/>
                <a:gd name="connsiteY3" fmla="*/ 200198 h 206679"/>
                <a:gd name="connsiteX4" fmla="*/ 155042 w 218101"/>
                <a:gd name="connsiteY4" fmla="*/ 181409 h 206679"/>
                <a:gd name="connsiteX5" fmla="*/ 194584 w 218101"/>
                <a:gd name="connsiteY5" fmla="*/ 109916 h 206679"/>
                <a:gd name="connsiteX6" fmla="*/ 218196 w 218101"/>
                <a:gd name="connsiteY6" fmla="*/ 20387 h 206679"/>
                <a:gd name="connsiteX7" fmla="*/ 7112 w 218101"/>
                <a:gd name="connsiteY7" fmla="*/ 18790 h 206679"/>
                <a:gd name="connsiteX8" fmla="*/ 10336 w 218101"/>
                <a:gd name="connsiteY8" fmla="*/ 37766 h 2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101" h="206679">
                  <a:moveTo>
                    <a:pt x="10336" y="37766"/>
                  </a:moveTo>
                  <a:cubicBezTo>
                    <a:pt x="18301" y="80509"/>
                    <a:pt x="33056" y="121730"/>
                    <a:pt x="54051" y="159895"/>
                  </a:cubicBezTo>
                  <a:cubicBezTo>
                    <a:pt x="62840" y="176201"/>
                    <a:pt x="75622" y="190059"/>
                    <a:pt x="91223" y="200198"/>
                  </a:cubicBezTo>
                  <a:cubicBezTo>
                    <a:pt x="104231" y="207965"/>
                    <a:pt x="120508" y="207965"/>
                    <a:pt x="133516" y="200198"/>
                  </a:cubicBezTo>
                  <a:cubicBezTo>
                    <a:pt x="141696" y="195164"/>
                    <a:pt x="148971" y="188814"/>
                    <a:pt x="155042" y="181409"/>
                  </a:cubicBezTo>
                  <a:cubicBezTo>
                    <a:pt x="172269" y="160005"/>
                    <a:pt x="185646" y="135820"/>
                    <a:pt x="194584" y="109916"/>
                  </a:cubicBezTo>
                  <a:cubicBezTo>
                    <a:pt x="204960" y="80777"/>
                    <a:pt x="212858" y="50830"/>
                    <a:pt x="218196" y="20387"/>
                  </a:cubicBezTo>
                  <a:cubicBezTo>
                    <a:pt x="148974" y="3156"/>
                    <a:pt x="76592" y="2609"/>
                    <a:pt x="7112" y="18790"/>
                  </a:cubicBezTo>
                  <a:cubicBezTo>
                    <a:pt x="7776" y="25178"/>
                    <a:pt x="9009" y="31566"/>
                    <a:pt x="10336" y="37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3B79904-8D1C-1944-8EB2-6BDCECE4DB5E}"/>
                </a:ext>
              </a:extLst>
            </p:cNvPr>
            <p:cNvSpPr/>
            <p:nvPr/>
          </p:nvSpPr>
          <p:spPr>
            <a:xfrm>
              <a:off x="5972141" y="3777318"/>
              <a:ext cx="170688" cy="140918"/>
            </a:xfrm>
            <a:custGeom>
              <a:avLst/>
              <a:gdLst>
                <a:gd name="connsiteX0" fmla="*/ 72068 w 170688"/>
                <a:gd name="connsiteY0" fmla="*/ 54018 h 140917"/>
                <a:gd name="connsiteX1" fmla="*/ 41250 w 170688"/>
                <a:gd name="connsiteY1" fmla="*/ 7046 h 140917"/>
                <a:gd name="connsiteX2" fmla="*/ 7112 w 170688"/>
                <a:gd name="connsiteY2" fmla="*/ 32975 h 140917"/>
                <a:gd name="connsiteX3" fmla="*/ 169835 w 170688"/>
                <a:gd name="connsiteY3" fmla="*/ 136314 h 140917"/>
                <a:gd name="connsiteX4" fmla="*/ 161585 w 170688"/>
                <a:gd name="connsiteY4" fmla="*/ 132181 h 140917"/>
                <a:gd name="connsiteX5" fmla="*/ 72068 w 170688"/>
                <a:gd name="connsiteY5" fmla="*/ 54018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72068" y="54018"/>
                  </a:moveTo>
                  <a:cubicBezTo>
                    <a:pt x="60569" y="39185"/>
                    <a:pt x="50265" y="23479"/>
                    <a:pt x="41250" y="7046"/>
                  </a:cubicBezTo>
                  <a:cubicBezTo>
                    <a:pt x="29304" y="14932"/>
                    <a:pt x="17900" y="23594"/>
                    <a:pt x="7112" y="32975"/>
                  </a:cubicBezTo>
                  <a:cubicBezTo>
                    <a:pt x="50656" y="81675"/>
                    <a:pt x="106987" y="117449"/>
                    <a:pt x="169835" y="136314"/>
                  </a:cubicBezTo>
                  <a:lnTo>
                    <a:pt x="161585" y="132181"/>
                  </a:lnTo>
                  <a:cubicBezTo>
                    <a:pt x="126625" y="112521"/>
                    <a:pt x="96148" y="85909"/>
                    <a:pt x="72068" y="54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AABC52F-E3A4-5B46-AD58-A2C753478773}"/>
                </a:ext>
              </a:extLst>
            </p:cNvPr>
            <p:cNvSpPr/>
            <p:nvPr/>
          </p:nvSpPr>
          <p:spPr>
            <a:xfrm>
              <a:off x="6290474" y="3730815"/>
              <a:ext cx="170688" cy="178496"/>
            </a:xfrm>
            <a:custGeom>
              <a:avLst/>
              <a:gdLst>
                <a:gd name="connsiteX0" fmla="*/ 28922 w 170688"/>
                <a:gd name="connsiteY0" fmla="*/ 151628 h 178495"/>
                <a:gd name="connsiteX1" fmla="*/ 7112 w 170688"/>
                <a:gd name="connsiteY1" fmla="*/ 180751 h 178495"/>
                <a:gd name="connsiteX2" fmla="*/ 55094 w 170688"/>
                <a:gd name="connsiteY2" fmla="*/ 161492 h 178495"/>
                <a:gd name="connsiteX3" fmla="*/ 138637 w 170688"/>
                <a:gd name="connsiteY3" fmla="*/ 88778 h 178495"/>
                <a:gd name="connsiteX4" fmla="*/ 166610 w 170688"/>
                <a:gd name="connsiteY4" fmla="*/ 46033 h 178495"/>
                <a:gd name="connsiteX5" fmla="*/ 78137 w 170688"/>
                <a:gd name="connsiteY5" fmla="*/ 7046 h 178495"/>
                <a:gd name="connsiteX6" fmla="*/ 74913 w 170688"/>
                <a:gd name="connsiteY6" fmla="*/ 23205 h 178495"/>
                <a:gd name="connsiteX7" fmla="*/ 28922 w 170688"/>
                <a:gd name="connsiteY7" fmla="*/ 15162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28922" y="151628"/>
                  </a:moveTo>
                  <a:cubicBezTo>
                    <a:pt x="22706" y="162068"/>
                    <a:pt x="15395" y="171830"/>
                    <a:pt x="7112" y="180751"/>
                  </a:cubicBezTo>
                  <a:cubicBezTo>
                    <a:pt x="23828" y="176262"/>
                    <a:pt x="39938" y="169796"/>
                    <a:pt x="55094" y="161492"/>
                  </a:cubicBezTo>
                  <a:cubicBezTo>
                    <a:pt x="87712" y="143231"/>
                    <a:pt x="116158" y="118473"/>
                    <a:pt x="138637" y="88778"/>
                  </a:cubicBezTo>
                  <a:cubicBezTo>
                    <a:pt x="149046" y="75256"/>
                    <a:pt x="158398" y="60967"/>
                    <a:pt x="166610" y="46033"/>
                  </a:cubicBezTo>
                  <a:cubicBezTo>
                    <a:pt x="138897" y="29392"/>
                    <a:pt x="109170" y="16293"/>
                    <a:pt x="78137" y="7046"/>
                  </a:cubicBezTo>
                  <a:cubicBezTo>
                    <a:pt x="77094" y="12495"/>
                    <a:pt x="76051" y="17944"/>
                    <a:pt x="74913" y="23205"/>
                  </a:cubicBezTo>
                  <a:cubicBezTo>
                    <a:pt x="66640" y="68180"/>
                    <a:pt x="51111" y="111543"/>
                    <a:pt x="28922" y="151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D0356E44-FBA3-A541-8C17-F1D05C5FD754}"/>
                </a:ext>
              </a:extLst>
            </p:cNvPr>
            <p:cNvSpPr/>
            <p:nvPr/>
          </p:nvSpPr>
          <p:spPr>
            <a:xfrm>
              <a:off x="5974227" y="3234221"/>
              <a:ext cx="170688" cy="140918"/>
            </a:xfrm>
            <a:custGeom>
              <a:avLst/>
              <a:gdLst>
                <a:gd name="connsiteX0" fmla="*/ 24845 w 170688"/>
                <a:gd name="connsiteY0" fmla="*/ 122880 h 140917"/>
                <a:gd name="connsiteX1" fmla="*/ 40491 w 170688"/>
                <a:gd name="connsiteY1" fmla="*/ 133966 h 140917"/>
                <a:gd name="connsiteX2" fmla="*/ 159498 w 170688"/>
                <a:gd name="connsiteY2" fmla="*/ 11273 h 140917"/>
                <a:gd name="connsiteX3" fmla="*/ 167748 w 170688"/>
                <a:gd name="connsiteY3" fmla="*/ 7046 h 140917"/>
                <a:gd name="connsiteX4" fmla="*/ 7112 w 170688"/>
                <a:gd name="connsiteY4" fmla="*/ 108225 h 140917"/>
                <a:gd name="connsiteX5" fmla="*/ 24845 w 170688"/>
                <a:gd name="connsiteY5" fmla="*/ 122880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24845" y="122880"/>
                  </a:moveTo>
                  <a:cubicBezTo>
                    <a:pt x="29870" y="126732"/>
                    <a:pt x="35181" y="130396"/>
                    <a:pt x="40491" y="133966"/>
                  </a:cubicBezTo>
                  <a:cubicBezTo>
                    <a:pt x="67695" y="82774"/>
                    <a:pt x="108950" y="40242"/>
                    <a:pt x="159498" y="11273"/>
                  </a:cubicBezTo>
                  <a:cubicBezTo>
                    <a:pt x="162248" y="9770"/>
                    <a:pt x="164998" y="8455"/>
                    <a:pt x="167748" y="7046"/>
                  </a:cubicBezTo>
                  <a:cubicBezTo>
                    <a:pt x="105893" y="25631"/>
                    <a:pt x="50344" y="60619"/>
                    <a:pt x="7112" y="108225"/>
                  </a:cubicBezTo>
                  <a:cubicBezTo>
                    <a:pt x="12802" y="113204"/>
                    <a:pt x="18681" y="118183"/>
                    <a:pt x="24845" y="12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0C81C871-06BE-654C-90FC-6F46D0EF688C}"/>
                </a:ext>
              </a:extLst>
            </p:cNvPr>
            <p:cNvSpPr/>
            <p:nvPr/>
          </p:nvSpPr>
          <p:spPr>
            <a:xfrm>
              <a:off x="5883288" y="3579939"/>
              <a:ext cx="123275" cy="216074"/>
            </a:xfrm>
            <a:custGeom>
              <a:avLst/>
              <a:gdLst>
                <a:gd name="connsiteX0" fmla="*/ 84965 w 123274"/>
                <a:gd name="connsiteY0" fmla="*/ 217201 h 216073"/>
                <a:gd name="connsiteX1" fmla="*/ 101939 w 123274"/>
                <a:gd name="connsiteY1" fmla="*/ 203203 h 216073"/>
                <a:gd name="connsiteX2" fmla="*/ 122326 w 123274"/>
                <a:gd name="connsiteY2" fmla="*/ 189018 h 216073"/>
                <a:gd name="connsiteX3" fmla="*/ 79370 w 123274"/>
                <a:gd name="connsiteY3" fmla="*/ 7046 h 216073"/>
                <a:gd name="connsiteX4" fmla="*/ 7112 w 123274"/>
                <a:gd name="connsiteY4" fmla="*/ 7046 h 216073"/>
                <a:gd name="connsiteX5" fmla="*/ 84965 w 123274"/>
                <a:gd name="connsiteY5" fmla="*/ 217201 h 21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74" h="216073">
                  <a:moveTo>
                    <a:pt x="84965" y="217201"/>
                  </a:moveTo>
                  <a:cubicBezTo>
                    <a:pt x="90465" y="212410"/>
                    <a:pt x="96154" y="207807"/>
                    <a:pt x="101939" y="203203"/>
                  </a:cubicBezTo>
                  <a:cubicBezTo>
                    <a:pt x="107723" y="198600"/>
                    <a:pt x="115309" y="193809"/>
                    <a:pt x="122326" y="189018"/>
                  </a:cubicBezTo>
                  <a:cubicBezTo>
                    <a:pt x="94948" y="132133"/>
                    <a:pt x="80295" y="70060"/>
                    <a:pt x="79370" y="7046"/>
                  </a:cubicBezTo>
                  <a:lnTo>
                    <a:pt x="7112" y="7046"/>
                  </a:lnTo>
                  <a:cubicBezTo>
                    <a:pt x="9108" y="83658"/>
                    <a:pt x="36463" y="157498"/>
                    <a:pt x="84965" y="217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8868093-B097-D04F-A58A-4FC375BE99A1}"/>
                </a:ext>
              </a:extLst>
            </p:cNvPr>
            <p:cNvSpPr/>
            <p:nvPr/>
          </p:nvSpPr>
          <p:spPr>
            <a:xfrm>
              <a:off x="6339689" y="3234315"/>
              <a:ext cx="170688" cy="140918"/>
            </a:xfrm>
            <a:custGeom>
              <a:avLst/>
              <a:gdLst>
                <a:gd name="connsiteX0" fmla="*/ 15362 w 170688"/>
                <a:gd name="connsiteY0" fmla="*/ 11179 h 140917"/>
                <a:gd name="connsiteX1" fmla="*/ 104878 w 170688"/>
                <a:gd name="connsiteY1" fmla="*/ 88966 h 140917"/>
                <a:gd name="connsiteX2" fmla="*/ 134369 w 170688"/>
                <a:gd name="connsiteY2" fmla="*/ 133872 h 140917"/>
                <a:gd name="connsiteX3" fmla="*/ 167843 w 170688"/>
                <a:gd name="connsiteY3" fmla="*/ 108037 h 140917"/>
                <a:gd name="connsiteX4" fmla="*/ 7112 w 170688"/>
                <a:gd name="connsiteY4" fmla="*/ 7046 h 140917"/>
                <a:gd name="connsiteX5" fmla="*/ 15362 w 170688"/>
                <a:gd name="connsiteY5" fmla="*/ 11179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15362" y="11179"/>
                  </a:moveTo>
                  <a:cubicBezTo>
                    <a:pt x="50288" y="30726"/>
                    <a:pt x="80764" y="57208"/>
                    <a:pt x="104878" y="88966"/>
                  </a:cubicBezTo>
                  <a:cubicBezTo>
                    <a:pt x="115870" y="103154"/>
                    <a:pt x="125731" y="118168"/>
                    <a:pt x="134369" y="133872"/>
                  </a:cubicBezTo>
                  <a:cubicBezTo>
                    <a:pt x="146073" y="125978"/>
                    <a:pt x="157254" y="117349"/>
                    <a:pt x="167843" y="108037"/>
                  </a:cubicBezTo>
                  <a:cubicBezTo>
                    <a:pt x="124561" y="60486"/>
                    <a:pt x="68981" y="25563"/>
                    <a:pt x="7112" y="7046"/>
                  </a:cubicBezTo>
                  <a:cubicBezTo>
                    <a:pt x="9862" y="8455"/>
                    <a:pt x="12612" y="9770"/>
                    <a:pt x="15362" y="111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3D0F189-E9C8-DF48-90AA-C421E47B7C30}"/>
                </a:ext>
              </a:extLst>
            </p:cNvPr>
            <p:cNvSpPr/>
            <p:nvPr/>
          </p:nvSpPr>
          <p:spPr>
            <a:xfrm>
              <a:off x="6022778" y="3728937"/>
              <a:ext cx="170688" cy="187890"/>
            </a:xfrm>
            <a:custGeom>
              <a:avLst/>
              <a:gdLst>
                <a:gd name="connsiteX0" fmla="*/ 97008 w 170688"/>
                <a:gd name="connsiteY0" fmla="*/ 7046 h 187890"/>
                <a:gd name="connsiteX1" fmla="*/ 23991 w 170688"/>
                <a:gd name="connsiteY1" fmla="*/ 35229 h 187890"/>
                <a:gd name="connsiteX2" fmla="*/ 7112 w 170688"/>
                <a:gd name="connsiteY2" fmla="*/ 44624 h 187890"/>
                <a:gd name="connsiteX3" fmla="*/ 120335 w 170688"/>
                <a:gd name="connsiteY3" fmla="*/ 163371 h 187890"/>
                <a:gd name="connsiteX4" fmla="*/ 168507 w 170688"/>
                <a:gd name="connsiteY4" fmla="*/ 182630 h 187890"/>
                <a:gd name="connsiteX5" fmla="*/ 164145 w 170688"/>
                <a:gd name="connsiteY5" fmla="*/ 178026 h 187890"/>
                <a:gd name="connsiteX6" fmla="*/ 121568 w 170688"/>
                <a:gd name="connsiteY6" fmla="*/ 99864 h 187890"/>
                <a:gd name="connsiteX7" fmla="*/ 97008 w 170688"/>
                <a:gd name="connsiteY7" fmla="*/ 704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87890">
                  <a:moveTo>
                    <a:pt x="97008" y="7046"/>
                  </a:moveTo>
                  <a:cubicBezTo>
                    <a:pt x="71770" y="13973"/>
                    <a:pt x="47307" y="23416"/>
                    <a:pt x="23991" y="35229"/>
                  </a:cubicBezTo>
                  <a:cubicBezTo>
                    <a:pt x="18302" y="38142"/>
                    <a:pt x="12612" y="41242"/>
                    <a:pt x="7112" y="44624"/>
                  </a:cubicBezTo>
                  <a:cubicBezTo>
                    <a:pt x="32589" y="94136"/>
                    <a:pt x="71889" y="135354"/>
                    <a:pt x="120335" y="163371"/>
                  </a:cubicBezTo>
                  <a:cubicBezTo>
                    <a:pt x="135557" y="171676"/>
                    <a:pt x="151730" y="178142"/>
                    <a:pt x="168507" y="182630"/>
                  </a:cubicBezTo>
                  <a:cubicBezTo>
                    <a:pt x="166990" y="181126"/>
                    <a:pt x="165567" y="179623"/>
                    <a:pt x="164145" y="178026"/>
                  </a:cubicBezTo>
                  <a:cubicBezTo>
                    <a:pt x="145401" y="154670"/>
                    <a:pt x="130986" y="128206"/>
                    <a:pt x="121568" y="99864"/>
                  </a:cubicBezTo>
                  <a:cubicBezTo>
                    <a:pt x="110818" y="69646"/>
                    <a:pt x="102604" y="38602"/>
                    <a:pt x="97008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BA9E19F-68A1-3248-9339-43FA1A21C00F}"/>
                </a:ext>
              </a:extLst>
            </p:cNvPr>
            <p:cNvSpPr/>
            <p:nvPr/>
          </p:nvSpPr>
          <p:spPr>
            <a:xfrm>
              <a:off x="6474722" y="3348177"/>
              <a:ext cx="123275" cy="225468"/>
            </a:xfrm>
            <a:custGeom>
              <a:avLst/>
              <a:gdLst>
                <a:gd name="connsiteX0" fmla="*/ 7112 w 123274"/>
                <a:gd name="connsiteY0" fmla="*/ 35136 h 225468"/>
                <a:gd name="connsiteX1" fmla="*/ 51017 w 123274"/>
                <a:gd name="connsiteY1" fmla="*/ 219550 h 225468"/>
                <a:gd name="connsiteX2" fmla="*/ 123369 w 123274"/>
                <a:gd name="connsiteY2" fmla="*/ 219550 h 225468"/>
                <a:gd name="connsiteX3" fmla="*/ 43525 w 123274"/>
                <a:gd name="connsiteY3" fmla="*/ 7046 h 225468"/>
                <a:gd name="connsiteX4" fmla="*/ 25034 w 123274"/>
                <a:gd name="connsiteY4" fmla="*/ 22359 h 225468"/>
                <a:gd name="connsiteX5" fmla="*/ 7112 w 123274"/>
                <a:gd name="connsiteY5" fmla="*/ 35136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74" h="225468">
                  <a:moveTo>
                    <a:pt x="7112" y="35136"/>
                  </a:moveTo>
                  <a:cubicBezTo>
                    <a:pt x="35215" y="92675"/>
                    <a:pt x="50204" y="155633"/>
                    <a:pt x="51017" y="219550"/>
                  </a:cubicBezTo>
                  <a:lnTo>
                    <a:pt x="123369" y="219550"/>
                  </a:lnTo>
                  <a:cubicBezTo>
                    <a:pt x="121306" y="141898"/>
                    <a:pt x="93215" y="67135"/>
                    <a:pt x="43525" y="7046"/>
                  </a:cubicBezTo>
                  <a:cubicBezTo>
                    <a:pt x="37551" y="12307"/>
                    <a:pt x="31482" y="17380"/>
                    <a:pt x="25034" y="22359"/>
                  </a:cubicBezTo>
                  <a:cubicBezTo>
                    <a:pt x="18586" y="27338"/>
                    <a:pt x="13086" y="31002"/>
                    <a:pt x="7112" y="35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5A85FE6C-505A-6F4B-964B-5FDDCE419085}"/>
                </a:ext>
              </a:extLst>
            </p:cNvPr>
            <p:cNvSpPr/>
            <p:nvPr/>
          </p:nvSpPr>
          <p:spPr>
            <a:xfrm>
              <a:off x="6473963" y="3579939"/>
              <a:ext cx="123275" cy="225468"/>
            </a:xfrm>
            <a:custGeom>
              <a:avLst/>
              <a:gdLst>
                <a:gd name="connsiteX0" fmla="*/ 43620 w 123274"/>
                <a:gd name="connsiteY0" fmla="*/ 220771 h 225468"/>
                <a:gd name="connsiteX1" fmla="*/ 124413 w 123274"/>
                <a:gd name="connsiteY1" fmla="*/ 7046 h 225468"/>
                <a:gd name="connsiteX2" fmla="*/ 51775 w 123274"/>
                <a:gd name="connsiteY2" fmla="*/ 7046 h 225468"/>
                <a:gd name="connsiteX3" fmla="*/ 7112 w 123274"/>
                <a:gd name="connsiteY3" fmla="*/ 192494 h 225468"/>
                <a:gd name="connsiteX4" fmla="*/ 43620 w 123274"/>
                <a:gd name="connsiteY4" fmla="*/ 220771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74" h="225468">
                  <a:moveTo>
                    <a:pt x="43620" y="220771"/>
                  </a:moveTo>
                  <a:cubicBezTo>
                    <a:pt x="93902" y="160476"/>
                    <a:pt x="122346" y="85230"/>
                    <a:pt x="124413" y="7046"/>
                  </a:cubicBezTo>
                  <a:lnTo>
                    <a:pt x="51775" y="7046"/>
                  </a:lnTo>
                  <a:cubicBezTo>
                    <a:pt x="50879" y="71369"/>
                    <a:pt x="35627" y="134699"/>
                    <a:pt x="7112" y="192494"/>
                  </a:cubicBezTo>
                  <a:cubicBezTo>
                    <a:pt x="19979" y="201000"/>
                    <a:pt x="32183" y="210453"/>
                    <a:pt x="43620" y="220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497BBE74-BF7D-7548-A880-1F275E33C9CD}"/>
                </a:ext>
              </a:extLst>
            </p:cNvPr>
            <p:cNvSpPr/>
            <p:nvPr/>
          </p:nvSpPr>
          <p:spPr>
            <a:xfrm>
              <a:off x="5883288" y="3348083"/>
              <a:ext cx="123275" cy="225468"/>
            </a:xfrm>
            <a:custGeom>
              <a:avLst/>
              <a:gdLst>
                <a:gd name="connsiteX0" fmla="*/ 79370 w 123274"/>
                <a:gd name="connsiteY0" fmla="*/ 219644 h 225468"/>
                <a:gd name="connsiteX1" fmla="*/ 123464 w 123274"/>
                <a:gd name="connsiteY1" fmla="*/ 35229 h 225468"/>
                <a:gd name="connsiteX2" fmla="*/ 86861 w 123274"/>
                <a:gd name="connsiteY2" fmla="*/ 7046 h 225468"/>
                <a:gd name="connsiteX3" fmla="*/ 7112 w 123274"/>
                <a:gd name="connsiteY3" fmla="*/ 219644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74" h="225468">
                  <a:moveTo>
                    <a:pt x="79370" y="219644"/>
                  </a:moveTo>
                  <a:cubicBezTo>
                    <a:pt x="80285" y="155718"/>
                    <a:pt x="95336" y="92769"/>
                    <a:pt x="123464" y="35229"/>
                  </a:cubicBezTo>
                  <a:cubicBezTo>
                    <a:pt x="110649" y="26645"/>
                    <a:pt x="98422" y="17230"/>
                    <a:pt x="86861" y="7046"/>
                  </a:cubicBezTo>
                  <a:cubicBezTo>
                    <a:pt x="37161" y="67158"/>
                    <a:pt x="9099" y="141965"/>
                    <a:pt x="7112" y="219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703276C2-8A9F-464D-A916-7EE6E2F70A68}"/>
                </a:ext>
              </a:extLst>
            </p:cNvPr>
            <p:cNvSpPr/>
            <p:nvPr/>
          </p:nvSpPr>
          <p:spPr>
            <a:xfrm>
              <a:off x="6364344" y="3579939"/>
              <a:ext cx="142240" cy="187890"/>
            </a:xfrm>
            <a:custGeom>
              <a:avLst/>
              <a:gdLst>
                <a:gd name="connsiteX0" fmla="*/ 78516 w 142240"/>
                <a:gd name="connsiteY0" fmla="*/ 169571 h 187890"/>
                <a:gd name="connsiteX1" fmla="*/ 100611 w 142240"/>
                <a:gd name="connsiteY1" fmla="*/ 181878 h 187890"/>
                <a:gd name="connsiteX2" fmla="*/ 142430 w 142240"/>
                <a:gd name="connsiteY2" fmla="*/ 7046 h 187890"/>
                <a:gd name="connsiteX3" fmla="*/ 18207 w 142240"/>
                <a:gd name="connsiteY3" fmla="*/ 7046 h 187890"/>
                <a:gd name="connsiteX4" fmla="*/ 7112 w 142240"/>
                <a:gd name="connsiteY4" fmla="*/ 141106 h 187890"/>
                <a:gd name="connsiteX5" fmla="*/ 78516 w 142240"/>
                <a:gd name="connsiteY5" fmla="*/ 169571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40" h="187890">
                  <a:moveTo>
                    <a:pt x="78516" y="169571"/>
                  </a:moveTo>
                  <a:cubicBezTo>
                    <a:pt x="86103" y="173423"/>
                    <a:pt x="93499" y="177556"/>
                    <a:pt x="100611" y="181878"/>
                  </a:cubicBezTo>
                  <a:cubicBezTo>
                    <a:pt x="127188" y="127296"/>
                    <a:pt x="141457" y="67639"/>
                    <a:pt x="142430" y="7046"/>
                  </a:cubicBezTo>
                  <a:lnTo>
                    <a:pt x="18207" y="7046"/>
                  </a:lnTo>
                  <a:cubicBezTo>
                    <a:pt x="17888" y="51944"/>
                    <a:pt x="14180" y="96756"/>
                    <a:pt x="7112" y="141106"/>
                  </a:cubicBezTo>
                  <a:cubicBezTo>
                    <a:pt x="31782" y="148296"/>
                    <a:pt x="55695" y="157829"/>
                    <a:pt x="78516" y="1695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D28F348A-FC3A-0B47-9113-10B5282AC651}"/>
                </a:ext>
              </a:extLst>
            </p:cNvPr>
            <p:cNvSpPr/>
            <p:nvPr/>
          </p:nvSpPr>
          <p:spPr>
            <a:xfrm>
              <a:off x="6339784" y="3780137"/>
              <a:ext cx="170688" cy="131523"/>
            </a:xfrm>
            <a:custGeom>
              <a:avLst/>
              <a:gdLst>
                <a:gd name="connsiteX0" fmla="*/ 15267 w 170688"/>
                <a:gd name="connsiteY0" fmla="*/ 129081 h 131523"/>
                <a:gd name="connsiteX1" fmla="*/ 7112 w 170688"/>
                <a:gd name="connsiteY1" fmla="*/ 133214 h 131523"/>
                <a:gd name="connsiteX2" fmla="*/ 166990 w 170688"/>
                <a:gd name="connsiteY2" fmla="*/ 33351 h 131523"/>
                <a:gd name="connsiteX3" fmla="*/ 146697 w 170688"/>
                <a:gd name="connsiteY3" fmla="*/ 16440 h 131523"/>
                <a:gd name="connsiteX4" fmla="*/ 133990 w 170688"/>
                <a:gd name="connsiteY4" fmla="*/ 7046 h 131523"/>
                <a:gd name="connsiteX5" fmla="*/ 15267 w 170688"/>
                <a:gd name="connsiteY5" fmla="*/ 129081 h 13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31523">
                  <a:moveTo>
                    <a:pt x="15267" y="129081"/>
                  </a:moveTo>
                  <a:lnTo>
                    <a:pt x="7112" y="133214"/>
                  </a:lnTo>
                  <a:cubicBezTo>
                    <a:pt x="68520" y="114819"/>
                    <a:pt x="123763" y="80313"/>
                    <a:pt x="166990" y="33351"/>
                  </a:cubicBezTo>
                  <a:cubicBezTo>
                    <a:pt x="160447" y="27526"/>
                    <a:pt x="153809" y="21889"/>
                    <a:pt x="146697" y="16440"/>
                  </a:cubicBezTo>
                  <a:cubicBezTo>
                    <a:pt x="142619" y="13340"/>
                    <a:pt x="138352" y="10240"/>
                    <a:pt x="133990" y="7046"/>
                  </a:cubicBezTo>
                  <a:cubicBezTo>
                    <a:pt x="106754" y="57952"/>
                    <a:pt x="65613" y="100241"/>
                    <a:pt x="15267" y="129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E367F2FB-5FDC-2A40-AD86-4948026EA2E2}"/>
                </a:ext>
              </a:extLst>
            </p:cNvPr>
            <p:cNvSpPr/>
            <p:nvPr/>
          </p:nvSpPr>
          <p:spPr>
            <a:xfrm>
              <a:off x="6290474" y="3236100"/>
              <a:ext cx="170688" cy="178496"/>
            </a:xfrm>
            <a:custGeom>
              <a:avLst/>
              <a:gdLst>
                <a:gd name="connsiteX0" fmla="*/ 7112 w 170688"/>
                <a:gd name="connsiteY0" fmla="*/ 7046 h 178495"/>
                <a:gd name="connsiteX1" fmla="*/ 11284 w 170688"/>
                <a:gd name="connsiteY1" fmla="*/ 11649 h 178495"/>
                <a:gd name="connsiteX2" fmla="*/ 53956 w 170688"/>
                <a:gd name="connsiteY2" fmla="*/ 89812 h 178495"/>
                <a:gd name="connsiteX3" fmla="*/ 78137 w 170688"/>
                <a:gd name="connsiteY3" fmla="*/ 180751 h 178495"/>
                <a:gd name="connsiteX4" fmla="*/ 148024 w 170688"/>
                <a:gd name="connsiteY4" fmla="*/ 153131 h 178495"/>
                <a:gd name="connsiteX5" fmla="*/ 166990 w 170688"/>
                <a:gd name="connsiteY5" fmla="*/ 142515 h 178495"/>
                <a:gd name="connsiteX6" fmla="*/ 55094 w 170688"/>
                <a:gd name="connsiteY6" fmla="*/ 26399 h 178495"/>
                <a:gd name="connsiteX7" fmla="*/ 7112 w 170688"/>
                <a:gd name="connsiteY7" fmla="*/ 7046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7112" y="7046"/>
                  </a:moveTo>
                  <a:lnTo>
                    <a:pt x="11284" y="11649"/>
                  </a:lnTo>
                  <a:cubicBezTo>
                    <a:pt x="30007" y="35034"/>
                    <a:pt x="44449" y="61488"/>
                    <a:pt x="53956" y="89812"/>
                  </a:cubicBezTo>
                  <a:cubicBezTo>
                    <a:pt x="64513" y="119418"/>
                    <a:pt x="72601" y="149833"/>
                    <a:pt x="78137" y="180751"/>
                  </a:cubicBezTo>
                  <a:cubicBezTo>
                    <a:pt x="102259" y="173744"/>
                    <a:pt x="125658" y="164496"/>
                    <a:pt x="148024" y="153131"/>
                  </a:cubicBezTo>
                  <a:cubicBezTo>
                    <a:pt x="154568" y="149749"/>
                    <a:pt x="160921" y="146179"/>
                    <a:pt x="166990" y="142515"/>
                  </a:cubicBezTo>
                  <a:cubicBezTo>
                    <a:pt x="141540" y="94095"/>
                    <a:pt x="102737" y="53829"/>
                    <a:pt x="55094" y="26399"/>
                  </a:cubicBezTo>
                  <a:cubicBezTo>
                    <a:pt x="39960" y="18026"/>
                    <a:pt x="23845" y="11527"/>
                    <a:pt x="7112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833F25DB-EE29-5B44-B776-E25FE63013BC}"/>
                </a:ext>
              </a:extLst>
            </p:cNvPr>
            <p:cNvSpPr/>
            <p:nvPr/>
          </p:nvSpPr>
          <p:spPr>
            <a:xfrm>
              <a:off x="6364439" y="3386600"/>
              <a:ext cx="142240" cy="187890"/>
            </a:xfrm>
            <a:custGeom>
              <a:avLst/>
              <a:gdLst>
                <a:gd name="connsiteX0" fmla="*/ 18112 w 142240"/>
                <a:gd name="connsiteY0" fmla="*/ 181126 h 187890"/>
                <a:gd name="connsiteX1" fmla="*/ 142335 w 142240"/>
                <a:gd name="connsiteY1" fmla="*/ 181126 h 187890"/>
                <a:gd name="connsiteX2" fmla="*/ 101180 w 142240"/>
                <a:gd name="connsiteY2" fmla="*/ 7046 h 187890"/>
                <a:gd name="connsiteX3" fmla="*/ 7112 w 142240"/>
                <a:gd name="connsiteY3" fmla="*/ 46785 h 187890"/>
                <a:gd name="connsiteX4" fmla="*/ 18112 w 142240"/>
                <a:gd name="connsiteY4" fmla="*/ 18112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87890">
                  <a:moveTo>
                    <a:pt x="18112" y="181126"/>
                  </a:moveTo>
                  <a:lnTo>
                    <a:pt x="142335" y="181126"/>
                  </a:lnTo>
                  <a:cubicBezTo>
                    <a:pt x="141475" y="120835"/>
                    <a:pt x="127435" y="61445"/>
                    <a:pt x="101180" y="7046"/>
                  </a:cubicBezTo>
                  <a:cubicBezTo>
                    <a:pt x="71672" y="24230"/>
                    <a:pt x="40057" y="37585"/>
                    <a:pt x="7112" y="46785"/>
                  </a:cubicBezTo>
                  <a:cubicBezTo>
                    <a:pt x="14108" y="91236"/>
                    <a:pt x="17785" y="136139"/>
                    <a:pt x="18112" y="1811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1" name="Graphic 13">
            <a:extLst>
              <a:ext uri="{FF2B5EF4-FFF2-40B4-BE49-F238E27FC236}">
                <a16:creationId xmlns:a16="http://schemas.microsoft.com/office/drawing/2014/main" id="{CEE6FCA9-04F5-FF45-9B18-DE4963B24AF8}"/>
              </a:ext>
            </a:extLst>
          </p:cNvPr>
          <p:cNvGrpSpPr>
            <a:grpSpLocks noChangeAspect="1"/>
          </p:cNvGrpSpPr>
          <p:nvPr/>
        </p:nvGrpSpPr>
        <p:grpSpPr>
          <a:xfrm>
            <a:off x="8691128" y="5332520"/>
            <a:ext cx="410577" cy="312822"/>
            <a:chOff x="5995950" y="3424200"/>
            <a:chExt cx="800100" cy="609600"/>
          </a:xfrm>
          <a:solidFill>
            <a:schemeClr val="accent4"/>
          </a:solidFill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DD8FB1FF-0C8F-8B44-A381-81B3846A4C2B}"/>
                </a:ext>
              </a:extLst>
            </p:cNvPr>
            <p:cNvSpPr/>
            <p:nvPr/>
          </p:nvSpPr>
          <p:spPr>
            <a:xfrm>
              <a:off x="6036717" y="3904260"/>
              <a:ext cx="714375" cy="57150"/>
            </a:xfrm>
            <a:custGeom>
              <a:avLst/>
              <a:gdLst>
                <a:gd name="connsiteX0" fmla="*/ 61627 w 714375"/>
                <a:gd name="connsiteY0" fmla="*/ 7144 h 57150"/>
                <a:gd name="connsiteX1" fmla="*/ 7144 w 714375"/>
                <a:gd name="connsiteY1" fmla="*/ 53721 h 57150"/>
                <a:gd name="connsiteX2" fmla="*/ 715423 w 714375"/>
                <a:gd name="connsiteY2" fmla="*/ 53721 h 57150"/>
                <a:gd name="connsiteX3" fmla="*/ 662845 w 714375"/>
                <a:gd name="connsiteY3" fmla="*/ 7144 h 57150"/>
                <a:gd name="connsiteX4" fmla="*/ 645986 w 714375"/>
                <a:gd name="connsiteY4" fmla="*/ 7144 h 57150"/>
                <a:gd name="connsiteX5" fmla="*/ 690563 w 714375"/>
                <a:gd name="connsiteY5" fmla="*/ 45625 h 57150"/>
                <a:gd name="connsiteX6" fmla="*/ 31528 w 714375"/>
                <a:gd name="connsiteY6" fmla="*/ 45625 h 57150"/>
                <a:gd name="connsiteX7" fmla="*/ 77724 w 714375"/>
                <a:gd name="connsiteY7" fmla="*/ 7144 h 57150"/>
                <a:gd name="connsiteX8" fmla="*/ 61627 w 7143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375" h="57150">
                  <a:moveTo>
                    <a:pt x="61627" y="7144"/>
                  </a:moveTo>
                  <a:lnTo>
                    <a:pt x="7144" y="53721"/>
                  </a:lnTo>
                  <a:lnTo>
                    <a:pt x="715423" y="53721"/>
                  </a:lnTo>
                  <a:lnTo>
                    <a:pt x="662845" y="7144"/>
                  </a:lnTo>
                  <a:lnTo>
                    <a:pt x="645986" y="7144"/>
                  </a:lnTo>
                  <a:lnTo>
                    <a:pt x="690563" y="45625"/>
                  </a:lnTo>
                  <a:lnTo>
                    <a:pt x="31528" y="45625"/>
                  </a:lnTo>
                  <a:lnTo>
                    <a:pt x="77724" y="7144"/>
                  </a:lnTo>
                  <a:lnTo>
                    <a:pt x="6162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B8BD892-CA80-374F-8721-60BC06FA2EA7}"/>
                </a:ext>
              </a:extLst>
            </p:cNvPr>
            <p:cNvSpPr/>
            <p:nvPr/>
          </p:nvSpPr>
          <p:spPr>
            <a:xfrm>
              <a:off x="5988479" y="3417056"/>
              <a:ext cx="809625" cy="619125"/>
            </a:xfrm>
            <a:custGeom>
              <a:avLst/>
              <a:gdLst>
                <a:gd name="connsiteX0" fmla="*/ 49667 w 809625"/>
                <a:gd name="connsiteY0" fmla="*/ 621030 h 619125"/>
                <a:gd name="connsiteX1" fmla="*/ 768900 w 809625"/>
                <a:gd name="connsiteY1" fmla="*/ 621030 h 619125"/>
                <a:gd name="connsiteX2" fmla="*/ 811332 w 809625"/>
                <a:gd name="connsiteY2" fmla="*/ 579264 h 619125"/>
                <a:gd name="connsiteX3" fmla="*/ 786521 w 809625"/>
                <a:gd name="connsiteY3" fmla="*/ 540544 h 619125"/>
                <a:gd name="connsiteX4" fmla="*/ 725180 w 809625"/>
                <a:gd name="connsiteY4" fmla="*/ 486251 h 619125"/>
                <a:gd name="connsiteX5" fmla="*/ 769471 w 809625"/>
                <a:gd name="connsiteY5" fmla="*/ 436912 h 619125"/>
                <a:gd name="connsiteX6" fmla="*/ 769471 w 809625"/>
                <a:gd name="connsiteY6" fmla="*/ 57150 h 619125"/>
                <a:gd name="connsiteX7" fmla="*/ 719751 w 809625"/>
                <a:gd name="connsiteY7" fmla="*/ 7144 h 619125"/>
                <a:gd name="connsiteX8" fmla="*/ 98721 w 809625"/>
                <a:gd name="connsiteY8" fmla="*/ 7144 h 619125"/>
                <a:gd name="connsiteX9" fmla="*/ 48810 w 809625"/>
                <a:gd name="connsiteY9" fmla="*/ 57150 h 619125"/>
                <a:gd name="connsiteX10" fmla="*/ 48810 w 809625"/>
                <a:gd name="connsiteY10" fmla="*/ 436912 h 619125"/>
                <a:gd name="connsiteX11" fmla="*/ 95387 w 809625"/>
                <a:gd name="connsiteY11" fmla="*/ 486537 h 619125"/>
                <a:gd name="connsiteX12" fmla="*/ 32236 w 809625"/>
                <a:gd name="connsiteY12" fmla="*/ 540544 h 619125"/>
                <a:gd name="connsiteX13" fmla="*/ 14424 w 809625"/>
                <a:gd name="connsiteY13" fmla="*/ 555784 h 619125"/>
                <a:gd name="connsiteX14" fmla="*/ 13853 w 809625"/>
                <a:gd name="connsiteY14" fmla="*/ 555784 h 619125"/>
                <a:gd name="connsiteX15" fmla="*/ 13853 w 809625"/>
                <a:gd name="connsiteY15" fmla="*/ 555784 h 619125"/>
                <a:gd name="connsiteX16" fmla="*/ 26389 w 809625"/>
                <a:gd name="connsiteY16" fmla="*/ 613850 h 619125"/>
                <a:gd name="connsiteX17" fmla="*/ 49381 w 809625"/>
                <a:gd name="connsiteY17" fmla="*/ 620554 h 619125"/>
                <a:gd name="connsiteX18" fmla="*/ 66050 w 809625"/>
                <a:gd name="connsiteY18" fmla="*/ 592455 h 619125"/>
                <a:gd name="connsiteX19" fmla="*/ 58608 w 809625"/>
                <a:gd name="connsiteY19" fmla="*/ 583228 h 619125"/>
                <a:gd name="connsiteX20" fmla="*/ 66050 w 809625"/>
                <a:gd name="connsiteY20" fmla="*/ 575786 h 619125"/>
                <a:gd name="connsiteX21" fmla="*/ 75276 w 809625"/>
                <a:gd name="connsiteY21" fmla="*/ 583228 h 619125"/>
                <a:gd name="connsiteX22" fmla="*/ 67834 w 809625"/>
                <a:gd name="connsiteY22" fmla="*/ 592455 h 619125"/>
                <a:gd name="connsiteX23" fmla="*/ 66050 w 809625"/>
                <a:gd name="connsiteY23" fmla="*/ 592455 h 619125"/>
                <a:gd name="connsiteX24" fmla="*/ 99197 w 809625"/>
                <a:gd name="connsiteY24" fmla="*/ 592455 h 619125"/>
                <a:gd name="connsiteX25" fmla="*/ 90721 w 809625"/>
                <a:gd name="connsiteY25" fmla="*/ 584168 h 619125"/>
                <a:gd name="connsiteX26" fmla="*/ 99007 w 809625"/>
                <a:gd name="connsiteY26" fmla="*/ 575692 h 619125"/>
                <a:gd name="connsiteX27" fmla="*/ 107484 w 809625"/>
                <a:gd name="connsiteY27" fmla="*/ 583979 h 619125"/>
                <a:gd name="connsiteX28" fmla="*/ 107484 w 809625"/>
                <a:gd name="connsiteY28" fmla="*/ 584168 h 619125"/>
                <a:gd name="connsiteX29" fmla="*/ 99487 w 809625"/>
                <a:gd name="connsiteY29" fmla="*/ 592736 h 619125"/>
                <a:gd name="connsiteX30" fmla="*/ 99197 w 809625"/>
                <a:gd name="connsiteY30" fmla="*/ 592741 h 619125"/>
                <a:gd name="connsiteX31" fmla="*/ 134535 w 809625"/>
                <a:gd name="connsiteY31" fmla="*/ 592455 h 619125"/>
                <a:gd name="connsiteX32" fmla="*/ 126153 w 809625"/>
                <a:gd name="connsiteY32" fmla="*/ 584072 h 619125"/>
                <a:gd name="connsiteX33" fmla="*/ 134536 w 809625"/>
                <a:gd name="connsiteY33" fmla="*/ 575691 h 619125"/>
                <a:gd name="connsiteX34" fmla="*/ 142917 w 809625"/>
                <a:gd name="connsiteY34" fmla="*/ 584074 h 619125"/>
                <a:gd name="connsiteX35" fmla="*/ 142917 w 809625"/>
                <a:gd name="connsiteY35" fmla="*/ 584168 h 619125"/>
                <a:gd name="connsiteX36" fmla="*/ 134921 w 809625"/>
                <a:gd name="connsiteY36" fmla="*/ 592736 h 619125"/>
                <a:gd name="connsiteX37" fmla="*/ 134535 w 809625"/>
                <a:gd name="connsiteY37" fmla="*/ 592741 h 619125"/>
                <a:gd name="connsiteX38" fmla="*/ 439335 w 809625"/>
                <a:gd name="connsiteY38" fmla="*/ 592455 h 619125"/>
                <a:gd name="connsiteX39" fmla="*/ 368850 w 809625"/>
                <a:gd name="connsiteY39" fmla="*/ 592455 h 619125"/>
                <a:gd name="connsiteX40" fmla="*/ 361407 w 809625"/>
                <a:gd name="connsiteY40" fmla="*/ 583228 h 619125"/>
                <a:gd name="connsiteX41" fmla="*/ 368850 w 809625"/>
                <a:gd name="connsiteY41" fmla="*/ 575786 h 619125"/>
                <a:gd name="connsiteX42" fmla="*/ 439144 w 809625"/>
                <a:gd name="connsiteY42" fmla="*/ 575786 h 619125"/>
                <a:gd name="connsiteX43" fmla="*/ 448371 w 809625"/>
                <a:gd name="connsiteY43" fmla="*/ 583228 h 619125"/>
                <a:gd name="connsiteX44" fmla="*/ 440929 w 809625"/>
                <a:gd name="connsiteY44" fmla="*/ 592455 h 619125"/>
                <a:gd name="connsiteX45" fmla="*/ 439144 w 809625"/>
                <a:gd name="connsiteY45" fmla="*/ 592455 h 619125"/>
                <a:gd name="connsiteX46" fmla="*/ 409236 w 809625"/>
                <a:gd name="connsiteY46" fmla="*/ 36671 h 619125"/>
                <a:gd name="connsiteX47" fmla="*/ 418761 w 809625"/>
                <a:gd name="connsiteY47" fmla="*/ 46196 h 619125"/>
                <a:gd name="connsiteX48" fmla="*/ 409236 w 809625"/>
                <a:gd name="connsiteY48" fmla="*/ 55721 h 619125"/>
                <a:gd name="connsiteX49" fmla="*/ 399711 w 809625"/>
                <a:gd name="connsiteY49" fmla="*/ 46196 h 619125"/>
                <a:gd name="connsiteX50" fmla="*/ 409236 w 809625"/>
                <a:gd name="connsiteY50" fmla="*/ 36671 h 619125"/>
                <a:gd name="connsiteX51" fmla="*/ 94244 w 809625"/>
                <a:gd name="connsiteY51" fmla="*/ 412337 h 619125"/>
                <a:gd name="connsiteX52" fmla="*/ 94244 w 809625"/>
                <a:gd name="connsiteY52" fmla="*/ 81629 h 619125"/>
                <a:gd name="connsiteX53" fmla="*/ 724323 w 809625"/>
                <a:gd name="connsiteY53" fmla="*/ 81629 h 619125"/>
                <a:gd name="connsiteX54" fmla="*/ 724323 w 809625"/>
                <a:gd name="connsiteY54" fmla="*/ 412337 h 619125"/>
                <a:gd name="connsiteX55" fmla="*/ 109865 w 809625"/>
                <a:gd name="connsiteY55" fmla="*/ 494252 h 619125"/>
                <a:gd name="connsiteX56" fmla="*/ 125962 w 809625"/>
                <a:gd name="connsiteY56" fmla="*/ 494252 h 619125"/>
                <a:gd name="connsiteX57" fmla="*/ 79766 w 809625"/>
                <a:gd name="connsiteY57" fmla="*/ 532352 h 619125"/>
                <a:gd name="connsiteX58" fmla="*/ 738801 w 809625"/>
                <a:gd name="connsiteY58" fmla="*/ 532352 h 619125"/>
                <a:gd name="connsiteX59" fmla="*/ 694224 w 809625"/>
                <a:gd name="connsiteY59" fmla="*/ 494252 h 619125"/>
                <a:gd name="connsiteX60" fmla="*/ 711083 w 809625"/>
                <a:gd name="connsiteY60" fmla="*/ 494252 h 619125"/>
                <a:gd name="connsiteX61" fmla="*/ 763661 w 809625"/>
                <a:gd name="connsiteY61" fmla="*/ 540544 h 619125"/>
                <a:gd name="connsiteX62" fmla="*/ 55096 w 809625"/>
                <a:gd name="connsiteY62" fmla="*/ 54054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09625" h="619125">
                  <a:moveTo>
                    <a:pt x="49667" y="621030"/>
                  </a:moveTo>
                  <a:lnTo>
                    <a:pt x="768900" y="621030"/>
                  </a:lnTo>
                  <a:cubicBezTo>
                    <a:pt x="792150" y="621214"/>
                    <a:pt x="811148" y="602515"/>
                    <a:pt x="811332" y="579264"/>
                  </a:cubicBezTo>
                  <a:cubicBezTo>
                    <a:pt x="811464" y="562581"/>
                    <a:pt x="801732" y="547395"/>
                    <a:pt x="786521" y="540544"/>
                  </a:cubicBezTo>
                  <a:lnTo>
                    <a:pt x="725180" y="486251"/>
                  </a:lnTo>
                  <a:cubicBezTo>
                    <a:pt x="750376" y="483527"/>
                    <a:pt x="769472" y="462255"/>
                    <a:pt x="769471" y="436912"/>
                  </a:cubicBezTo>
                  <a:lnTo>
                    <a:pt x="769471" y="57150"/>
                  </a:lnTo>
                  <a:cubicBezTo>
                    <a:pt x="769524" y="29622"/>
                    <a:pt x="747278" y="7249"/>
                    <a:pt x="719751" y="7144"/>
                  </a:cubicBezTo>
                  <a:lnTo>
                    <a:pt x="98721" y="7144"/>
                  </a:lnTo>
                  <a:cubicBezTo>
                    <a:pt x="71140" y="7196"/>
                    <a:pt x="48809" y="29569"/>
                    <a:pt x="48810" y="57150"/>
                  </a:cubicBezTo>
                  <a:lnTo>
                    <a:pt x="48810" y="436912"/>
                  </a:lnTo>
                  <a:cubicBezTo>
                    <a:pt x="48901" y="463116"/>
                    <a:pt x="69241" y="484787"/>
                    <a:pt x="95387" y="486537"/>
                  </a:cubicBezTo>
                  <a:lnTo>
                    <a:pt x="32236" y="540544"/>
                  </a:lnTo>
                  <a:cubicBezTo>
                    <a:pt x="24976" y="543835"/>
                    <a:pt x="18799" y="549120"/>
                    <a:pt x="14424" y="555784"/>
                  </a:cubicBezTo>
                  <a:lnTo>
                    <a:pt x="13853" y="555784"/>
                  </a:lnTo>
                  <a:lnTo>
                    <a:pt x="13853" y="555784"/>
                  </a:lnTo>
                  <a:cubicBezTo>
                    <a:pt x="1280" y="575280"/>
                    <a:pt x="6892" y="601277"/>
                    <a:pt x="26389" y="613850"/>
                  </a:cubicBezTo>
                  <a:cubicBezTo>
                    <a:pt x="33240" y="618269"/>
                    <a:pt x="41229" y="620598"/>
                    <a:pt x="49381" y="620554"/>
                  </a:cubicBezTo>
                  <a:close/>
                  <a:moveTo>
                    <a:pt x="66050" y="592455"/>
                  </a:moveTo>
                  <a:cubicBezTo>
                    <a:pt x="61447" y="591962"/>
                    <a:pt x="58115" y="587831"/>
                    <a:pt x="58608" y="583228"/>
                  </a:cubicBezTo>
                  <a:cubicBezTo>
                    <a:pt x="59028" y="579305"/>
                    <a:pt x="62127" y="576206"/>
                    <a:pt x="66050" y="575786"/>
                  </a:cubicBezTo>
                  <a:cubicBezTo>
                    <a:pt x="70653" y="575294"/>
                    <a:pt x="74784" y="578625"/>
                    <a:pt x="75276" y="583228"/>
                  </a:cubicBezTo>
                  <a:cubicBezTo>
                    <a:pt x="75769" y="587831"/>
                    <a:pt x="72437" y="591962"/>
                    <a:pt x="67834" y="592455"/>
                  </a:cubicBezTo>
                  <a:cubicBezTo>
                    <a:pt x="67241" y="592519"/>
                    <a:pt x="66643" y="592519"/>
                    <a:pt x="66050" y="592455"/>
                  </a:cubicBezTo>
                  <a:close/>
                  <a:moveTo>
                    <a:pt x="99197" y="592455"/>
                  </a:moveTo>
                  <a:cubicBezTo>
                    <a:pt x="94568" y="592507"/>
                    <a:pt x="90773" y="588797"/>
                    <a:pt x="90721" y="584168"/>
                  </a:cubicBezTo>
                  <a:cubicBezTo>
                    <a:pt x="90668" y="579539"/>
                    <a:pt x="94378" y="575744"/>
                    <a:pt x="99007" y="575692"/>
                  </a:cubicBezTo>
                  <a:cubicBezTo>
                    <a:pt x="103636" y="575640"/>
                    <a:pt x="107431" y="579350"/>
                    <a:pt x="107484" y="583979"/>
                  </a:cubicBezTo>
                  <a:cubicBezTo>
                    <a:pt x="107484" y="584042"/>
                    <a:pt x="107484" y="584105"/>
                    <a:pt x="107484" y="584168"/>
                  </a:cubicBezTo>
                  <a:cubicBezTo>
                    <a:pt x="107641" y="588742"/>
                    <a:pt x="104061" y="592578"/>
                    <a:pt x="99487" y="592736"/>
                  </a:cubicBezTo>
                  <a:cubicBezTo>
                    <a:pt x="99391" y="592739"/>
                    <a:pt x="99294" y="592741"/>
                    <a:pt x="99197" y="592741"/>
                  </a:cubicBezTo>
                  <a:close/>
                  <a:moveTo>
                    <a:pt x="134535" y="592455"/>
                  </a:moveTo>
                  <a:cubicBezTo>
                    <a:pt x="129905" y="592455"/>
                    <a:pt x="126153" y="588702"/>
                    <a:pt x="126153" y="584072"/>
                  </a:cubicBezTo>
                  <a:cubicBezTo>
                    <a:pt x="126153" y="579443"/>
                    <a:pt x="129906" y="575691"/>
                    <a:pt x="134536" y="575691"/>
                  </a:cubicBezTo>
                  <a:cubicBezTo>
                    <a:pt x="139165" y="575691"/>
                    <a:pt x="142917" y="579444"/>
                    <a:pt x="142917" y="584074"/>
                  </a:cubicBezTo>
                  <a:cubicBezTo>
                    <a:pt x="142917" y="584105"/>
                    <a:pt x="142917" y="584137"/>
                    <a:pt x="142917" y="584168"/>
                  </a:cubicBezTo>
                  <a:cubicBezTo>
                    <a:pt x="143075" y="588742"/>
                    <a:pt x="139495" y="592578"/>
                    <a:pt x="134921" y="592736"/>
                  </a:cubicBezTo>
                  <a:cubicBezTo>
                    <a:pt x="134792" y="592741"/>
                    <a:pt x="134663" y="592742"/>
                    <a:pt x="134535" y="592741"/>
                  </a:cubicBezTo>
                  <a:close/>
                  <a:moveTo>
                    <a:pt x="439335" y="592455"/>
                  </a:moveTo>
                  <a:lnTo>
                    <a:pt x="368850" y="592455"/>
                  </a:lnTo>
                  <a:cubicBezTo>
                    <a:pt x="364247" y="591962"/>
                    <a:pt x="360915" y="587831"/>
                    <a:pt x="361407" y="583228"/>
                  </a:cubicBezTo>
                  <a:cubicBezTo>
                    <a:pt x="361827" y="579305"/>
                    <a:pt x="364926" y="576206"/>
                    <a:pt x="368850" y="575786"/>
                  </a:cubicBezTo>
                  <a:lnTo>
                    <a:pt x="439144" y="575786"/>
                  </a:lnTo>
                  <a:cubicBezTo>
                    <a:pt x="443747" y="575294"/>
                    <a:pt x="447878" y="578625"/>
                    <a:pt x="448371" y="583228"/>
                  </a:cubicBezTo>
                  <a:cubicBezTo>
                    <a:pt x="448863" y="587831"/>
                    <a:pt x="445531" y="591962"/>
                    <a:pt x="440929" y="592455"/>
                  </a:cubicBezTo>
                  <a:cubicBezTo>
                    <a:pt x="440335" y="592519"/>
                    <a:pt x="439737" y="592519"/>
                    <a:pt x="439144" y="592455"/>
                  </a:cubicBezTo>
                  <a:close/>
                  <a:moveTo>
                    <a:pt x="409236" y="36671"/>
                  </a:moveTo>
                  <a:cubicBezTo>
                    <a:pt x="414496" y="36671"/>
                    <a:pt x="418761" y="40936"/>
                    <a:pt x="418761" y="46196"/>
                  </a:cubicBezTo>
                  <a:cubicBezTo>
                    <a:pt x="418761" y="51457"/>
                    <a:pt x="414496" y="55721"/>
                    <a:pt x="409236" y="55721"/>
                  </a:cubicBezTo>
                  <a:cubicBezTo>
                    <a:pt x="403975" y="55721"/>
                    <a:pt x="399711" y="51457"/>
                    <a:pt x="399711" y="46196"/>
                  </a:cubicBezTo>
                  <a:cubicBezTo>
                    <a:pt x="399711" y="40936"/>
                    <a:pt x="403975" y="36671"/>
                    <a:pt x="409236" y="36671"/>
                  </a:cubicBezTo>
                  <a:close/>
                  <a:moveTo>
                    <a:pt x="94244" y="412337"/>
                  </a:moveTo>
                  <a:lnTo>
                    <a:pt x="94244" y="81629"/>
                  </a:lnTo>
                  <a:lnTo>
                    <a:pt x="724323" y="81629"/>
                  </a:lnTo>
                  <a:lnTo>
                    <a:pt x="724323" y="412337"/>
                  </a:lnTo>
                  <a:close/>
                  <a:moveTo>
                    <a:pt x="109865" y="494252"/>
                  </a:moveTo>
                  <a:lnTo>
                    <a:pt x="125962" y="494252"/>
                  </a:lnTo>
                  <a:lnTo>
                    <a:pt x="79766" y="532352"/>
                  </a:lnTo>
                  <a:lnTo>
                    <a:pt x="738801" y="532352"/>
                  </a:lnTo>
                  <a:lnTo>
                    <a:pt x="694224" y="494252"/>
                  </a:lnTo>
                  <a:lnTo>
                    <a:pt x="711083" y="494252"/>
                  </a:lnTo>
                  <a:lnTo>
                    <a:pt x="763661" y="540544"/>
                  </a:lnTo>
                  <a:lnTo>
                    <a:pt x="55096" y="540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4" name="Graphic 15">
            <a:extLst>
              <a:ext uri="{FF2B5EF4-FFF2-40B4-BE49-F238E27FC236}">
                <a16:creationId xmlns:a16="http://schemas.microsoft.com/office/drawing/2014/main" id="{5B438230-68E5-CA4D-AA52-74E4D1E8F762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65" y="4010482"/>
            <a:ext cx="338889" cy="345406"/>
            <a:chOff x="6215800" y="3542450"/>
            <a:chExt cx="660400" cy="673100"/>
          </a:xfrm>
          <a:solidFill>
            <a:schemeClr val="accent1"/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39792197-0C09-4841-9DBF-9A00003D28AC}"/>
                </a:ext>
              </a:extLst>
            </p:cNvPr>
            <p:cNvSpPr/>
            <p:nvPr/>
          </p:nvSpPr>
          <p:spPr>
            <a:xfrm>
              <a:off x="6208724" y="3625308"/>
              <a:ext cx="669834" cy="445573"/>
            </a:xfrm>
            <a:custGeom>
              <a:avLst/>
              <a:gdLst>
                <a:gd name="connsiteX0" fmla="*/ 646909 w 669834"/>
                <a:gd name="connsiteY0" fmla="*/ 81815 h 445573"/>
                <a:gd name="connsiteX1" fmla="*/ 588416 w 669834"/>
                <a:gd name="connsiteY1" fmla="*/ 81815 h 445573"/>
                <a:gd name="connsiteX2" fmla="*/ 588416 w 669834"/>
                <a:gd name="connsiteY2" fmla="*/ 7110 h 445573"/>
                <a:gd name="connsiteX3" fmla="*/ 556151 w 669834"/>
                <a:gd name="connsiteY3" fmla="*/ 7110 h 445573"/>
                <a:gd name="connsiteX4" fmla="*/ 556151 w 669834"/>
                <a:gd name="connsiteY4" fmla="*/ 136326 h 445573"/>
                <a:gd name="connsiteX5" fmla="*/ 117268 w 669834"/>
                <a:gd name="connsiteY5" fmla="*/ 136326 h 445573"/>
                <a:gd name="connsiteX6" fmla="*/ 117268 w 669834"/>
                <a:gd name="connsiteY6" fmla="*/ 7110 h 445573"/>
                <a:gd name="connsiteX7" fmla="*/ 85003 w 669834"/>
                <a:gd name="connsiteY7" fmla="*/ 7110 h 445573"/>
                <a:gd name="connsiteX8" fmla="*/ 85003 w 669834"/>
                <a:gd name="connsiteY8" fmla="*/ 81815 h 445573"/>
                <a:gd name="connsiteX9" fmla="*/ 26510 w 669834"/>
                <a:gd name="connsiteY9" fmla="*/ 81815 h 445573"/>
                <a:gd name="connsiteX10" fmla="*/ 7076 w 669834"/>
                <a:gd name="connsiteY10" fmla="*/ 101344 h 445573"/>
                <a:gd name="connsiteX11" fmla="*/ 7076 w 669834"/>
                <a:gd name="connsiteY11" fmla="*/ 419597 h 445573"/>
                <a:gd name="connsiteX12" fmla="*/ 26510 w 669834"/>
                <a:gd name="connsiteY12" fmla="*/ 439127 h 445573"/>
                <a:gd name="connsiteX13" fmla="*/ 117268 w 669834"/>
                <a:gd name="connsiteY13" fmla="*/ 439127 h 445573"/>
                <a:gd name="connsiteX14" fmla="*/ 117268 w 669834"/>
                <a:gd name="connsiteY14" fmla="*/ 376841 h 445573"/>
                <a:gd name="connsiteX15" fmla="*/ 556151 w 669834"/>
                <a:gd name="connsiteY15" fmla="*/ 376841 h 445573"/>
                <a:gd name="connsiteX16" fmla="*/ 556151 w 669834"/>
                <a:gd name="connsiteY16" fmla="*/ 439316 h 445573"/>
                <a:gd name="connsiteX17" fmla="*/ 646909 w 669834"/>
                <a:gd name="connsiteY17" fmla="*/ 439316 h 445573"/>
                <a:gd name="connsiteX18" fmla="*/ 666345 w 669834"/>
                <a:gd name="connsiteY18" fmla="*/ 419788 h 445573"/>
                <a:gd name="connsiteX19" fmla="*/ 666344 w 669834"/>
                <a:gd name="connsiteY19" fmla="*/ 419597 h 445573"/>
                <a:gd name="connsiteX20" fmla="*/ 666344 w 669834"/>
                <a:gd name="connsiteY20" fmla="*/ 101344 h 445573"/>
                <a:gd name="connsiteX21" fmla="*/ 646909 w 669834"/>
                <a:gd name="connsiteY21" fmla="*/ 81815 h 44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9834" h="445573">
                  <a:moveTo>
                    <a:pt x="646909" y="81815"/>
                  </a:moveTo>
                  <a:lnTo>
                    <a:pt x="588416" y="81815"/>
                  </a:lnTo>
                  <a:lnTo>
                    <a:pt x="588416" y="7110"/>
                  </a:lnTo>
                  <a:lnTo>
                    <a:pt x="556151" y="7110"/>
                  </a:lnTo>
                  <a:lnTo>
                    <a:pt x="556151" y="136326"/>
                  </a:lnTo>
                  <a:lnTo>
                    <a:pt x="117268" y="136326"/>
                  </a:lnTo>
                  <a:lnTo>
                    <a:pt x="117268" y="7110"/>
                  </a:lnTo>
                  <a:lnTo>
                    <a:pt x="85003" y="7110"/>
                  </a:lnTo>
                  <a:lnTo>
                    <a:pt x="85003" y="81815"/>
                  </a:lnTo>
                  <a:lnTo>
                    <a:pt x="26510" y="81815"/>
                  </a:lnTo>
                  <a:cubicBezTo>
                    <a:pt x="15777" y="81815"/>
                    <a:pt x="7076" y="90558"/>
                    <a:pt x="7076" y="101344"/>
                  </a:cubicBezTo>
                  <a:lnTo>
                    <a:pt x="7076" y="419597"/>
                  </a:lnTo>
                  <a:cubicBezTo>
                    <a:pt x="7076" y="430383"/>
                    <a:pt x="15777" y="439127"/>
                    <a:pt x="26510" y="439127"/>
                  </a:cubicBezTo>
                  <a:lnTo>
                    <a:pt x="117268" y="439127"/>
                  </a:lnTo>
                  <a:lnTo>
                    <a:pt x="117268" y="376841"/>
                  </a:lnTo>
                  <a:lnTo>
                    <a:pt x="556151" y="376841"/>
                  </a:lnTo>
                  <a:lnTo>
                    <a:pt x="556151" y="439316"/>
                  </a:lnTo>
                  <a:lnTo>
                    <a:pt x="646909" y="439316"/>
                  </a:lnTo>
                  <a:cubicBezTo>
                    <a:pt x="657642" y="439317"/>
                    <a:pt x="666344" y="430574"/>
                    <a:pt x="666345" y="419788"/>
                  </a:cubicBezTo>
                  <a:cubicBezTo>
                    <a:pt x="666345" y="419724"/>
                    <a:pt x="666344" y="419661"/>
                    <a:pt x="666344" y="419597"/>
                  </a:cubicBezTo>
                  <a:lnTo>
                    <a:pt x="666344" y="101344"/>
                  </a:lnTo>
                  <a:cubicBezTo>
                    <a:pt x="666344" y="90558"/>
                    <a:pt x="657642" y="81815"/>
                    <a:pt x="646909" y="81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0D28307-E147-AC4A-BE0F-CFF075CBFC97}"/>
                </a:ext>
              </a:extLst>
            </p:cNvPr>
            <p:cNvSpPr/>
            <p:nvPr/>
          </p:nvSpPr>
          <p:spPr>
            <a:xfrm>
              <a:off x="6332125" y="3535340"/>
              <a:ext cx="424543" cy="208566"/>
            </a:xfrm>
            <a:custGeom>
              <a:avLst/>
              <a:gdLst>
                <a:gd name="connsiteX0" fmla="*/ 7076 w 424542"/>
                <a:gd name="connsiteY0" fmla="*/ 7110 h 208566"/>
                <a:gd name="connsiteX1" fmla="*/ 419448 w 424542"/>
                <a:gd name="connsiteY1" fmla="*/ 7110 h 208566"/>
                <a:gd name="connsiteX2" fmla="*/ 419448 w 424542"/>
                <a:gd name="connsiteY2" fmla="*/ 209893 h 208566"/>
                <a:gd name="connsiteX3" fmla="*/ 7076 w 424542"/>
                <a:gd name="connsiteY3" fmla="*/ 209893 h 2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42" h="208566">
                  <a:moveTo>
                    <a:pt x="7076" y="7110"/>
                  </a:moveTo>
                  <a:lnTo>
                    <a:pt x="419448" y="7110"/>
                  </a:lnTo>
                  <a:lnTo>
                    <a:pt x="419448" y="209893"/>
                  </a:lnTo>
                  <a:lnTo>
                    <a:pt x="7076" y="209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174F8D88-CA05-E44C-A15A-A1472C7DB76B}"/>
                </a:ext>
              </a:extLst>
            </p:cNvPr>
            <p:cNvSpPr/>
            <p:nvPr/>
          </p:nvSpPr>
          <p:spPr>
            <a:xfrm>
              <a:off x="6332125" y="4008027"/>
              <a:ext cx="424543" cy="208566"/>
            </a:xfrm>
            <a:custGeom>
              <a:avLst/>
              <a:gdLst>
                <a:gd name="connsiteX0" fmla="*/ 7076 w 424542"/>
                <a:gd name="connsiteY0" fmla="*/ 209893 h 208566"/>
                <a:gd name="connsiteX1" fmla="*/ 419448 w 424542"/>
                <a:gd name="connsiteY1" fmla="*/ 209893 h 208566"/>
                <a:gd name="connsiteX2" fmla="*/ 419448 w 424542"/>
                <a:gd name="connsiteY2" fmla="*/ 7110 h 208566"/>
                <a:gd name="connsiteX3" fmla="*/ 7076 w 424542"/>
                <a:gd name="connsiteY3" fmla="*/ 7110 h 208566"/>
                <a:gd name="connsiteX4" fmla="*/ 43492 w 424542"/>
                <a:gd name="connsiteY4" fmla="*/ 56787 h 208566"/>
                <a:gd name="connsiteX5" fmla="*/ 383126 w 424542"/>
                <a:gd name="connsiteY5" fmla="*/ 56787 h 208566"/>
                <a:gd name="connsiteX6" fmla="*/ 383126 w 424542"/>
                <a:gd name="connsiteY6" fmla="*/ 74041 h 208566"/>
                <a:gd name="connsiteX7" fmla="*/ 43492 w 424542"/>
                <a:gd name="connsiteY7" fmla="*/ 74041 h 208566"/>
                <a:gd name="connsiteX8" fmla="*/ 43492 w 424542"/>
                <a:gd name="connsiteY8" fmla="*/ 99922 h 208566"/>
                <a:gd name="connsiteX9" fmla="*/ 383126 w 424542"/>
                <a:gd name="connsiteY9" fmla="*/ 99922 h 208566"/>
                <a:gd name="connsiteX10" fmla="*/ 383126 w 424542"/>
                <a:gd name="connsiteY10" fmla="*/ 117081 h 208566"/>
                <a:gd name="connsiteX11" fmla="*/ 43492 w 424542"/>
                <a:gd name="connsiteY11" fmla="*/ 117081 h 208566"/>
                <a:gd name="connsiteX12" fmla="*/ 43492 w 424542"/>
                <a:gd name="connsiteY12" fmla="*/ 143816 h 208566"/>
                <a:gd name="connsiteX13" fmla="*/ 383126 w 424542"/>
                <a:gd name="connsiteY13" fmla="*/ 143816 h 208566"/>
                <a:gd name="connsiteX14" fmla="*/ 383126 w 424542"/>
                <a:gd name="connsiteY14" fmla="*/ 161070 h 208566"/>
                <a:gd name="connsiteX15" fmla="*/ 43492 w 424542"/>
                <a:gd name="connsiteY15" fmla="*/ 161070 h 2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4542" h="208566">
                  <a:moveTo>
                    <a:pt x="7076" y="209893"/>
                  </a:moveTo>
                  <a:lnTo>
                    <a:pt x="419448" y="209893"/>
                  </a:lnTo>
                  <a:lnTo>
                    <a:pt x="419448" y="7110"/>
                  </a:lnTo>
                  <a:lnTo>
                    <a:pt x="7076" y="7110"/>
                  </a:lnTo>
                  <a:close/>
                  <a:moveTo>
                    <a:pt x="43492" y="56787"/>
                  </a:moveTo>
                  <a:lnTo>
                    <a:pt x="383126" y="56787"/>
                  </a:lnTo>
                  <a:lnTo>
                    <a:pt x="383126" y="74041"/>
                  </a:lnTo>
                  <a:lnTo>
                    <a:pt x="43492" y="74041"/>
                  </a:lnTo>
                  <a:close/>
                  <a:moveTo>
                    <a:pt x="43492" y="99922"/>
                  </a:moveTo>
                  <a:lnTo>
                    <a:pt x="383126" y="99922"/>
                  </a:lnTo>
                  <a:lnTo>
                    <a:pt x="383126" y="117081"/>
                  </a:lnTo>
                  <a:lnTo>
                    <a:pt x="43492" y="117081"/>
                  </a:lnTo>
                  <a:close/>
                  <a:moveTo>
                    <a:pt x="43492" y="143816"/>
                  </a:moveTo>
                  <a:lnTo>
                    <a:pt x="383126" y="143816"/>
                  </a:lnTo>
                  <a:lnTo>
                    <a:pt x="383126" y="161070"/>
                  </a:lnTo>
                  <a:lnTo>
                    <a:pt x="43492" y="1610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80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5">
            <a:extLst>
              <a:ext uri="{FF2B5EF4-FFF2-40B4-BE49-F238E27FC236}">
                <a16:creationId xmlns:a16="http://schemas.microsoft.com/office/drawing/2014/main" id="{D8B85F0B-7E40-2140-8A2F-95EC39E91B1A}"/>
              </a:ext>
            </a:extLst>
          </p:cNvPr>
          <p:cNvGrpSpPr/>
          <p:nvPr/>
        </p:nvGrpSpPr>
        <p:grpSpPr>
          <a:xfrm>
            <a:off x="6649935" y="1144627"/>
            <a:ext cx="4915964" cy="4918484"/>
            <a:chOff x="5321192" y="171450"/>
            <a:chExt cx="6489105" cy="649243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70D9247-765F-274D-91F2-D6E707FEC58C}"/>
                </a:ext>
              </a:extLst>
            </p:cNvPr>
            <p:cNvSpPr/>
            <p:nvPr/>
          </p:nvSpPr>
          <p:spPr>
            <a:xfrm>
              <a:off x="7175269" y="209836"/>
              <a:ext cx="161687" cy="228600"/>
            </a:xfrm>
            <a:custGeom>
              <a:avLst/>
              <a:gdLst>
                <a:gd name="connsiteX0" fmla="*/ 109757 w 161687"/>
                <a:gd name="connsiteY0" fmla="*/ 175165 h 228600"/>
                <a:gd name="connsiteX1" fmla="*/ 57066 w 161687"/>
                <a:gd name="connsiteY1" fmla="*/ 5715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87" h="228600">
                  <a:moveTo>
                    <a:pt x="109757" y="175165"/>
                  </a:moveTo>
                  <a:lnTo>
                    <a:pt x="57066" y="57150"/>
                  </a:lnTo>
                </a:path>
              </a:pathLst>
            </a:custGeom>
            <a:ln w="76200" cap="rnd">
              <a:solidFill>
                <a:srgbClr val="FFE3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2C0DBF1-872A-1A4E-8241-7F37BB6F32A5}"/>
                </a:ext>
              </a:extLst>
            </p:cNvPr>
            <p:cNvSpPr/>
            <p:nvPr/>
          </p:nvSpPr>
          <p:spPr>
            <a:xfrm>
              <a:off x="7023188" y="405098"/>
              <a:ext cx="218753" cy="190500"/>
            </a:xfrm>
            <a:custGeom>
              <a:avLst/>
              <a:gdLst>
                <a:gd name="connsiteX0" fmla="*/ 57066 w 218753"/>
                <a:gd name="connsiteY0" fmla="*/ 57150 h 190500"/>
                <a:gd name="connsiteX1" fmla="*/ 168060 w 218753"/>
                <a:gd name="connsiteY1" fmla="*/ 1345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753" h="190500">
                  <a:moveTo>
                    <a:pt x="57066" y="57150"/>
                  </a:moveTo>
                  <a:lnTo>
                    <a:pt x="168060" y="134588"/>
                  </a:lnTo>
                </a:path>
              </a:pathLst>
            </a:custGeom>
            <a:ln w="76200" cap="rnd">
              <a:solidFill>
                <a:srgbClr val="FFE3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BF04050-1DA8-7D46-BA55-57E8A9632175}"/>
                </a:ext>
              </a:extLst>
            </p:cNvPr>
            <p:cNvSpPr/>
            <p:nvPr/>
          </p:nvSpPr>
          <p:spPr>
            <a:xfrm>
              <a:off x="7625520" y="295656"/>
              <a:ext cx="218753" cy="219075"/>
            </a:xfrm>
            <a:custGeom>
              <a:avLst/>
              <a:gdLst>
                <a:gd name="connsiteX0" fmla="*/ 57066 w 218753"/>
                <a:gd name="connsiteY0" fmla="*/ 164306 h 219075"/>
                <a:gd name="connsiteX1" fmla="*/ 168725 w 218753"/>
                <a:gd name="connsiteY1" fmla="*/ 5715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753" h="219075">
                  <a:moveTo>
                    <a:pt x="57066" y="164306"/>
                  </a:moveTo>
                  <a:lnTo>
                    <a:pt x="168725" y="57150"/>
                  </a:lnTo>
                </a:path>
              </a:pathLst>
            </a:custGeom>
            <a:ln w="76200" cap="rnd">
              <a:solidFill>
                <a:srgbClr val="FFE3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9C91B2E-44CB-4A4B-80A3-3595D0FE799E}"/>
                </a:ext>
              </a:extLst>
            </p:cNvPr>
            <p:cNvSpPr/>
            <p:nvPr/>
          </p:nvSpPr>
          <p:spPr>
            <a:xfrm>
              <a:off x="7420367" y="171450"/>
              <a:ext cx="133154" cy="247650"/>
            </a:xfrm>
            <a:custGeom>
              <a:avLst/>
              <a:gdLst>
                <a:gd name="connsiteX0" fmla="*/ 77990 w 133154"/>
                <a:gd name="connsiteY0" fmla="*/ 57150 h 247650"/>
                <a:gd name="connsiteX1" fmla="*/ 57066 w 133154"/>
                <a:gd name="connsiteY1" fmla="*/ 19802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54" h="247650">
                  <a:moveTo>
                    <a:pt x="77990" y="57150"/>
                  </a:moveTo>
                  <a:lnTo>
                    <a:pt x="57066" y="198025"/>
                  </a:lnTo>
                </a:path>
              </a:pathLst>
            </a:custGeom>
            <a:ln w="76200" cap="rnd">
              <a:solidFill>
                <a:srgbClr val="FFE3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12CA6A6-12C5-E849-94D7-8AF3ECF7B4DC}"/>
                </a:ext>
              </a:extLst>
            </p:cNvPr>
            <p:cNvSpPr/>
            <p:nvPr/>
          </p:nvSpPr>
          <p:spPr>
            <a:xfrm>
              <a:off x="7717872" y="608362"/>
              <a:ext cx="209242" cy="114300"/>
            </a:xfrm>
            <a:custGeom>
              <a:avLst/>
              <a:gdLst>
                <a:gd name="connsiteX0" fmla="*/ 156551 w 209242"/>
                <a:gd name="connsiteY0" fmla="*/ 57150 h 114300"/>
                <a:gd name="connsiteX1" fmla="*/ 57066 w 209242"/>
                <a:gd name="connsiteY1" fmla="*/ 6086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42" h="114300">
                  <a:moveTo>
                    <a:pt x="156551" y="57150"/>
                  </a:moveTo>
                  <a:lnTo>
                    <a:pt x="57066" y="60865"/>
                  </a:lnTo>
                </a:path>
              </a:pathLst>
            </a:custGeom>
            <a:ln w="76200" cap="rnd">
              <a:solidFill>
                <a:srgbClr val="FFE3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4C9F24-6E4A-FB42-995C-94E3372BCAFE}"/>
                </a:ext>
              </a:extLst>
            </p:cNvPr>
            <p:cNvSpPr/>
            <p:nvPr/>
          </p:nvSpPr>
          <p:spPr>
            <a:xfrm>
              <a:off x="7625805" y="763524"/>
              <a:ext cx="218753" cy="161925"/>
            </a:xfrm>
            <a:custGeom>
              <a:avLst/>
              <a:gdLst>
                <a:gd name="connsiteX0" fmla="*/ 57066 w 218753"/>
                <a:gd name="connsiteY0" fmla="*/ 57150 h 161925"/>
                <a:gd name="connsiteX1" fmla="*/ 162353 w 218753"/>
                <a:gd name="connsiteY1" fmla="*/ 10991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753" h="161925">
                  <a:moveTo>
                    <a:pt x="57066" y="57150"/>
                  </a:moveTo>
                  <a:lnTo>
                    <a:pt x="162353" y="109918"/>
                  </a:lnTo>
                </a:path>
              </a:pathLst>
            </a:custGeom>
            <a:ln w="76200" cap="rnd">
              <a:solidFill>
                <a:srgbClr val="FFE3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67EDDCC-DE86-8C4C-83D1-1CF6D25E4584}"/>
                </a:ext>
              </a:extLst>
            </p:cNvPr>
            <p:cNvSpPr/>
            <p:nvPr/>
          </p:nvSpPr>
          <p:spPr>
            <a:xfrm>
              <a:off x="5321192" y="3101531"/>
              <a:ext cx="6125093" cy="3562350"/>
            </a:xfrm>
            <a:custGeom>
              <a:avLst/>
              <a:gdLst>
                <a:gd name="connsiteX0" fmla="*/ 6123666 w 6125092"/>
                <a:gd name="connsiteY0" fmla="*/ 1784890 h 3562350"/>
                <a:gd name="connsiteX1" fmla="*/ 3065400 w 6125092"/>
                <a:gd name="connsiteY1" fmla="*/ 3562636 h 3562350"/>
                <a:gd name="connsiteX2" fmla="*/ 7133 w 6125092"/>
                <a:gd name="connsiteY2" fmla="*/ 1784890 h 3562350"/>
                <a:gd name="connsiteX3" fmla="*/ 3065400 w 6125092"/>
                <a:gd name="connsiteY3" fmla="*/ 7144 h 3562350"/>
                <a:gd name="connsiteX4" fmla="*/ 6123666 w 6125092"/>
                <a:gd name="connsiteY4" fmla="*/ 1784890 h 35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5092" h="3562350">
                  <a:moveTo>
                    <a:pt x="6123666" y="1784890"/>
                  </a:moveTo>
                  <a:cubicBezTo>
                    <a:pt x="6123666" y="2766712"/>
                    <a:pt x="4754434" y="3562636"/>
                    <a:pt x="3065400" y="3562636"/>
                  </a:cubicBezTo>
                  <a:cubicBezTo>
                    <a:pt x="1376366" y="3562636"/>
                    <a:pt x="7133" y="2766712"/>
                    <a:pt x="7133" y="1784890"/>
                  </a:cubicBezTo>
                  <a:cubicBezTo>
                    <a:pt x="7133" y="803068"/>
                    <a:pt x="1376366" y="7144"/>
                    <a:pt x="3065400" y="7144"/>
                  </a:cubicBezTo>
                  <a:cubicBezTo>
                    <a:pt x="4754434" y="7144"/>
                    <a:pt x="6123666" y="803068"/>
                    <a:pt x="6123666" y="1784890"/>
                  </a:cubicBezTo>
                  <a:close/>
                </a:path>
              </a:pathLst>
            </a:custGeom>
            <a:solidFill>
              <a:srgbClr val="CFC9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395F7EC-73E3-8C4C-B9B9-7AACF0C3058A}"/>
                </a:ext>
              </a:extLst>
            </p:cNvPr>
            <p:cNvSpPr/>
            <p:nvPr/>
          </p:nvSpPr>
          <p:spPr>
            <a:xfrm>
              <a:off x="5383394" y="3020092"/>
              <a:ext cx="5982427" cy="3486150"/>
            </a:xfrm>
            <a:custGeom>
              <a:avLst/>
              <a:gdLst>
                <a:gd name="connsiteX0" fmla="*/ 4945061 w 5982427"/>
                <a:gd name="connsiteY0" fmla="*/ 429006 h 3486150"/>
                <a:gd name="connsiteX1" fmla="*/ 2993687 w 5982427"/>
                <a:gd name="connsiteY1" fmla="*/ 7144 h 3486150"/>
                <a:gd name="connsiteX2" fmla="*/ 1042312 w 5982427"/>
                <a:gd name="connsiteY2" fmla="*/ 429006 h 3486150"/>
                <a:gd name="connsiteX3" fmla="*/ 7133 w 5982427"/>
                <a:gd name="connsiteY3" fmla="*/ 429006 h 3486150"/>
                <a:gd name="connsiteX4" fmla="*/ 7133 w 5982427"/>
                <a:gd name="connsiteY4" fmla="*/ 1757458 h 3486150"/>
                <a:gd name="connsiteX5" fmla="*/ 7133 w 5982427"/>
                <a:gd name="connsiteY5" fmla="*/ 1757458 h 3486150"/>
                <a:gd name="connsiteX6" fmla="*/ 2993687 w 5982427"/>
                <a:gd name="connsiteY6" fmla="*/ 3479387 h 3486150"/>
                <a:gd name="connsiteX7" fmla="*/ 5980145 w 5982427"/>
                <a:gd name="connsiteY7" fmla="*/ 1757458 h 3486150"/>
                <a:gd name="connsiteX8" fmla="*/ 5980145 w 5982427"/>
                <a:gd name="connsiteY8" fmla="*/ 1757458 h 3486150"/>
                <a:gd name="connsiteX9" fmla="*/ 5980145 w 5982427"/>
                <a:gd name="connsiteY9" fmla="*/ 429006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2427" h="3486150">
                  <a:moveTo>
                    <a:pt x="4945061" y="429006"/>
                  </a:moveTo>
                  <a:cubicBezTo>
                    <a:pt x="4421956" y="166211"/>
                    <a:pt x="3739540" y="7144"/>
                    <a:pt x="2993687" y="7144"/>
                  </a:cubicBezTo>
                  <a:cubicBezTo>
                    <a:pt x="2247833" y="7144"/>
                    <a:pt x="1565703" y="166211"/>
                    <a:pt x="1042312" y="429006"/>
                  </a:cubicBezTo>
                  <a:lnTo>
                    <a:pt x="7133" y="429006"/>
                  </a:lnTo>
                  <a:lnTo>
                    <a:pt x="7133" y="1757458"/>
                  </a:lnTo>
                  <a:lnTo>
                    <a:pt x="7133" y="1757458"/>
                  </a:lnTo>
                  <a:cubicBezTo>
                    <a:pt x="21019" y="2709767"/>
                    <a:pt x="1352561" y="3479387"/>
                    <a:pt x="2993687" y="3479387"/>
                  </a:cubicBezTo>
                  <a:cubicBezTo>
                    <a:pt x="4634812" y="3479387"/>
                    <a:pt x="5966735" y="2709767"/>
                    <a:pt x="5980145" y="1757458"/>
                  </a:cubicBezTo>
                  <a:lnTo>
                    <a:pt x="5980145" y="1757458"/>
                  </a:lnTo>
                  <a:lnTo>
                    <a:pt x="5980145" y="42900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4DDCCD7-5DF9-1F4B-8AD6-271266EFBB07}"/>
                </a:ext>
              </a:extLst>
            </p:cNvPr>
            <p:cNvSpPr/>
            <p:nvPr/>
          </p:nvSpPr>
          <p:spPr>
            <a:xfrm>
              <a:off x="8370708" y="3300031"/>
              <a:ext cx="2995969" cy="2914650"/>
            </a:xfrm>
            <a:custGeom>
              <a:avLst/>
              <a:gdLst>
                <a:gd name="connsiteX0" fmla="*/ 1662906 w 2995969"/>
                <a:gd name="connsiteY0" fmla="*/ 1583817 h 2914650"/>
                <a:gd name="connsiteX1" fmla="*/ 1662906 w 2995969"/>
                <a:gd name="connsiteY1" fmla="*/ 2910269 h 2914650"/>
                <a:gd name="connsiteX2" fmla="*/ 2993401 w 2995969"/>
                <a:gd name="connsiteY2" fmla="*/ 1479518 h 2914650"/>
                <a:gd name="connsiteX3" fmla="*/ 2993401 w 2995969"/>
                <a:gd name="connsiteY3" fmla="*/ 1479518 h 2914650"/>
                <a:gd name="connsiteX4" fmla="*/ 2993401 w 2995969"/>
                <a:gd name="connsiteY4" fmla="*/ 150590 h 2914650"/>
                <a:gd name="connsiteX5" fmla="*/ 1958508 w 2995969"/>
                <a:gd name="connsiteY5" fmla="*/ 150590 h 2914650"/>
                <a:gd name="connsiteX6" fmla="*/ 1629617 w 2995969"/>
                <a:gd name="connsiteY6" fmla="*/ 7144 h 2914650"/>
                <a:gd name="connsiteX7" fmla="*/ 7133 w 2995969"/>
                <a:gd name="connsiteY7" fmla="*/ 142780 h 29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95969" h="2914650">
                  <a:moveTo>
                    <a:pt x="1662906" y="1583817"/>
                  </a:moveTo>
                  <a:lnTo>
                    <a:pt x="1662906" y="2910269"/>
                  </a:lnTo>
                  <a:cubicBezTo>
                    <a:pt x="2458787" y="2601468"/>
                    <a:pt x="2984936" y="2076355"/>
                    <a:pt x="2993401" y="1479518"/>
                  </a:cubicBezTo>
                  <a:lnTo>
                    <a:pt x="2993401" y="1479518"/>
                  </a:lnTo>
                  <a:lnTo>
                    <a:pt x="2993401" y="150590"/>
                  </a:lnTo>
                  <a:lnTo>
                    <a:pt x="1958508" y="150590"/>
                  </a:lnTo>
                  <a:cubicBezTo>
                    <a:pt x="1851426" y="97116"/>
                    <a:pt x="1741648" y="49236"/>
                    <a:pt x="1629617" y="7144"/>
                  </a:cubicBezTo>
                  <a:lnTo>
                    <a:pt x="7133" y="142780"/>
                  </a:lnTo>
                  <a:close/>
                </a:path>
              </a:pathLst>
            </a:custGeom>
            <a:solidFill>
              <a:srgbClr val="AA12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9FADF6F-0364-6347-8660-15B35C89C8BA}"/>
                </a:ext>
              </a:extLst>
            </p:cNvPr>
            <p:cNvSpPr/>
            <p:nvPr/>
          </p:nvSpPr>
          <p:spPr>
            <a:xfrm>
              <a:off x="11088964" y="3962971"/>
              <a:ext cx="209242" cy="714375"/>
            </a:xfrm>
            <a:custGeom>
              <a:avLst/>
              <a:gdLst>
                <a:gd name="connsiteX0" fmla="*/ 10358 w 209242"/>
                <a:gd name="connsiteY0" fmla="*/ 192500 h 714375"/>
                <a:gd name="connsiteX1" fmla="*/ 20345 w 209242"/>
                <a:gd name="connsiteY1" fmla="*/ 678847 h 714375"/>
                <a:gd name="connsiteX2" fmla="*/ 208472 w 209242"/>
                <a:gd name="connsiteY2" fmla="*/ 507968 h 714375"/>
                <a:gd name="connsiteX3" fmla="*/ 132384 w 209242"/>
                <a:gd name="connsiteY3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42" h="714375">
                  <a:moveTo>
                    <a:pt x="10358" y="192500"/>
                  </a:moveTo>
                  <a:cubicBezTo>
                    <a:pt x="10358" y="192500"/>
                    <a:pt x="-1530" y="595598"/>
                    <a:pt x="20345" y="678847"/>
                  </a:cubicBezTo>
                  <a:cubicBezTo>
                    <a:pt x="42220" y="762095"/>
                    <a:pt x="204098" y="709517"/>
                    <a:pt x="208472" y="507968"/>
                  </a:cubicBezTo>
                  <a:cubicBezTo>
                    <a:pt x="212848" y="306419"/>
                    <a:pt x="132384" y="7144"/>
                    <a:pt x="132384" y="7144"/>
                  </a:cubicBezTo>
                  <a:close/>
                </a:path>
              </a:pathLst>
            </a:custGeom>
            <a:solidFill>
              <a:srgbClr val="7515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FFEA6B8-9C23-E443-ACEB-4D80C3EDA79A}"/>
                </a:ext>
              </a:extLst>
            </p:cNvPr>
            <p:cNvSpPr/>
            <p:nvPr/>
          </p:nvSpPr>
          <p:spPr>
            <a:xfrm>
              <a:off x="5383394" y="1691640"/>
              <a:ext cx="5982427" cy="3486150"/>
            </a:xfrm>
            <a:custGeom>
              <a:avLst/>
              <a:gdLst>
                <a:gd name="connsiteX0" fmla="*/ 5980240 w 5982427"/>
                <a:gd name="connsiteY0" fmla="*/ 1743266 h 3486150"/>
                <a:gd name="connsiteX1" fmla="*/ 2993687 w 5982427"/>
                <a:gd name="connsiteY1" fmla="*/ 3479388 h 3486150"/>
                <a:gd name="connsiteX2" fmla="*/ 7133 w 5982427"/>
                <a:gd name="connsiteY2" fmla="*/ 1743266 h 3486150"/>
                <a:gd name="connsiteX3" fmla="*/ 2993687 w 5982427"/>
                <a:gd name="connsiteY3" fmla="*/ 7144 h 3486150"/>
                <a:gd name="connsiteX4" fmla="*/ 5980240 w 5982427"/>
                <a:gd name="connsiteY4" fmla="*/ 1743266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2427" h="3486150">
                  <a:moveTo>
                    <a:pt x="5980240" y="1743266"/>
                  </a:moveTo>
                  <a:cubicBezTo>
                    <a:pt x="5980240" y="2702099"/>
                    <a:pt x="4643115" y="3479388"/>
                    <a:pt x="2993687" y="3479388"/>
                  </a:cubicBezTo>
                  <a:cubicBezTo>
                    <a:pt x="1344259" y="3479388"/>
                    <a:pt x="7133" y="2702099"/>
                    <a:pt x="7133" y="1743266"/>
                  </a:cubicBezTo>
                  <a:cubicBezTo>
                    <a:pt x="7133" y="784432"/>
                    <a:pt x="1344259" y="7144"/>
                    <a:pt x="2993687" y="7144"/>
                  </a:cubicBezTo>
                  <a:cubicBezTo>
                    <a:pt x="4643115" y="7144"/>
                    <a:pt x="5980240" y="784432"/>
                    <a:pt x="5980240" y="17432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460CC0B-160E-EE47-938B-59D468846B7C}"/>
                </a:ext>
              </a:extLst>
            </p:cNvPr>
            <p:cNvSpPr/>
            <p:nvPr/>
          </p:nvSpPr>
          <p:spPr>
            <a:xfrm>
              <a:off x="8343602" y="2323909"/>
              <a:ext cx="2463352" cy="1266825"/>
            </a:xfrm>
            <a:custGeom>
              <a:avLst/>
              <a:gdLst>
                <a:gd name="connsiteX0" fmla="*/ 2426355 w 2463352"/>
                <a:gd name="connsiteY0" fmla="*/ 7144 h 1266825"/>
                <a:gd name="connsiteX1" fmla="*/ 7133 w 2463352"/>
                <a:gd name="connsiteY1" fmla="*/ 1039273 h 1266825"/>
                <a:gd name="connsiteX2" fmla="*/ 7133 w 2463352"/>
                <a:gd name="connsiteY2" fmla="*/ 1226820 h 1266825"/>
                <a:gd name="connsiteX3" fmla="*/ 50694 w 2463352"/>
                <a:gd name="connsiteY3" fmla="*/ 1266254 h 1266825"/>
                <a:gd name="connsiteX4" fmla="*/ 2465350 w 2463352"/>
                <a:gd name="connsiteY4" fmla="*/ 527876 h 1266825"/>
                <a:gd name="connsiteX5" fmla="*/ 2426355 w 2463352"/>
                <a:gd name="connsiteY5" fmla="*/ 7144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3352" h="1266825">
                  <a:moveTo>
                    <a:pt x="2426355" y="7144"/>
                  </a:moveTo>
                  <a:lnTo>
                    <a:pt x="7133" y="1039273"/>
                  </a:lnTo>
                  <a:lnTo>
                    <a:pt x="7133" y="1226820"/>
                  </a:lnTo>
                  <a:lnTo>
                    <a:pt x="50694" y="1266254"/>
                  </a:lnTo>
                  <a:lnTo>
                    <a:pt x="2465350" y="527876"/>
                  </a:lnTo>
                  <a:cubicBezTo>
                    <a:pt x="2452510" y="517493"/>
                    <a:pt x="2439575" y="17431"/>
                    <a:pt x="2426355" y="714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53B2A51-4271-784D-8884-74509D3E35B7}"/>
                </a:ext>
              </a:extLst>
            </p:cNvPr>
            <p:cNvSpPr/>
            <p:nvPr/>
          </p:nvSpPr>
          <p:spPr>
            <a:xfrm>
              <a:off x="7647776" y="3029998"/>
              <a:ext cx="1436163" cy="838200"/>
            </a:xfrm>
            <a:custGeom>
              <a:avLst/>
              <a:gdLst>
                <a:gd name="connsiteX0" fmla="*/ 1433595 w 1436162"/>
                <a:gd name="connsiteY0" fmla="*/ 422148 h 838200"/>
                <a:gd name="connsiteX1" fmla="*/ 1201812 w 1436162"/>
                <a:gd name="connsiteY1" fmla="*/ 728282 h 838200"/>
                <a:gd name="connsiteX2" fmla="*/ 720459 w 1436162"/>
                <a:gd name="connsiteY2" fmla="*/ 837152 h 838200"/>
                <a:gd name="connsiteX3" fmla="*/ 7133 w 1436162"/>
                <a:gd name="connsiteY3" fmla="*/ 422148 h 838200"/>
                <a:gd name="connsiteX4" fmla="*/ 720459 w 1436162"/>
                <a:gd name="connsiteY4" fmla="*/ 7144 h 838200"/>
                <a:gd name="connsiteX5" fmla="*/ 1201717 w 1436162"/>
                <a:gd name="connsiteY5" fmla="*/ 115919 h 838200"/>
                <a:gd name="connsiteX6" fmla="*/ 1433595 w 1436162"/>
                <a:gd name="connsiteY6" fmla="*/ 422148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6162" h="838200">
                  <a:moveTo>
                    <a:pt x="1433595" y="422148"/>
                  </a:moveTo>
                  <a:cubicBezTo>
                    <a:pt x="1433595" y="543401"/>
                    <a:pt x="1344287" y="652463"/>
                    <a:pt x="1201812" y="728282"/>
                  </a:cubicBezTo>
                  <a:cubicBezTo>
                    <a:pt x="1075030" y="796004"/>
                    <a:pt x="906019" y="837152"/>
                    <a:pt x="720459" y="837152"/>
                  </a:cubicBezTo>
                  <a:cubicBezTo>
                    <a:pt x="326703" y="837152"/>
                    <a:pt x="7133" y="651415"/>
                    <a:pt x="7133" y="422148"/>
                  </a:cubicBezTo>
                  <a:cubicBezTo>
                    <a:pt x="7133" y="192881"/>
                    <a:pt x="326418" y="7144"/>
                    <a:pt x="720459" y="7144"/>
                  </a:cubicBezTo>
                  <a:cubicBezTo>
                    <a:pt x="905924" y="7144"/>
                    <a:pt x="1074840" y="48387"/>
                    <a:pt x="1201717" y="115919"/>
                  </a:cubicBezTo>
                  <a:cubicBezTo>
                    <a:pt x="1344287" y="191834"/>
                    <a:pt x="1433595" y="300895"/>
                    <a:pt x="1433595" y="4221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BB21FB2-6D5C-D240-8B09-3885E1627154}"/>
                </a:ext>
              </a:extLst>
            </p:cNvPr>
            <p:cNvSpPr/>
            <p:nvPr/>
          </p:nvSpPr>
          <p:spPr>
            <a:xfrm>
              <a:off x="8842454" y="3138773"/>
              <a:ext cx="237775" cy="619125"/>
            </a:xfrm>
            <a:custGeom>
              <a:avLst/>
              <a:gdLst>
                <a:gd name="connsiteX0" fmla="*/ 238917 w 237775"/>
                <a:gd name="connsiteY0" fmla="*/ 313372 h 619125"/>
                <a:gd name="connsiteX1" fmla="*/ 7133 w 237775"/>
                <a:gd name="connsiteY1" fmla="*/ 619506 h 619125"/>
                <a:gd name="connsiteX2" fmla="*/ 7133 w 237775"/>
                <a:gd name="connsiteY2" fmla="*/ 7144 h 619125"/>
                <a:gd name="connsiteX3" fmla="*/ 238917 w 237775"/>
                <a:gd name="connsiteY3" fmla="*/ 313372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775" h="619125">
                  <a:moveTo>
                    <a:pt x="238917" y="313372"/>
                  </a:moveTo>
                  <a:cubicBezTo>
                    <a:pt x="238917" y="434626"/>
                    <a:pt x="149608" y="543687"/>
                    <a:pt x="7133" y="619506"/>
                  </a:cubicBezTo>
                  <a:lnTo>
                    <a:pt x="7133" y="7144"/>
                  </a:lnTo>
                  <a:cubicBezTo>
                    <a:pt x="149608" y="83058"/>
                    <a:pt x="238917" y="192119"/>
                    <a:pt x="238917" y="31337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67566BE-78EB-4D42-9F10-434A043F51CF}"/>
                </a:ext>
              </a:extLst>
            </p:cNvPr>
            <p:cNvSpPr/>
            <p:nvPr/>
          </p:nvSpPr>
          <p:spPr>
            <a:xfrm>
              <a:off x="8931192" y="3194780"/>
              <a:ext cx="370930" cy="590550"/>
            </a:xfrm>
            <a:custGeom>
              <a:avLst/>
              <a:gdLst>
                <a:gd name="connsiteX0" fmla="*/ 7133 w 370929"/>
                <a:gd name="connsiteY0" fmla="*/ 7144 h 590550"/>
                <a:gd name="connsiteX1" fmla="*/ 365413 w 370929"/>
                <a:gd name="connsiteY1" fmla="*/ 7144 h 590550"/>
                <a:gd name="connsiteX2" fmla="*/ 365413 w 370929"/>
                <a:gd name="connsiteY2" fmla="*/ 585026 h 590550"/>
                <a:gd name="connsiteX3" fmla="*/ 7133 w 370929"/>
                <a:gd name="connsiteY3" fmla="*/ 58502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29" h="590550">
                  <a:moveTo>
                    <a:pt x="7133" y="7144"/>
                  </a:moveTo>
                  <a:lnTo>
                    <a:pt x="365413" y="7144"/>
                  </a:lnTo>
                  <a:lnTo>
                    <a:pt x="365413" y="585026"/>
                  </a:lnTo>
                  <a:lnTo>
                    <a:pt x="7133" y="585026"/>
                  </a:lnTo>
                  <a:close/>
                </a:path>
              </a:pathLst>
            </a:custGeom>
            <a:solidFill>
              <a:srgbClr val="7515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2568912-D0EA-DD48-A450-AB927CA2E593}"/>
                </a:ext>
              </a:extLst>
            </p:cNvPr>
            <p:cNvSpPr/>
            <p:nvPr/>
          </p:nvSpPr>
          <p:spPr>
            <a:xfrm>
              <a:off x="8782059" y="2415159"/>
              <a:ext cx="2586996" cy="2476500"/>
            </a:xfrm>
            <a:custGeom>
              <a:avLst/>
              <a:gdLst>
                <a:gd name="connsiteX0" fmla="*/ 2581574 w 2586995"/>
                <a:gd name="connsiteY0" fmla="*/ 1024128 h 2476500"/>
                <a:gd name="connsiteX1" fmla="*/ 2439385 w 2586995"/>
                <a:gd name="connsiteY1" fmla="*/ 1554861 h 2476500"/>
                <a:gd name="connsiteX2" fmla="*/ 2273513 w 2586995"/>
                <a:gd name="connsiteY2" fmla="*/ 1792986 h 2476500"/>
                <a:gd name="connsiteX3" fmla="*/ 1901917 w 2586995"/>
                <a:gd name="connsiteY3" fmla="*/ 2126933 h 2476500"/>
                <a:gd name="connsiteX4" fmla="*/ 1775896 w 2586995"/>
                <a:gd name="connsiteY4" fmla="*/ 2210276 h 2476500"/>
                <a:gd name="connsiteX5" fmla="*/ 1245752 w 2586995"/>
                <a:gd name="connsiteY5" fmla="*/ 2471166 h 2476500"/>
                <a:gd name="connsiteX6" fmla="*/ 7133 w 2586995"/>
                <a:gd name="connsiteY6" fmla="*/ 1371981 h 2476500"/>
                <a:gd name="connsiteX7" fmla="*/ 299312 w 2586995"/>
                <a:gd name="connsiteY7" fmla="*/ 1036987 h 2476500"/>
                <a:gd name="connsiteX8" fmla="*/ 160546 w 2586995"/>
                <a:gd name="connsiteY8" fmla="*/ 790956 h 2476500"/>
                <a:gd name="connsiteX9" fmla="*/ 2015194 w 2586995"/>
                <a:gd name="connsiteY9" fmla="*/ 7144 h 2476500"/>
                <a:gd name="connsiteX10" fmla="*/ 2581574 w 2586995"/>
                <a:gd name="connsiteY10" fmla="*/ 1024128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95" h="2476500">
                  <a:moveTo>
                    <a:pt x="2581574" y="1024128"/>
                  </a:moveTo>
                  <a:cubicBezTo>
                    <a:pt x="2581574" y="1209294"/>
                    <a:pt x="2531642" y="1387602"/>
                    <a:pt x="2439385" y="1554861"/>
                  </a:cubicBezTo>
                  <a:cubicBezTo>
                    <a:pt x="2392217" y="1639612"/>
                    <a:pt x="2336646" y="1719390"/>
                    <a:pt x="2273513" y="1792986"/>
                  </a:cubicBezTo>
                  <a:cubicBezTo>
                    <a:pt x="2164043" y="1919390"/>
                    <a:pt x="2039208" y="2031577"/>
                    <a:pt x="1901917" y="2126933"/>
                  </a:cubicBezTo>
                  <a:cubicBezTo>
                    <a:pt x="1861400" y="2155508"/>
                    <a:pt x="1819393" y="2183289"/>
                    <a:pt x="1775896" y="2210276"/>
                  </a:cubicBezTo>
                  <a:cubicBezTo>
                    <a:pt x="1607661" y="2313550"/>
                    <a:pt x="1430179" y="2400891"/>
                    <a:pt x="1245752" y="2471166"/>
                  </a:cubicBezTo>
                  <a:lnTo>
                    <a:pt x="7133" y="1371981"/>
                  </a:lnTo>
                  <a:cubicBezTo>
                    <a:pt x="184228" y="1296543"/>
                    <a:pt x="299216" y="1174623"/>
                    <a:pt x="299312" y="1036987"/>
                  </a:cubicBezTo>
                  <a:cubicBezTo>
                    <a:pt x="299312" y="944880"/>
                    <a:pt x="247762" y="859822"/>
                    <a:pt x="160546" y="790956"/>
                  </a:cubicBezTo>
                  <a:lnTo>
                    <a:pt x="2015194" y="7144"/>
                  </a:lnTo>
                  <a:cubicBezTo>
                    <a:pt x="2371476" y="292989"/>
                    <a:pt x="2581574" y="644271"/>
                    <a:pt x="2581574" y="1024128"/>
                  </a:cubicBezTo>
                  <a:close/>
                </a:path>
              </a:pathLst>
            </a:custGeom>
            <a:solidFill>
              <a:srgbClr val="FF24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C5EAD1C-8403-C74A-A1AF-B790788C1DA1}"/>
                </a:ext>
              </a:extLst>
            </p:cNvPr>
            <p:cNvSpPr/>
            <p:nvPr/>
          </p:nvSpPr>
          <p:spPr>
            <a:xfrm>
              <a:off x="9930762" y="4513945"/>
              <a:ext cx="751370" cy="114300"/>
            </a:xfrm>
            <a:custGeom>
              <a:avLst/>
              <a:gdLst>
                <a:gd name="connsiteX0" fmla="*/ 753214 w 751370"/>
                <a:gd name="connsiteY0" fmla="*/ 27956 h 114300"/>
                <a:gd name="connsiteX1" fmla="*/ 627193 w 751370"/>
                <a:gd name="connsiteY1" fmla="*/ 111299 h 114300"/>
                <a:gd name="connsiteX2" fmla="*/ 61383 w 751370"/>
                <a:gd name="connsiteY2" fmla="*/ 111299 h 114300"/>
                <a:gd name="connsiteX3" fmla="*/ 7182 w 751370"/>
                <a:gd name="connsiteY3" fmla="*/ 61473 h 114300"/>
                <a:gd name="connsiteX4" fmla="*/ 56935 w 751370"/>
                <a:gd name="connsiteY4" fmla="*/ 7191 h 114300"/>
                <a:gd name="connsiteX5" fmla="*/ 61383 w 751370"/>
                <a:gd name="connsiteY5" fmla="*/ 7191 h 114300"/>
                <a:gd name="connsiteX6" fmla="*/ 711746 w 751370"/>
                <a:gd name="connsiteY6" fmla="*/ 7191 h 114300"/>
                <a:gd name="connsiteX7" fmla="*/ 753214 w 751370"/>
                <a:gd name="connsiteY7" fmla="*/ 2795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1370" h="114300">
                  <a:moveTo>
                    <a:pt x="753214" y="27956"/>
                  </a:moveTo>
                  <a:cubicBezTo>
                    <a:pt x="712697" y="56531"/>
                    <a:pt x="670691" y="84312"/>
                    <a:pt x="627193" y="111299"/>
                  </a:cubicBezTo>
                  <a:lnTo>
                    <a:pt x="61383" y="111299"/>
                  </a:lnTo>
                  <a:cubicBezTo>
                    <a:pt x="32677" y="112530"/>
                    <a:pt x="8410" y="90221"/>
                    <a:pt x="7182" y="61473"/>
                  </a:cubicBezTo>
                  <a:cubicBezTo>
                    <a:pt x="5953" y="32724"/>
                    <a:pt x="28229" y="8421"/>
                    <a:pt x="56935" y="7191"/>
                  </a:cubicBezTo>
                  <a:cubicBezTo>
                    <a:pt x="58417" y="7128"/>
                    <a:pt x="59901" y="7128"/>
                    <a:pt x="61383" y="7191"/>
                  </a:cubicBezTo>
                  <a:lnTo>
                    <a:pt x="711746" y="7191"/>
                  </a:lnTo>
                  <a:cubicBezTo>
                    <a:pt x="728066" y="7176"/>
                    <a:pt x="743435" y="14872"/>
                    <a:pt x="753214" y="27956"/>
                  </a:cubicBezTo>
                  <a:close/>
                </a:path>
              </a:pathLst>
            </a:custGeom>
            <a:solidFill>
              <a:srgbClr val="7515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806B22F-BE1A-6D43-9D81-6269E78B7A3B}"/>
                </a:ext>
              </a:extLst>
            </p:cNvPr>
            <p:cNvSpPr/>
            <p:nvPr/>
          </p:nvSpPr>
          <p:spPr>
            <a:xfrm>
              <a:off x="9563104" y="3791236"/>
              <a:ext cx="646749" cy="114300"/>
            </a:xfrm>
            <a:custGeom>
              <a:avLst/>
              <a:gdLst>
                <a:gd name="connsiteX0" fmla="*/ 595484 w 646748"/>
                <a:gd name="connsiteY0" fmla="*/ 111252 h 114300"/>
                <a:gd name="connsiteX1" fmla="*/ 59159 w 646748"/>
                <a:gd name="connsiteY1" fmla="*/ 111252 h 114300"/>
                <a:gd name="connsiteX2" fmla="*/ 7133 w 646748"/>
                <a:gd name="connsiteY2" fmla="*/ 59341 h 114300"/>
                <a:gd name="connsiteX3" fmla="*/ 7133 w 646748"/>
                <a:gd name="connsiteY3" fmla="*/ 59246 h 114300"/>
                <a:gd name="connsiteX4" fmla="*/ 7133 w 646748"/>
                <a:gd name="connsiteY4" fmla="*/ 59246 h 114300"/>
                <a:gd name="connsiteX5" fmla="*/ 59159 w 646748"/>
                <a:gd name="connsiteY5" fmla="*/ 7144 h 114300"/>
                <a:gd name="connsiteX6" fmla="*/ 595484 w 646748"/>
                <a:gd name="connsiteY6" fmla="*/ 7144 h 114300"/>
                <a:gd name="connsiteX7" fmla="*/ 647509 w 646748"/>
                <a:gd name="connsiteY7" fmla="*/ 59246 h 114300"/>
                <a:gd name="connsiteX8" fmla="*/ 647510 w 646748"/>
                <a:gd name="connsiteY8" fmla="*/ 59246 h 114300"/>
                <a:gd name="connsiteX9" fmla="*/ 595580 w 646748"/>
                <a:gd name="connsiteY9" fmla="*/ 111252 h 114300"/>
                <a:gd name="connsiteX10" fmla="*/ 595485 w 646748"/>
                <a:gd name="connsiteY10" fmla="*/ 11125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6748" h="114300">
                  <a:moveTo>
                    <a:pt x="595484" y="111252"/>
                  </a:moveTo>
                  <a:lnTo>
                    <a:pt x="59159" y="111252"/>
                  </a:lnTo>
                  <a:cubicBezTo>
                    <a:pt x="30478" y="111305"/>
                    <a:pt x="7186" y="88063"/>
                    <a:pt x="7133" y="59341"/>
                  </a:cubicBezTo>
                  <a:cubicBezTo>
                    <a:pt x="7133" y="59309"/>
                    <a:pt x="7133" y="59277"/>
                    <a:pt x="7133" y="59246"/>
                  </a:cubicBezTo>
                  <a:lnTo>
                    <a:pt x="7133" y="59246"/>
                  </a:lnTo>
                  <a:cubicBezTo>
                    <a:pt x="7133" y="30471"/>
                    <a:pt x="30426" y="7144"/>
                    <a:pt x="59159" y="7144"/>
                  </a:cubicBezTo>
                  <a:lnTo>
                    <a:pt x="595484" y="7144"/>
                  </a:lnTo>
                  <a:cubicBezTo>
                    <a:pt x="624217" y="7144"/>
                    <a:pt x="647509" y="30471"/>
                    <a:pt x="647509" y="59246"/>
                  </a:cubicBezTo>
                  <a:lnTo>
                    <a:pt x="647510" y="59246"/>
                  </a:lnTo>
                  <a:cubicBezTo>
                    <a:pt x="647510" y="87968"/>
                    <a:pt x="624260" y="111252"/>
                    <a:pt x="595580" y="111252"/>
                  </a:cubicBezTo>
                  <a:cubicBezTo>
                    <a:pt x="595548" y="111252"/>
                    <a:pt x="595516" y="111252"/>
                    <a:pt x="595485" y="111252"/>
                  </a:cubicBezTo>
                  <a:close/>
                </a:path>
              </a:pathLst>
            </a:custGeom>
            <a:solidFill>
              <a:srgbClr val="7515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5AE93E9-3B57-9D40-95DB-FB3F5BDF46E4}"/>
                </a:ext>
              </a:extLst>
            </p:cNvPr>
            <p:cNvSpPr/>
            <p:nvPr/>
          </p:nvSpPr>
          <p:spPr>
            <a:xfrm>
              <a:off x="9095067" y="3293936"/>
              <a:ext cx="1198388" cy="114299"/>
            </a:xfrm>
            <a:custGeom>
              <a:avLst/>
              <a:gdLst>
                <a:gd name="connsiteX0" fmla="*/ 1147218 w 1198387"/>
                <a:gd name="connsiteY0" fmla="*/ 111252 h 114300"/>
                <a:gd name="connsiteX1" fmla="*/ 59159 w 1198387"/>
                <a:gd name="connsiteY1" fmla="*/ 111252 h 114300"/>
                <a:gd name="connsiteX2" fmla="*/ 7133 w 1198387"/>
                <a:gd name="connsiteY2" fmla="*/ 59341 h 114300"/>
                <a:gd name="connsiteX3" fmla="*/ 7133 w 1198387"/>
                <a:gd name="connsiteY3" fmla="*/ 59246 h 114300"/>
                <a:gd name="connsiteX4" fmla="*/ 7133 w 1198387"/>
                <a:gd name="connsiteY4" fmla="*/ 59246 h 114300"/>
                <a:gd name="connsiteX5" fmla="*/ 59159 w 1198387"/>
                <a:gd name="connsiteY5" fmla="*/ 7144 h 114300"/>
                <a:gd name="connsiteX6" fmla="*/ 1147218 w 1198387"/>
                <a:gd name="connsiteY6" fmla="*/ 7144 h 114300"/>
                <a:gd name="connsiteX7" fmla="*/ 1199148 w 1198387"/>
                <a:gd name="connsiteY7" fmla="*/ 59246 h 114300"/>
                <a:gd name="connsiteX8" fmla="*/ 1199148 w 1198387"/>
                <a:gd name="connsiteY8" fmla="*/ 59246 h 114300"/>
                <a:gd name="connsiteX9" fmla="*/ 1147218 w 1198387"/>
                <a:gd name="connsiteY9" fmla="*/ 11125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8387" h="114300">
                  <a:moveTo>
                    <a:pt x="1147218" y="111252"/>
                  </a:moveTo>
                  <a:lnTo>
                    <a:pt x="59159" y="111252"/>
                  </a:lnTo>
                  <a:cubicBezTo>
                    <a:pt x="30478" y="111305"/>
                    <a:pt x="7186" y="88063"/>
                    <a:pt x="7133" y="59341"/>
                  </a:cubicBezTo>
                  <a:cubicBezTo>
                    <a:pt x="7133" y="59309"/>
                    <a:pt x="7133" y="59277"/>
                    <a:pt x="7133" y="59246"/>
                  </a:cubicBezTo>
                  <a:lnTo>
                    <a:pt x="7133" y="59246"/>
                  </a:lnTo>
                  <a:cubicBezTo>
                    <a:pt x="7133" y="30471"/>
                    <a:pt x="30426" y="7144"/>
                    <a:pt x="59159" y="7144"/>
                  </a:cubicBezTo>
                  <a:lnTo>
                    <a:pt x="1147218" y="7144"/>
                  </a:lnTo>
                  <a:cubicBezTo>
                    <a:pt x="1175914" y="7196"/>
                    <a:pt x="1199148" y="30508"/>
                    <a:pt x="1199148" y="59246"/>
                  </a:cubicBezTo>
                  <a:lnTo>
                    <a:pt x="1199148" y="59246"/>
                  </a:lnTo>
                  <a:cubicBezTo>
                    <a:pt x="1199148" y="87968"/>
                    <a:pt x="1175899" y="111252"/>
                    <a:pt x="1147218" y="111252"/>
                  </a:cubicBezTo>
                  <a:close/>
                </a:path>
              </a:pathLst>
            </a:custGeom>
            <a:solidFill>
              <a:srgbClr val="7515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A35869F-8625-C74D-8003-62CA2F2FD68E}"/>
                </a:ext>
              </a:extLst>
            </p:cNvPr>
            <p:cNvSpPr/>
            <p:nvPr/>
          </p:nvSpPr>
          <p:spPr>
            <a:xfrm>
              <a:off x="10120925" y="3334226"/>
              <a:ext cx="1198388" cy="114300"/>
            </a:xfrm>
            <a:custGeom>
              <a:avLst/>
              <a:gdLst>
                <a:gd name="connsiteX0" fmla="*/ 1147124 w 1198387"/>
                <a:gd name="connsiteY0" fmla="*/ 111252 h 114300"/>
                <a:gd name="connsiteX1" fmla="*/ 59159 w 1198387"/>
                <a:gd name="connsiteY1" fmla="*/ 111252 h 114300"/>
                <a:gd name="connsiteX2" fmla="*/ 7133 w 1198387"/>
                <a:gd name="connsiteY2" fmla="*/ 59151 h 114300"/>
                <a:gd name="connsiteX3" fmla="*/ 7133 w 1198387"/>
                <a:gd name="connsiteY3" fmla="*/ 59151 h 114300"/>
                <a:gd name="connsiteX4" fmla="*/ 59063 w 1198387"/>
                <a:gd name="connsiteY4" fmla="*/ 7144 h 114300"/>
                <a:gd name="connsiteX5" fmla="*/ 59159 w 1198387"/>
                <a:gd name="connsiteY5" fmla="*/ 7144 h 114300"/>
                <a:gd name="connsiteX6" fmla="*/ 1147124 w 1198387"/>
                <a:gd name="connsiteY6" fmla="*/ 7144 h 114300"/>
                <a:gd name="connsiteX7" fmla="*/ 1199148 w 1198387"/>
                <a:gd name="connsiteY7" fmla="*/ 59055 h 114300"/>
                <a:gd name="connsiteX8" fmla="*/ 1199148 w 1198387"/>
                <a:gd name="connsiteY8" fmla="*/ 59150 h 114300"/>
                <a:gd name="connsiteX9" fmla="*/ 1199148 w 1198387"/>
                <a:gd name="connsiteY9" fmla="*/ 59151 h 114300"/>
                <a:gd name="connsiteX10" fmla="*/ 1147124 w 1198387"/>
                <a:gd name="connsiteY10" fmla="*/ 11125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8387" h="114300">
                  <a:moveTo>
                    <a:pt x="1147124" y="111252"/>
                  </a:moveTo>
                  <a:lnTo>
                    <a:pt x="59159" y="111252"/>
                  </a:lnTo>
                  <a:cubicBezTo>
                    <a:pt x="30426" y="111252"/>
                    <a:pt x="7133" y="87926"/>
                    <a:pt x="7133" y="59151"/>
                  </a:cubicBezTo>
                  <a:lnTo>
                    <a:pt x="7133" y="59151"/>
                  </a:lnTo>
                  <a:cubicBezTo>
                    <a:pt x="7133" y="30428"/>
                    <a:pt x="30383" y="7144"/>
                    <a:pt x="59063" y="7144"/>
                  </a:cubicBezTo>
                  <a:cubicBezTo>
                    <a:pt x="59095" y="7144"/>
                    <a:pt x="59127" y="7144"/>
                    <a:pt x="59159" y="7144"/>
                  </a:cubicBezTo>
                  <a:lnTo>
                    <a:pt x="1147124" y="7144"/>
                  </a:lnTo>
                  <a:cubicBezTo>
                    <a:pt x="1175803" y="7091"/>
                    <a:pt x="1199096" y="30333"/>
                    <a:pt x="1199148" y="59055"/>
                  </a:cubicBezTo>
                  <a:cubicBezTo>
                    <a:pt x="1199148" y="59087"/>
                    <a:pt x="1199148" y="59119"/>
                    <a:pt x="1199148" y="59150"/>
                  </a:cubicBezTo>
                  <a:lnTo>
                    <a:pt x="1199148" y="59151"/>
                  </a:lnTo>
                  <a:cubicBezTo>
                    <a:pt x="1199148" y="87926"/>
                    <a:pt x="1175856" y="111252"/>
                    <a:pt x="1147124" y="111252"/>
                  </a:cubicBezTo>
                  <a:close/>
                </a:path>
              </a:pathLst>
            </a:custGeom>
            <a:solidFill>
              <a:srgbClr val="A30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27C0178-D692-1C44-9655-245488246754}"/>
                </a:ext>
              </a:extLst>
            </p:cNvPr>
            <p:cNvSpPr/>
            <p:nvPr/>
          </p:nvSpPr>
          <p:spPr>
            <a:xfrm>
              <a:off x="10572412" y="3927348"/>
              <a:ext cx="646749" cy="228600"/>
            </a:xfrm>
            <a:custGeom>
              <a:avLst/>
              <a:gdLst>
                <a:gd name="connsiteX0" fmla="*/ 648936 w 646748"/>
                <a:gd name="connsiteY0" fmla="*/ 42767 h 228600"/>
                <a:gd name="connsiteX1" fmla="*/ 526910 w 646748"/>
                <a:gd name="connsiteY1" fmla="*/ 228124 h 228600"/>
                <a:gd name="connsiteX2" fmla="*/ 7133 w 646748"/>
                <a:gd name="connsiteY2" fmla="*/ 123349 h 228600"/>
                <a:gd name="connsiteX3" fmla="*/ 381106 w 646748"/>
                <a:gd name="connsiteY3" fmla="*/ 7144 h 228600"/>
                <a:gd name="connsiteX4" fmla="*/ 648936 w 646748"/>
                <a:gd name="connsiteY4" fmla="*/ 4276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48" h="228600">
                  <a:moveTo>
                    <a:pt x="648936" y="42767"/>
                  </a:moveTo>
                  <a:cubicBezTo>
                    <a:pt x="603664" y="124968"/>
                    <a:pt x="591870" y="151733"/>
                    <a:pt x="526910" y="228124"/>
                  </a:cubicBezTo>
                  <a:cubicBezTo>
                    <a:pt x="320521" y="228124"/>
                    <a:pt x="7133" y="187738"/>
                    <a:pt x="7133" y="123349"/>
                  </a:cubicBezTo>
                  <a:cubicBezTo>
                    <a:pt x="7133" y="58960"/>
                    <a:pt x="174527" y="7144"/>
                    <a:pt x="381106" y="7144"/>
                  </a:cubicBezTo>
                  <a:cubicBezTo>
                    <a:pt x="486108" y="7525"/>
                    <a:pt x="580933" y="20955"/>
                    <a:pt x="648936" y="42767"/>
                  </a:cubicBezTo>
                  <a:close/>
                </a:path>
              </a:pathLst>
            </a:custGeom>
            <a:solidFill>
              <a:srgbClr val="7515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834D813-81C7-914C-BE81-8062B21ED887}"/>
                </a:ext>
              </a:extLst>
            </p:cNvPr>
            <p:cNvSpPr/>
            <p:nvPr/>
          </p:nvSpPr>
          <p:spPr>
            <a:xfrm>
              <a:off x="10385616" y="3281172"/>
              <a:ext cx="294841" cy="123825"/>
            </a:xfrm>
            <a:custGeom>
              <a:avLst/>
              <a:gdLst>
                <a:gd name="connsiteX0" fmla="*/ 7133 w 294841"/>
                <a:gd name="connsiteY0" fmla="*/ 114681 h 123825"/>
                <a:gd name="connsiteX1" fmla="*/ 7133 w 294841"/>
                <a:gd name="connsiteY1" fmla="*/ 113919 h 123825"/>
                <a:gd name="connsiteX2" fmla="*/ 69430 w 294841"/>
                <a:gd name="connsiteY2" fmla="*/ 51530 h 123825"/>
                <a:gd name="connsiteX3" fmla="*/ 122312 w 294841"/>
                <a:gd name="connsiteY3" fmla="*/ 51530 h 123825"/>
                <a:gd name="connsiteX4" fmla="*/ 144473 w 294841"/>
                <a:gd name="connsiteY4" fmla="*/ 29337 h 123825"/>
                <a:gd name="connsiteX5" fmla="*/ 144472 w 294841"/>
                <a:gd name="connsiteY5" fmla="*/ 29337 h 123825"/>
                <a:gd name="connsiteX6" fmla="*/ 166633 w 294841"/>
                <a:gd name="connsiteY6" fmla="*/ 7144 h 123825"/>
                <a:gd name="connsiteX7" fmla="*/ 274583 w 294841"/>
                <a:gd name="connsiteY7" fmla="*/ 42196 h 123825"/>
                <a:gd name="connsiteX8" fmla="*/ 296744 w 294841"/>
                <a:gd name="connsiteY8" fmla="*/ 64389 h 123825"/>
                <a:gd name="connsiteX9" fmla="*/ 296744 w 294841"/>
                <a:gd name="connsiteY9" fmla="*/ 122872 h 123825"/>
                <a:gd name="connsiteX10" fmla="*/ 198400 w 294841"/>
                <a:gd name="connsiteY10" fmla="*/ 122872 h 123825"/>
                <a:gd name="connsiteX11" fmla="*/ 198400 w 294841"/>
                <a:gd name="connsiteY11" fmla="*/ 111157 h 123825"/>
                <a:gd name="connsiteX12" fmla="*/ 173766 w 294841"/>
                <a:gd name="connsiteY12" fmla="*/ 122491 h 123825"/>
                <a:gd name="connsiteX13" fmla="*/ 14932 w 294841"/>
                <a:gd name="connsiteY13" fmla="*/ 122491 h 123825"/>
                <a:gd name="connsiteX14" fmla="*/ 7133 w 294841"/>
                <a:gd name="connsiteY14" fmla="*/ 1146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4841" h="123825">
                  <a:moveTo>
                    <a:pt x="7133" y="114681"/>
                  </a:moveTo>
                  <a:lnTo>
                    <a:pt x="7133" y="113919"/>
                  </a:lnTo>
                  <a:cubicBezTo>
                    <a:pt x="7133" y="79463"/>
                    <a:pt x="35025" y="51530"/>
                    <a:pt x="69430" y="51530"/>
                  </a:cubicBezTo>
                  <a:lnTo>
                    <a:pt x="122312" y="51530"/>
                  </a:lnTo>
                  <a:cubicBezTo>
                    <a:pt x="134551" y="51530"/>
                    <a:pt x="144473" y="41594"/>
                    <a:pt x="144473" y="29337"/>
                  </a:cubicBezTo>
                  <a:lnTo>
                    <a:pt x="144472" y="29337"/>
                  </a:lnTo>
                  <a:cubicBezTo>
                    <a:pt x="144472" y="17080"/>
                    <a:pt x="154394" y="7144"/>
                    <a:pt x="166633" y="7144"/>
                  </a:cubicBezTo>
                  <a:lnTo>
                    <a:pt x="274583" y="42196"/>
                  </a:lnTo>
                  <a:cubicBezTo>
                    <a:pt x="286822" y="42196"/>
                    <a:pt x="296744" y="52132"/>
                    <a:pt x="296744" y="64389"/>
                  </a:cubicBezTo>
                  <a:lnTo>
                    <a:pt x="296744" y="122872"/>
                  </a:lnTo>
                  <a:lnTo>
                    <a:pt x="198400" y="122872"/>
                  </a:lnTo>
                  <a:lnTo>
                    <a:pt x="198400" y="111157"/>
                  </a:lnTo>
                  <a:lnTo>
                    <a:pt x="173766" y="122491"/>
                  </a:lnTo>
                  <a:lnTo>
                    <a:pt x="14932" y="122491"/>
                  </a:lnTo>
                  <a:cubicBezTo>
                    <a:pt x="10646" y="122440"/>
                    <a:pt x="7185" y="118973"/>
                    <a:pt x="7133" y="114681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939ACF3-C7ED-5D42-8381-127874AEA057}"/>
                </a:ext>
              </a:extLst>
            </p:cNvPr>
            <p:cNvSpPr/>
            <p:nvPr/>
          </p:nvSpPr>
          <p:spPr>
            <a:xfrm>
              <a:off x="10385331" y="3265551"/>
              <a:ext cx="294841" cy="123825"/>
            </a:xfrm>
            <a:custGeom>
              <a:avLst/>
              <a:gdLst>
                <a:gd name="connsiteX0" fmla="*/ 280099 w 294841"/>
                <a:gd name="connsiteY0" fmla="*/ 33909 h 123825"/>
                <a:gd name="connsiteX1" fmla="*/ 280099 w 294841"/>
                <a:gd name="connsiteY1" fmla="*/ 7811 h 123825"/>
                <a:gd name="connsiteX2" fmla="*/ 274869 w 294841"/>
                <a:gd name="connsiteY2" fmla="*/ 7144 h 123825"/>
                <a:gd name="connsiteX3" fmla="*/ 166918 w 294841"/>
                <a:gd name="connsiteY3" fmla="*/ 7144 h 123825"/>
                <a:gd name="connsiteX4" fmla="*/ 144757 w 294841"/>
                <a:gd name="connsiteY4" fmla="*/ 29337 h 123825"/>
                <a:gd name="connsiteX5" fmla="*/ 144757 w 294841"/>
                <a:gd name="connsiteY5" fmla="*/ 30099 h 123825"/>
                <a:gd name="connsiteX6" fmla="*/ 122597 w 294841"/>
                <a:gd name="connsiteY6" fmla="*/ 52292 h 123825"/>
                <a:gd name="connsiteX7" fmla="*/ 69430 w 294841"/>
                <a:gd name="connsiteY7" fmla="*/ 52292 h 123825"/>
                <a:gd name="connsiteX8" fmla="*/ 7133 w 294841"/>
                <a:gd name="connsiteY8" fmla="*/ 114490 h 123825"/>
                <a:gd name="connsiteX9" fmla="*/ 7133 w 294841"/>
                <a:gd name="connsiteY9" fmla="*/ 114586 h 123825"/>
                <a:gd name="connsiteX10" fmla="*/ 7133 w 294841"/>
                <a:gd name="connsiteY10" fmla="*/ 115348 h 123825"/>
                <a:gd name="connsiteX11" fmla="*/ 15028 w 294841"/>
                <a:gd name="connsiteY11" fmla="*/ 123254 h 123825"/>
                <a:gd name="connsiteX12" fmla="*/ 158929 w 294841"/>
                <a:gd name="connsiteY12" fmla="*/ 123254 h 123825"/>
                <a:gd name="connsiteX13" fmla="*/ 186035 w 294841"/>
                <a:gd name="connsiteY13" fmla="*/ 114586 h 123825"/>
                <a:gd name="connsiteX14" fmla="*/ 186035 w 294841"/>
                <a:gd name="connsiteY14" fmla="*/ 114586 h 123825"/>
                <a:gd name="connsiteX15" fmla="*/ 213142 w 294841"/>
                <a:gd name="connsiteY15" fmla="*/ 105918 h 123825"/>
                <a:gd name="connsiteX16" fmla="*/ 296553 w 294841"/>
                <a:gd name="connsiteY16" fmla="*/ 105918 h 123825"/>
                <a:gd name="connsiteX17" fmla="*/ 296553 w 294841"/>
                <a:gd name="connsiteY17" fmla="*/ 77343 h 123825"/>
                <a:gd name="connsiteX18" fmla="*/ 284474 w 294841"/>
                <a:gd name="connsiteY18" fmla="*/ 47911 h 123825"/>
                <a:gd name="connsiteX19" fmla="*/ 280099 w 294841"/>
                <a:gd name="connsiteY19" fmla="*/ 3390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4841" h="123825">
                  <a:moveTo>
                    <a:pt x="280099" y="33909"/>
                  </a:moveTo>
                  <a:lnTo>
                    <a:pt x="280099" y="7811"/>
                  </a:lnTo>
                  <a:cubicBezTo>
                    <a:pt x="278386" y="7395"/>
                    <a:pt x="276632" y="7172"/>
                    <a:pt x="274869" y="7144"/>
                  </a:cubicBezTo>
                  <a:lnTo>
                    <a:pt x="166918" y="7144"/>
                  </a:lnTo>
                  <a:cubicBezTo>
                    <a:pt x="154679" y="7144"/>
                    <a:pt x="144757" y="17080"/>
                    <a:pt x="144757" y="29337"/>
                  </a:cubicBezTo>
                  <a:lnTo>
                    <a:pt x="144757" y="30099"/>
                  </a:lnTo>
                  <a:cubicBezTo>
                    <a:pt x="144757" y="42356"/>
                    <a:pt x="134836" y="52292"/>
                    <a:pt x="122597" y="52292"/>
                  </a:cubicBezTo>
                  <a:lnTo>
                    <a:pt x="69430" y="52292"/>
                  </a:lnTo>
                  <a:cubicBezTo>
                    <a:pt x="35077" y="52240"/>
                    <a:pt x="7186" y="80087"/>
                    <a:pt x="7133" y="114490"/>
                  </a:cubicBezTo>
                  <a:cubicBezTo>
                    <a:pt x="7133" y="114522"/>
                    <a:pt x="7133" y="114554"/>
                    <a:pt x="7133" y="114586"/>
                  </a:cubicBezTo>
                  <a:lnTo>
                    <a:pt x="7133" y="115348"/>
                  </a:lnTo>
                  <a:cubicBezTo>
                    <a:pt x="7133" y="119714"/>
                    <a:pt x="10667" y="123254"/>
                    <a:pt x="15028" y="123254"/>
                  </a:cubicBezTo>
                  <a:lnTo>
                    <a:pt x="158929" y="123254"/>
                  </a:lnTo>
                  <a:cubicBezTo>
                    <a:pt x="168642" y="123246"/>
                    <a:pt x="178114" y="120217"/>
                    <a:pt x="186035" y="114586"/>
                  </a:cubicBezTo>
                  <a:lnTo>
                    <a:pt x="186035" y="114586"/>
                  </a:lnTo>
                  <a:cubicBezTo>
                    <a:pt x="193936" y="108914"/>
                    <a:pt x="203421" y="105881"/>
                    <a:pt x="213142" y="105918"/>
                  </a:cubicBezTo>
                  <a:lnTo>
                    <a:pt x="296553" y="105918"/>
                  </a:lnTo>
                  <a:lnTo>
                    <a:pt x="296553" y="77343"/>
                  </a:lnTo>
                  <a:cubicBezTo>
                    <a:pt x="296218" y="66391"/>
                    <a:pt x="291927" y="55933"/>
                    <a:pt x="284474" y="47911"/>
                  </a:cubicBezTo>
                  <a:cubicBezTo>
                    <a:pt x="281289" y="43971"/>
                    <a:pt x="279724" y="38964"/>
                    <a:pt x="280099" y="33909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30DB695-7245-FE47-B534-3AD4D94A8B02}"/>
                </a:ext>
              </a:extLst>
            </p:cNvPr>
            <p:cNvSpPr/>
            <p:nvPr/>
          </p:nvSpPr>
          <p:spPr>
            <a:xfrm>
              <a:off x="10794304" y="3281172"/>
              <a:ext cx="294841" cy="123825"/>
            </a:xfrm>
            <a:custGeom>
              <a:avLst/>
              <a:gdLst>
                <a:gd name="connsiteX0" fmla="*/ 296744 w 294841"/>
                <a:gd name="connsiteY0" fmla="*/ 114681 h 123825"/>
                <a:gd name="connsiteX1" fmla="*/ 296744 w 294841"/>
                <a:gd name="connsiteY1" fmla="*/ 113919 h 123825"/>
                <a:gd name="connsiteX2" fmla="*/ 234447 w 294841"/>
                <a:gd name="connsiteY2" fmla="*/ 51530 h 123825"/>
                <a:gd name="connsiteX3" fmla="*/ 181565 w 294841"/>
                <a:gd name="connsiteY3" fmla="*/ 51530 h 123825"/>
                <a:gd name="connsiteX4" fmla="*/ 159404 w 294841"/>
                <a:gd name="connsiteY4" fmla="*/ 29337 h 123825"/>
                <a:gd name="connsiteX5" fmla="*/ 159405 w 294841"/>
                <a:gd name="connsiteY5" fmla="*/ 29337 h 123825"/>
                <a:gd name="connsiteX6" fmla="*/ 137244 w 294841"/>
                <a:gd name="connsiteY6" fmla="*/ 7144 h 123825"/>
                <a:gd name="connsiteX7" fmla="*/ 29294 w 294841"/>
                <a:gd name="connsiteY7" fmla="*/ 42196 h 123825"/>
                <a:gd name="connsiteX8" fmla="*/ 7133 w 294841"/>
                <a:gd name="connsiteY8" fmla="*/ 64389 h 123825"/>
                <a:gd name="connsiteX9" fmla="*/ 7133 w 294841"/>
                <a:gd name="connsiteY9" fmla="*/ 122872 h 123825"/>
                <a:gd name="connsiteX10" fmla="*/ 105477 w 294841"/>
                <a:gd name="connsiteY10" fmla="*/ 122872 h 123825"/>
                <a:gd name="connsiteX11" fmla="*/ 105477 w 294841"/>
                <a:gd name="connsiteY11" fmla="*/ 111157 h 123825"/>
                <a:gd name="connsiteX12" fmla="*/ 130015 w 294841"/>
                <a:gd name="connsiteY12" fmla="*/ 122872 h 123825"/>
                <a:gd name="connsiteX13" fmla="*/ 288849 w 294841"/>
                <a:gd name="connsiteY13" fmla="*/ 122872 h 123825"/>
                <a:gd name="connsiteX14" fmla="*/ 296749 w 294841"/>
                <a:gd name="connsiteY14" fmla="*/ 114972 h 123825"/>
                <a:gd name="connsiteX15" fmla="*/ 296744 w 294841"/>
                <a:gd name="connsiteY15" fmla="*/ 1146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4841" h="123825">
                  <a:moveTo>
                    <a:pt x="296744" y="114681"/>
                  </a:moveTo>
                  <a:lnTo>
                    <a:pt x="296744" y="113919"/>
                  </a:lnTo>
                  <a:cubicBezTo>
                    <a:pt x="296744" y="79463"/>
                    <a:pt x="268852" y="51530"/>
                    <a:pt x="234447" y="51530"/>
                  </a:cubicBezTo>
                  <a:lnTo>
                    <a:pt x="181565" y="51530"/>
                  </a:lnTo>
                  <a:cubicBezTo>
                    <a:pt x="169326" y="51530"/>
                    <a:pt x="159404" y="41594"/>
                    <a:pt x="159404" y="29337"/>
                  </a:cubicBezTo>
                  <a:lnTo>
                    <a:pt x="159405" y="29337"/>
                  </a:lnTo>
                  <a:cubicBezTo>
                    <a:pt x="159405" y="17080"/>
                    <a:pt x="149483" y="7144"/>
                    <a:pt x="137244" y="7144"/>
                  </a:cubicBezTo>
                  <a:lnTo>
                    <a:pt x="29294" y="42196"/>
                  </a:lnTo>
                  <a:cubicBezTo>
                    <a:pt x="17055" y="42196"/>
                    <a:pt x="7133" y="52132"/>
                    <a:pt x="7133" y="64389"/>
                  </a:cubicBezTo>
                  <a:lnTo>
                    <a:pt x="7133" y="122872"/>
                  </a:lnTo>
                  <a:lnTo>
                    <a:pt x="105477" y="122872"/>
                  </a:lnTo>
                  <a:lnTo>
                    <a:pt x="105477" y="111157"/>
                  </a:lnTo>
                  <a:lnTo>
                    <a:pt x="130015" y="122872"/>
                  </a:lnTo>
                  <a:lnTo>
                    <a:pt x="288849" y="122872"/>
                  </a:lnTo>
                  <a:cubicBezTo>
                    <a:pt x="293209" y="122875"/>
                    <a:pt x="296746" y="119338"/>
                    <a:pt x="296749" y="114972"/>
                  </a:cubicBezTo>
                  <a:cubicBezTo>
                    <a:pt x="296749" y="114875"/>
                    <a:pt x="296747" y="114778"/>
                    <a:pt x="296744" y="114681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C64541B-16E7-9C4A-961F-AFA735EE0921}"/>
                </a:ext>
              </a:extLst>
            </p:cNvPr>
            <p:cNvSpPr/>
            <p:nvPr/>
          </p:nvSpPr>
          <p:spPr>
            <a:xfrm>
              <a:off x="10794494" y="3265551"/>
              <a:ext cx="294841" cy="123825"/>
            </a:xfrm>
            <a:custGeom>
              <a:avLst/>
              <a:gdLst>
                <a:gd name="connsiteX0" fmla="*/ 23873 w 294841"/>
                <a:gd name="connsiteY0" fmla="*/ 33909 h 123825"/>
                <a:gd name="connsiteX1" fmla="*/ 23873 w 294841"/>
                <a:gd name="connsiteY1" fmla="*/ 7811 h 123825"/>
                <a:gd name="connsiteX2" fmla="*/ 29104 w 294841"/>
                <a:gd name="connsiteY2" fmla="*/ 7144 h 123825"/>
                <a:gd name="connsiteX3" fmla="*/ 137054 w 294841"/>
                <a:gd name="connsiteY3" fmla="*/ 7144 h 123825"/>
                <a:gd name="connsiteX4" fmla="*/ 159215 w 294841"/>
                <a:gd name="connsiteY4" fmla="*/ 29337 h 123825"/>
                <a:gd name="connsiteX5" fmla="*/ 159215 w 294841"/>
                <a:gd name="connsiteY5" fmla="*/ 30099 h 123825"/>
                <a:gd name="connsiteX6" fmla="*/ 181376 w 294841"/>
                <a:gd name="connsiteY6" fmla="*/ 52292 h 123825"/>
                <a:gd name="connsiteX7" fmla="*/ 234256 w 294841"/>
                <a:gd name="connsiteY7" fmla="*/ 52292 h 123825"/>
                <a:gd name="connsiteX8" fmla="*/ 296553 w 294841"/>
                <a:gd name="connsiteY8" fmla="*/ 114490 h 123825"/>
                <a:gd name="connsiteX9" fmla="*/ 296553 w 294841"/>
                <a:gd name="connsiteY9" fmla="*/ 114586 h 123825"/>
                <a:gd name="connsiteX10" fmla="*/ 296554 w 294841"/>
                <a:gd name="connsiteY10" fmla="*/ 115348 h 123825"/>
                <a:gd name="connsiteX11" fmla="*/ 288660 w 294841"/>
                <a:gd name="connsiteY11" fmla="*/ 123254 h 123825"/>
                <a:gd name="connsiteX12" fmla="*/ 144758 w 294841"/>
                <a:gd name="connsiteY12" fmla="*/ 123254 h 123825"/>
                <a:gd name="connsiteX13" fmla="*/ 117652 w 294841"/>
                <a:gd name="connsiteY13" fmla="*/ 114586 h 123825"/>
                <a:gd name="connsiteX14" fmla="*/ 117652 w 294841"/>
                <a:gd name="connsiteY14" fmla="*/ 114586 h 123825"/>
                <a:gd name="connsiteX15" fmla="*/ 90546 w 294841"/>
                <a:gd name="connsiteY15" fmla="*/ 105918 h 123825"/>
                <a:gd name="connsiteX16" fmla="*/ 7133 w 294841"/>
                <a:gd name="connsiteY16" fmla="*/ 105918 h 123825"/>
                <a:gd name="connsiteX17" fmla="*/ 7133 w 294841"/>
                <a:gd name="connsiteY17" fmla="*/ 77343 h 123825"/>
                <a:gd name="connsiteX18" fmla="*/ 19212 w 294841"/>
                <a:gd name="connsiteY18" fmla="*/ 47911 h 123825"/>
                <a:gd name="connsiteX19" fmla="*/ 23873 w 294841"/>
                <a:gd name="connsiteY19" fmla="*/ 3390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4841" h="123825">
                  <a:moveTo>
                    <a:pt x="23873" y="33909"/>
                  </a:moveTo>
                  <a:lnTo>
                    <a:pt x="23873" y="7811"/>
                  </a:lnTo>
                  <a:cubicBezTo>
                    <a:pt x="25586" y="7395"/>
                    <a:pt x="27341" y="7172"/>
                    <a:pt x="29104" y="7144"/>
                  </a:cubicBezTo>
                  <a:lnTo>
                    <a:pt x="137054" y="7144"/>
                  </a:lnTo>
                  <a:cubicBezTo>
                    <a:pt x="149293" y="7144"/>
                    <a:pt x="159215" y="17080"/>
                    <a:pt x="159215" y="29337"/>
                  </a:cubicBezTo>
                  <a:lnTo>
                    <a:pt x="159215" y="30099"/>
                  </a:lnTo>
                  <a:cubicBezTo>
                    <a:pt x="159215" y="42356"/>
                    <a:pt x="169136" y="52292"/>
                    <a:pt x="181376" y="52292"/>
                  </a:cubicBezTo>
                  <a:lnTo>
                    <a:pt x="234256" y="52292"/>
                  </a:lnTo>
                  <a:cubicBezTo>
                    <a:pt x="268610" y="52240"/>
                    <a:pt x="296501" y="80087"/>
                    <a:pt x="296553" y="114490"/>
                  </a:cubicBezTo>
                  <a:cubicBezTo>
                    <a:pt x="296553" y="114522"/>
                    <a:pt x="296553" y="114554"/>
                    <a:pt x="296553" y="114586"/>
                  </a:cubicBezTo>
                  <a:lnTo>
                    <a:pt x="296554" y="115348"/>
                  </a:lnTo>
                  <a:cubicBezTo>
                    <a:pt x="296554" y="119714"/>
                    <a:pt x="293020" y="123254"/>
                    <a:pt x="288660" y="123254"/>
                  </a:cubicBezTo>
                  <a:lnTo>
                    <a:pt x="144758" y="123254"/>
                  </a:lnTo>
                  <a:cubicBezTo>
                    <a:pt x="135044" y="123246"/>
                    <a:pt x="125572" y="120217"/>
                    <a:pt x="117652" y="114586"/>
                  </a:cubicBezTo>
                  <a:lnTo>
                    <a:pt x="117652" y="114586"/>
                  </a:lnTo>
                  <a:cubicBezTo>
                    <a:pt x="109751" y="108914"/>
                    <a:pt x="100266" y="105881"/>
                    <a:pt x="90546" y="105918"/>
                  </a:cubicBezTo>
                  <a:lnTo>
                    <a:pt x="7133" y="105918"/>
                  </a:lnTo>
                  <a:lnTo>
                    <a:pt x="7133" y="77343"/>
                  </a:lnTo>
                  <a:cubicBezTo>
                    <a:pt x="7468" y="66391"/>
                    <a:pt x="11760" y="55933"/>
                    <a:pt x="19212" y="47911"/>
                  </a:cubicBezTo>
                  <a:cubicBezTo>
                    <a:pt x="22500" y="44014"/>
                    <a:pt x="24168" y="39002"/>
                    <a:pt x="23873" y="33909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2B64784-81CB-2044-89E0-673AE9F47229}"/>
                </a:ext>
              </a:extLst>
            </p:cNvPr>
            <p:cNvSpPr/>
            <p:nvPr/>
          </p:nvSpPr>
          <p:spPr>
            <a:xfrm>
              <a:off x="10404174" y="3318207"/>
              <a:ext cx="38044" cy="38100"/>
            </a:xfrm>
            <a:custGeom>
              <a:avLst/>
              <a:gdLst>
                <a:gd name="connsiteX0" fmla="*/ 16727 w 38044"/>
                <a:gd name="connsiteY0" fmla="*/ 31449 h 38100"/>
                <a:gd name="connsiteX1" fmla="*/ 34703 w 38044"/>
                <a:gd name="connsiteY1" fmla="*/ 16209 h 38100"/>
                <a:gd name="connsiteX2" fmla="*/ 27000 w 38044"/>
                <a:gd name="connsiteY2" fmla="*/ 8494 h 38100"/>
                <a:gd name="connsiteX3" fmla="*/ 8928 w 38044"/>
                <a:gd name="connsiteY3" fmla="*/ 23734 h 38100"/>
                <a:gd name="connsiteX4" fmla="*/ 16727 w 38044"/>
                <a:gd name="connsiteY4" fmla="*/ 314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38100">
                  <a:moveTo>
                    <a:pt x="16727" y="31449"/>
                  </a:moveTo>
                  <a:lnTo>
                    <a:pt x="34703" y="16209"/>
                  </a:lnTo>
                  <a:cubicBezTo>
                    <a:pt x="40125" y="11733"/>
                    <a:pt x="32326" y="4017"/>
                    <a:pt x="27000" y="8494"/>
                  </a:cubicBezTo>
                  <a:lnTo>
                    <a:pt x="8928" y="23734"/>
                  </a:lnTo>
                  <a:cubicBezTo>
                    <a:pt x="3602" y="28306"/>
                    <a:pt x="11306" y="36021"/>
                    <a:pt x="16727" y="31449"/>
                  </a:cubicBezTo>
                  <a:close/>
                </a:path>
              </a:pathLst>
            </a:custGeom>
            <a:solidFill>
              <a:srgbClr val="9944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2A490EA-8A90-3545-84A2-D1513D12D7CC}"/>
                </a:ext>
              </a:extLst>
            </p:cNvPr>
            <p:cNvSpPr/>
            <p:nvPr/>
          </p:nvSpPr>
          <p:spPr>
            <a:xfrm>
              <a:off x="11038286" y="3318207"/>
              <a:ext cx="38044" cy="38100"/>
            </a:xfrm>
            <a:custGeom>
              <a:avLst/>
              <a:gdLst>
                <a:gd name="connsiteX0" fmla="*/ 34691 w 38044"/>
                <a:gd name="connsiteY0" fmla="*/ 23734 h 38100"/>
                <a:gd name="connsiteX1" fmla="*/ 16715 w 38044"/>
                <a:gd name="connsiteY1" fmla="*/ 8494 h 38100"/>
                <a:gd name="connsiteX2" fmla="*/ 8916 w 38044"/>
                <a:gd name="connsiteY2" fmla="*/ 16209 h 38100"/>
                <a:gd name="connsiteX3" fmla="*/ 26987 w 38044"/>
                <a:gd name="connsiteY3" fmla="*/ 31449 h 38100"/>
                <a:gd name="connsiteX4" fmla="*/ 34691 w 38044"/>
                <a:gd name="connsiteY4" fmla="*/ 2373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38100">
                  <a:moveTo>
                    <a:pt x="34691" y="23734"/>
                  </a:moveTo>
                  <a:lnTo>
                    <a:pt x="16715" y="8494"/>
                  </a:lnTo>
                  <a:cubicBezTo>
                    <a:pt x="11389" y="4017"/>
                    <a:pt x="3590" y="11733"/>
                    <a:pt x="8916" y="16209"/>
                  </a:cubicBezTo>
                  <a:lnTo>
                    <a:pt x="26987" y="31449"/>
                  </a:lnTo>
                  <a:cubicBezTo>
                    <a:pt x="32313" y="36021"/>
                    <a:pt x="40113" y="28306"/>
                    <a:pt x="34691" y="23734"/>
                  </a:cubicBezTo>
                  <a:close/>
                </a:path>
              </a:pathLst>
            </a:custGeom>
            <a:solidFill>
              <a:srgbClr val="9944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9331567-B2D0-CA47-AD23-CCC42CBC04CA}"/>
                </a:ext>
              </a:extLst>
            </p:cNvPr>
            <p:cNvSpPr/>
            <p:nvPr/>
          </p:nvSpPr>
          <p:spPr>
            <a:xfrm>
              <a:off x="10491473" y="2286000"/>
              <a:ext cx="504084" cy="1019175"/>
            </a:xfrm>
            <a:custGeom>
              <a:avLst/>
              <a:gdLst>
                <a:gd name="connsiteX0" fmla="*/ 319855 w 504083"/>
                <a:gd name="connsiteY0" fmla="*/ 998982 h 1019175"/>
                <a:gd name="connsiteX1" fmla="*/ 291322 w 504083"/>
                <a:gd name="connsiteY1" fmla="*/ 177165 h 1019175"/>
                <a:gd name="connsiteX2" fmla="*/ 210860 w 504083"/>
                <a:gd name="connsiteY2" fmla="*/ 177165 h 1019175"/>
                <a:gd name="connsiteX3" fmla="*/ 191838 w 504083"/>
                <a:gd name="connsiteY3" fmla="*/ 998982 h 1019175"/>
                <a:gd name="connsiteX4" fmla="*/ 170913 w 504083"/>
                <a:gd name="connsiteY4" fmla="*/ 1006793 h 1019175"/>
                <a:gd name="connsiteX5" fmla="*/ 7990 w 504083"/>
                <a:gd name="connsiteY5" fmla="*/ 996506 h 1019175"/>
                <a:gd name="connsiteX6" fmla="*/ 7133 w 504083"/>
                <a:gd name="connsiteY6" fmla="*/ 996505 h 1019175"/>
                <a:gd name="connsiteX7" fmla="*/ 57352 w 504083"/>
                <a:gd name="connsiteY7" fmla="*/ 7144 h 1019175"/>
                <a:gd name="connsiteX8" fmla="*/ 445115 w 504083"/>
                <a:gd name="connsiteY8" fmla="*/ 7144 h 1019175"/>
                <a:gd name="connsiteX9" fmla="*/ 502942 w 504083"/>
                <a:gd name="connsiteY9" fmla="*/ 996505 h 1019175"/>
                <a:gd name="connsiteX10" fmla="*/ 502087 w 504083"/>
                <a:gd name="connsiteY10" fmla="*/ 996505 h 1019175"/>
                <a:gd name="connsiteX11" fmla="*/ 330889 w 504083"/>
                <a:gd name="connsiteY11" fmla="*/ 1002792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083" h="1019175">
                  <a:moveTo>
                    <a:pt x="319855" y="998982"/>
                  </a:moveTo>
                  <a:lnTo>
                    <a:pt x="291322" y="177165"/>
                  </a:lnTo>
                  <a:lnTo>
                    <a:pt x="210860" y="177165"/>
                  </a:lnTo>
                  <a:lnTo>
                    <a:pt x="191838" y="998982"/>
                  </a:lnTo>
                  <a:lnTo>
                    <a:pt x="170913" y="1006793"/>
                  </a:lnTo>
                  <a:cubicBezTo>
                    <a:pt x="117600" y="1026615"/>
                    <a:pt x="58395" y="1022877"/>
                    <a:pt x="7990" y="996506"/>
                  </a:cubicBezTo>
                  <a:lnTo>
                    <a:pt x="7133" y="996505"/>
                  </a:lnTo>
                  <a:lnTo>
                    <a:pt x="57352" y="7144"/>
                  </a:lnTo>
                  <a:lnTo>
                    <a:pt x="445115" y="7144"/>
                  </a:lnTo>
                  <a:lnTo>
                    <a:pt x="502942" y="996505"/>
                  </a:lnTo>
                  <a:lnTo>
                    <a:pt x="502087" y="996505"/>
                  </a:lnTo>
                  <a:cubicBezTo>
                    <a:pt x="447919" y="1020429"/>
                    <a:pt x="386661" y="1022678"/>
                    <a:pt x="330889" y="1002792"/>
                  </a:cubicBezTo>
                  <a:close/>
                </a:path>
              </a:pathLst>
            </a:custGeom>
            <a:solidFill>
              <a:srgbClr val="433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20B6312-9689-C349-A091-4EAD87A56B66}"/>
                </a:ext>
              </a:extLst>
            </p:cNvPr>
            <p:cNvSpPr/>
            <p:nvPr/>
          </p:nvSpPr>
          <p:spPr>
            <a:xfrm>
              <a:off x="10516297" y="2308098"/>
              <a:ext cx="456529" cy="457200"/>
            </a:xfrm>
            <a:custGeom>
              <a:avLst/>
              <a:gdLst>
                <a:gd name="connsiteX0" fmla="*/ 420102 w 456528"/>
                <a:gd name="connsiteY0" fmla="*/ 7144 h 457200"/>
                <a:gd name="connsiteX1" fmla="*/ 32433 w 456528"/>
                <a:gd name="connsiteY1" fmla="*/ 7144 h 457200"/>
                <a:gd name="connsiteX2" fmla="*/ 7133 w 456528"/>
                <a:gd name="connsiteY2" fmla="*/ 453485 h 457200"/>
                <a:gd name="connsiteX3" fmla="*/ 176620 w 456528"/>
                <a:gd name="connsiteY3" fmla="*/ 453485 h 457200"/>
                <a:gd name="connsiteX4" fmla="*/ 180139 w 456528"/>
                <a:gd name="connsiteY4" fmla="*/ 415576 h 457200"/>
                <a:gd name="connsiteX5" fmla="*/ 276295 w 456528"/>
                <a:gd name="connsiteY5" fmla="*/ 416338 h 457200"/>
                <a:gd name="connsiteX6" fmla="*/ 278103 w 456528"/>
                <a:gd name="connsiteY6" fmla="*/ 453485 h 457200"/>
                <a:gd name="connsiteX7" fmla="*/ 449395 w 456528"/>
                <a:gd name="connsiteY7" fmla="*/ 453485 h 457200"/>
                <a:gd name="connsiteX8" fmla="*/ 420102 w 456528"/>
                <a:gd name="connsiteY8" fmla="*/ 7144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528" h="457200">
                  <a:moveTo>
                    <a:pt x="420102" y="7144"/>
                  </a:moveTo>
                  <a:lnTo>
                    <a:pt x="32433" y="7144"/>
                  </a:lnTo>
                  <a:lnTo>
                    <a:pt x="7133" y="453485"/>
                  </a:lnTo>
                  <a:lnTo>
                    <a:pt x="176620" y="453485"/>
                  </a:lnTo>
                  <a:lnTo>
                    <a:pt x="180139" y="415576"/>
                  </a:lnTo>
                  <a:lnTo>
                    <a:pt x="276295" y="416338"/>
                  </a:lnTo>
                  <a:lnTo>
                    <a:pt x="278103" y="453485"/>
                  </a:lnTo>
                  <a:lnTo>
                    <a:pt x="449395" y="453485"/>
                  </a:lnTo>
                  <a:lnTo>
                    <a:pt x="420102" y="7144"/>
                  </a:lnTo>
                  <a:close/>
                </a:path>
              </a:pathLst>
            </a:custGeom>
            <a:solidFill>
              <a:srgbClr val="2E2C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8D3FA44-3F20-984F-9526-7465B8705A1A}"/>
                </a:ext>
              </a:extLst>
            </p:cNvPr>
            <p:cNvSpPr/>
            <p:nvPr/>
          </p:nvSpPr>
          <p:spPr>
            <a:xfrm>
              <a:off x="10504108" y="1820989"/>
              <a:ext cx="475551" cy="819150"/>
            </a:xfrm>
            <a:custGeom>
              <a:avLst/>
              <a:gdLst>
                <a:gd name="connsiteX0" fmla="*/ 238836 w 475550"/>
                <a:gd name="connsiteY0" fmla="*/ 7144 h 819150"/>
                <a:gd name="connsiteX1" fmla="*/ 471286 w 475550"/>
                <a:gd name="connsiteY1" fmla="*/ 153353 h 819150"/>
                <a:gd name="connsiteX2" fmla="*/ 471286 w 475550"/>
                <a:gd name="connsiteY2" fmla="*/ 773621 h 819150"/>
                <a:gd name="connsiteX3" fmla="*/ 8670 w 475550"/>
                <a:gd name="connsiteY3" fmla="*/ 751046 h 819150"/>
                <a:gd name="connsiteX4" fmla="*/ 8670 w 475550"/>
                <a:gd name="connsiteY4" fmla="*/ 109919 h 819150"/>
                <a:gd name="connsiteX5" fmla="*/ 238836 w 475550"/>
                <a:gd name="connsiteY5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550" h="819150">
                  <a:moveTo>
                    <a:pt x="238836" y="7144"/>
                  </a:moveTo>
                  <a:cubicBezTo>
                    <a:pt x="504194" y="7144"/>
                    <a:pt x="471286" y="153353"/>
                    <a:pt x="471286" y="153353"/>
                  </a:cubicBezTo>
                  <a:lnTo>
                    <a:pt x="471286" y="773621"/>
                  </a:lnTo>
                  <a:cubicBezTo>
                    <a:pt x="357154" y="837057"/>
                    <a:pt x="71823" y="830104"/>
                    <a:pt x="8670" y="751046"/>
                  </a:cubicBezTo>
                  <a:lnTo>
                    <a:pt x="8670" y="109919"/>
                  </a:lnTo>
                  <a:cubicBezTo>
                    <a:pt x="8670" y="109919"/>
                    <a:pt x="-26426" y="7144"/>
                    <a:pt x="238836" y="7144"/>
                  </a:cubicBezTo>
                  <a:close/>
                </a:path>
              </a:pathLst>
            </a:custGeom>
            <a:solidFill>
              <a:srgbClr val="433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84F7F58-DCEE-5A40-9EBE-2A24F8F16E5E}"/>
                </a:ext>
              </a:extLst>
            </p:cNvPr>
            <p:cNvSpPr/>
            <p:nvPr/>
          </p:nvSpPr>
          <p:spPr>
            <a:xfrm>
              <a:off x="10748799" y="2341531"/>
              <a:ext cx="228264" cy="266700"/>
            </a:xfrm>
            <a:custGeom>
              <a:avLst/>
              <a:gdLst>
                <a:gd name="connsiteX0" fmla="*/ 182464 w 228264"/>
                <a:gd name="connsiteY0" fmla="*/ 193453 h 266700"/>
                <a:gd name="connsiteX1" fmla="*/ 151934 w 228264"/>
                <a:gd name="connsiteY1" fmla="*/ 206216 h 266700"/>
                <a:gd name="connsiteX2" fmla="*/ 145371 w 228264"/>
                <a:gd name="connsiteY2" fmla="*/ 190595 h 266700"/>
                <a:gd name="connsiteX3" fmla="*/ 129773 w 228264"/>
                <a:gd name="connsiteY3" fmla="*/ 227076 h 266700"/>
                <a:gd name="connsiteX4" fmla="*/ 70044 w 228264"/>
                <a:gd name="connsiteY4" fmla="*/ 229267 h 266700"/>
                <a:gd name="connsiteX5" fmla="*/ 38277 w 228264"/>
                <a:gd name="connsiteY5" fmla="*/ 182404 h 266700"/>
                <a:gd name="connsiteX6" fmla="*/ 85261 w 228264"/>
                <a:gd name="connsiteY6" fmla="*/ 166688 h 266700"/>
                <a:gd name="connsiteX7" fmla="*/ 7176 w 228264"/>
                <a:gd name="connsiteY7" fmla="*/ 152400 h 266700"/>
                <a:gd name="connsiteX8" fmla="*/ 67381 w 228264"/>
                <a:gd name="connsiteY8" fmla="*/ 113633 h 266700"/>
                <a:gd name="connsiteX9" fmla="*/ 47027 w 228264"/>
                <a:gd name="connsiteY9" fmla="*/ 66008 h 266700"/>
                <a:gd name="connsiteX10" fmla="*/ 84405 w 228264"/>
                <a:gd name="connsiteY10" fmla="*/ 80296 h 266700"/>
                <a:gd name="connsiteX11" fmla="*/ 102856 w 228264"/>
                <a:gd name="connsiteY11" fmla="*/ 87249 h 266700"/>
                <a:gd name="connsiteX12" fmla="*/ 135955 w 228264"/>
                <a:gd name="connsiteY12" fmla="*/ 73438 h 266700"/>
                <a:gd name="connsiteX13" fmla="*/ 131580 w 228264"/>
                <a:gd name="connsiteY13" fmla="*/ 61913 h 266700"/>
                <a:gd name="connsiteX14" fmla="*/ 223742 w 228264"/>
                <a:gd name="connsiteY14" fmla="*/ 7144 h 266700"/>
                <a:gd name="connsiteX15" fmla="*/ 223742 w 228264"/>
                <a:gd name="connsiteY15" fmla="*/ 191548 h 266700"/>
                <a:gd name="connsiteX16" fmla="*/ 187790 w 228264"/>
                <a:gd name="connsiteY16" fmla="*/ 20764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264" h="266700">
                  <a:moveTo>
                    <a:pt x="182464" y="193453"/>
                  </a:moveTo>
                  <a:lnTo>
                    <a:pt x="151934" y="206216"/>
                  </a:lnTo>
                  <a:lnTo>
                    <a:pt x="145371" y="190595"/>
                  </a:lnTo>
                  <a:cubicBezTo>
                    <a:pt x="143480" y="203922"/>
                    <a:pt x="138098" y="216509"/>
                    <a:pt x="129773" y="227076"/>
                  </a:cubicBezTo>
                  <a:cubicBezTo>
                    <a:pt x="76416" y="293751"/>
                    <a:pt x="47122" y="256508"/>
                    <a:pt x="70044" y="229267"/>
                  </a:cubicBezTo>
                  <a:cubicBezTo>
                    <a:pt x="31239" y="236029"/>
                    <a:pt x="-2525" y="189071"/>
                    <a:pt x="38277" y="182404"/>
                  </a:cubicBezTo>
                  <a:cubicBezTo>
                    <a:pt x="54634" y="179544"/>
                    <a:pt x="70471" y="174246"/>
                    <a:pt x="85261" y="166688"/>
                  </a:cubicBezTo>
                  <a:cubicBezTo>
                    <a:pt x="85261" y="166688"/>
                    <a:pt x="9839" y="195834"/>
                    <a:pt x="7176" y="152400"/>
                  </a:cubicBezTo>
                  <a:cubicBezTo>
                    <a:pt x="5749" y="129635"/>
                    <a:pt x="40559" y="125158"/>
                    <a:pt x="67381" y="113633"/>
                  </a:cubicBezTo>
                  <a:cubicBezTo>
                    <a:pt x="50751" y="104079"/>
                    <a:pt x="42449" y="84652"/>
                    <a:pt x="47027" y="66008"/>
                  </a:cubicBezTo>
                  <a:cubicBezTo>
                    <a:pt x="52353" y="44291"/>
                    <a:pt x="84405" y="80296"/>
                    <a:pt x="84405" y="80296"/>
                  </a:cubicBezTo>
                  <a:cubicBezTo>
                    <a:pt x="90968" y="83249"/>
                    <a:pt x="97341" y="85249"/>
                    <a:pt x="102856" y="87249"/>
                  </a:cubicBezTo>
                  <a:lnTo>
                    <a:pt x="135955" y="73438"/>
                  </a:lnTo>
                  <a:lnTo>
                    <a:pt x="131580" y="61913"/>
                  </a:lnTo>
                  <a:cubicBezTo>
                    <a:pt x="164614" y="47877"/>
                    <a:pt x="195612" y="29456"/>
                    <a:pt x="223742" y="7144"/>
                  </a:cubicBezTo>
                  <a:lnTo>
                    <a:pt x="223742" y="191548"/>
                  </a:lnTo>
                  <a:cubicBezTo>
                    <a:pt x="212040" y="197525"/>
                    <a:pt x="200040" y="202898"/>
                    <a:pt x="187790" y="207645"/>
                  </a:cubicBezTo>
                  <a:close/>
                </a:path>
              </a:pathLst>
            </a:custGeom>
            <a:solidFill>
              <a:srgbClr val="2E2C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CB2BDDE-C099-B844-9420-8486F379037B}"/>
                </a:ext>
              </a:extLst>
            </p:cNvPr>
            <p:cNvSpPr/>
            <p:nvPr/>
          </p:nvSpPr>
          <p:spPr>
            <a:xfrm>
              <a:off x="10505835" y="2334673"/>
              <a:ext cx="228264" cy="266700"/>
            </a:xfrm>
            <a:custGeom>
              <a:avLst/>
              <a:gdLst>
                <a:gd name="connsiteX0" fmla="*/ 48792 w 228264"/>
                <a:gd name="connsiteY0" fmla="*/ 194120 h 266700"/>
                <a:gd name="connsiteX1" fmla="*/ 79322 w 228264"/>
                <a:gd name="connsiteY1" fmla="*/ 206978 h 266700"/>
                <a:gd name="connsiteX2" fmla="*/ 85885 w 228264"/>
                <a:gd name="connsiteY2" fmla="*/ 191357 h 266700"/>
                <a:gd name="connsiteX3" fmla="*/ 101102 w 228264"/>
                <a:gd name="connsiteY3" fmla="*/ 227552 h 266700"/>
                <a:gd name="connsiteX4" fmla="*/ 160926 w 228264"/>
                <a:gd name="connsiteY4" fmla="*/ 229743 h 266700"/>
                <a:gd name="connsiteX5" fmla="*/ 192598 w 228264"/>
                <a:gd name="connsiteY5" fmla="*/ 182880 h 266700"/>
                <a:gd name="connsiteX6" fmla="*/ 145614 w 228264"/>
                <a:gd name="connsiteY6" fmla="*/ 167259 h 266700"/>
                <a:gd name="connsiteX7" fmla="*/ 223794 w 228264"/>
                <a:gd name="connsiteY7" fmla="*/ 152971 h 266700"/>
                <a:gd name="connsiteX8" fmla="*/ 163494 w 228264"/>
                <a:gd name="connsiteY8" fmla="*/ 114109 h 266700"/>
                <a:gd name="connsiteX9" fmla="*/ 183848 w 228264"/>
                <a:gd name="connsiteY9" fmla="*/ 66008 h 266700"/>
                <a:gd name="connsiteX10" fmla="*/ 146470 w 228264"/>
                <a:gd name="connsiteY10" fmla="*/ 80391 h 266700"/>
                <a:gd name="connsiteX11" fmla="*/ 128018 w 228264"/>
                <a:gd name="connsiteY11" fmla="*/ 87344 h 266700"/>
                <a:gd name="connsiteX12" fmla="*/ 94920 w 228264"/>
                <a:gd name="connsiteY12" fmla="*/ 73438 h 266700"/>
                <a:gd name="connsiteX13" fmla="*/ 99295 w 228264"/>
                <a:gd name="connsiteY13" fmla="*/ 62008 h 266700"/>
                <a:gd name="connsiteX14" fmla="*/ 7133 w 228264"/>
                <a:gd name="connsiteY14" fmla="*/ 7144 h 266700"/>
                <a:gd name="connsiteX15" fmla="*/ 7133 w 228264"/>
                <a:gd name="connsiteY15" fmla="*/ 191548 h 266700"/>
                <a:gd name="connsiteX16" fmla="*/ 43085 w 228264"/>
                <a:gd name="connsiteY16" fmla="*/ 20764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264" h="266700">
                  <a:moveTo>
                    <a:pt x="48792" y="194120"/>
                  </a:moveTo>
                  <a:lnTo>
                    <a:pt x="79322" y="206978"/>
                  </a:lnTo>
                  <a:lnTo>
                    <a:pt x="85885" y="191357"/>
                  </a:lnTo>
                  <a:cubicBezTo>
                    <a:pt x="87755" y="204535"/>
                    <a:pt x="92997" y="217004"/>
                    <a:pt x="101102" y="227552"/>
                  </a:cubicBezTo>
                  <a:cubicBezTo>
                    <a:pt x="154554" y="293751"/>
                    <a:pt x="183753" y="256984"/>
                    <a:pt x="160926" y="229743"/>
                  </a:cubicBezTo>
                  <a:cubicBezTo>
                    <a:pt x="199636" y="236506"/>
                    <a:pt x="233400" y="189643"/>
                    <a:pt x="192598" y="182880"/>
                  </a:cubicBezTo>
                  <a:cubicBezTo>
                    <a:pt x="176239" y="180077"/>
                    <a:pt x="160399" y="174811"/>
                    <a:pt x="145614" y="167259"/>
                  </a:cubicBezTo>
                  <a:cubicBezTo>
                    <a:pt x="145614" y="167259"/>
                    <a:pt x="221036" y="196310"/>
                    <a:pt x="223794" y="152971"/>
                  </a:cubicBezTo>
                  <a:cubicBezTo>
                    <a:pt x="225126" y="130207"/>
                    <a:pt x="190315" y="125730"/>
                    <a:pt x="163494" y="114109"/>
                  </a:cubicBezTo>
                  <a:cubicBezTo>
                    <a:pt x="180327" y="104501"/>
                    <a:pt x="188662" y="84803"/>
                    <a:pt x="183848" y="66008"/>
                  </a:cubicBezTo>
                  <a:cubicBezTo>
                    <a:pt x="178522" y="44291"/>
                    <a:pt x="146470" y="80391"/>
                    <a:pt x="146470" y="80391"/>
                  </a:cubicBezTo>
                  <a:cubicBezTo>
                    <a:pt x="139907" y="83249"/>
                    <a:pt x="133630" y="85249"/>
                    <a:pt x="128018" y="87344"/>
                  </a:cubicBezTo>
                  <a:lnTo>
                    <a:pt x="94920" y="73438"/>
                  </a:lnTo>
                  <a:lnTo>
                    <a:pt x="99295" y="62008"/>
                  </a:lnTo>
                  <a:cubicBezTo>
                    <a:pt x="66280" y="47894"/>
                    <a:pt x="35288" y="29444"/>
                    <a:pt x="7133" y="7144"/>
                  </a:cubicBezTo>
                  <a:lnTo>
                    <a:pt x="7133" y="191548"/>
                  </a:lnTo>
                  <a:cubicBezTo>
                    <a:pt x="18835" y="197525"/>
                    <a:pt x="30835" y="202898"/>
                    <a:pt x="43085" y="207645"/>
                  </a:cubicBezTo>
                  <a:close/>
                </a:path>
              </a:pathLst>
            </a:custGeom>
            <a:solidFill>
              <a:srgbClr val="2E2C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AF24925-0552-6247-ADAD-0CA3BAC938C5}"/>
                </a:ext>
              </a:extLst>
            </p:cNvPr>
            <p:cNvSpPr/>
            <p:nvPr/>
          </p:nvSpPr>
          <p:spPr>
            <a:xfrm>
              <a:off x="10661530" y="2153126"/>
              <a:ext cx="38044" cy="495300"/>
            </a:xfrm>
            <a:custGeom>
              <a:avLst/>
              <a:gdLst>
                <a:gd name="connsiteX0" fmla="*/ 17690 w 38044"/>
                <a:gd name="connsiteY0" fmla="*/ 14002 h 495300"/>
                <a:gd name="connsiteX1" fmla="*/ 7133 w 38044"/>
                <a:gd name="connsiteY1" fmla="*/ 486727 h 495300"/>
                <a:gd name="connsiteX2" fmla="*/ 13981 w 38044"/>
                <a:gd name="connsiteY2" fmla="*/ 493585 h 495300"/>
                <a:gd name="connsiteX3" fmla="*/ 20829 w 38044"/>
                <a:gd name="connsiteY3" fmla="*/ 486727 h 495300"/>
                <a:gd name="connsiteX4" fmla="*/ 31006 w 38044"/>
                <a:gd name="connsiteY4" fmla="*/ 14002 h 495300"/>
                <a:gd name="connsiteX5" fmla="*/ 24158 w 38044"/>
                <a:gd name="connsiteY5" fmla="*/ 7144 h 495300"/>
                <a:gd name="connsiteX6" fmla="*/ 17311 w 38044"/>
                <a:gd name="connsiteY6" fmla="*/ 14002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44" h="495300">
                  <a:moveTo>
                    <a:pt x="17690" y="14002"/>
                  </a:moveTo>
                  <a:lnTo>
                    <a:pt x="7133" y="486727"/>
                  </a:lnTo>
                  <a:cubicBezTo>
                    <a:pt x="7133" y="490515"/>
                    <a:pt x="10199" y="493585"/>
                    <a:pt x="13981" y="493585"/>
                  </a:cubicBezTo>
                  <a:cubicBezTo>
                    <a:pt x="17763" y="493585"/>
                    <a:pt x="20829" y="490515"/>
                    <a:pt x="20829" y="486727"/>
                  </a:cubicBezTo>
                  <a:lnTo>
                    <a:pt x="31006" y="14002"/>
                  </a:lnTo>
                  <a:cubicBezTo>
                    <a:pt x="31006" y="10214"/>
                    <a:pt x="27940" y="7144"/>
                    <a:pt x="24158" y="7144"/>
                  </a:cubicBezTo>
                  <a:cubicBezTo>
                    <a:pt x="20376" y="7144"/>
                    <a:pt x="17311" y="10214"/>
                    <a:pt x="17311" y="14002"/>
                  </a:cubicBezTo>
                  <a:close/>
                </a:path>
              </a:pathLst>
            </a:custGeom>
            <a:solidFill>
              <a:srgbClr val="2E2C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AA4C4AB-36D0-4042-B03B-28FF838A706A}"/>
                </a:ext>
              </a:extLst>
            </p:cNvPr>
            <p:cNvSpPr/>
            <p:nvPr/>
          </p:nvSpPr>
          <p:spPr>
            <a:xfrm>
              <a:off x="10734096" y="2361196"/>
              <a:ext cx="152176" cy="219075"/>
            </a:xfrm>
            <a:custGeom>
              <a:avLst/>
              <a:gdLst>
                <a:gd name="connsiteX0" fmla="*/ 120127 w 152176"/>
                <a:gd name="connsiteY0" fmla="*/ 46248 h 219075"/>
                <a:gd name="connsiteX1" fmla="*/ 87409 w 152176"/>
                <a:gd name="connsiteY1" fmla="*/ 29769 h 219075"/>
                <a:gd name="connsiteX2" fmla="*/ 50697 w 152176"/>
                <a:gd name="connsiteY2" fmla="*/ 13767 h 219075"/>
                <a:gd name="connsiteX3" fmla="*/ 69053 w 152176"/>
                <a:gd name="connsiteY3" fmla="*/ 62726 h 219075"/>
                <a:gd name="connsiteX4" fmla="*/ 7136 w 152176"/>
                <a:gd name="connsiteY4" fmla="*/ 98921 h 219075"/>
                <a:gd name="connsiteX5" fmla="*/ 84651 w 152176"/>
                <a:gd name="connsiteY5" fmla="*/ 116542 h 219075"/>
                <a:gd name="connsiteX6" fmla="*/ 37096 w 152176"/>
                <a:gd name="connsiteY6" fmla="*/ 130163 h 219075"/>
                <a:gd name="connsiteX7" fmla="*/ 66771 w 152176"/>
                <a:gd name="connsiteY7" fmla="*/ 178359 h 219075"/>
                <a:gd name="connsiteX8" fmla="*/ 126595 w 152176"/>
                <a:gd name="connsiteY8" fmla="*/ 178359 h 219075"/>
                <a:gd name="connsiteX9" fmla="*/ 144095 w 152176"/>
                <a:gd name="connsiteY9" fmla="*/ 94635 h 219075"/>
                <a:gd name="connsiteX10" fmla="*/ 120127 w 152176"/>
                <a:gd name="connsiteY10" fmla="*/ 46248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176" h="219075">
                  <a:moveTo>
                    <a:pt x="120127" y="46248"/>
                  </a:moveTo>
                  <a:cubicBezTo>
                    <a:pt x="114230" y="39294"/>
                    <a:pt x="101105" y="36723"/>
                    <a:pt x="87409" y="29769"/>
                  </a:cubicBezTo>
                  <a:cubicBezTo>
                    <a:pt x="87409" y="29769"/>
                    <a:pt x="56974" y="-7664"/>
                    <a:pt x="50697" y="13767"/>
                  </a:cubicBezTo>
                  <a:cubicBezTo>
                    <a:pt x="45084" y="32365"/>
                    <a:pt x="52604" y="52424"/>
                    <a:pt x="69053" y="62726"/>
                  </a:cubicBezTo>
                  <a:cubicBezTo>
                    <a:pt x="41661" y="73108"/>
                    <a:pt x="6756" y="76156"/>
                    <a:pt x="7136" y="98921"/>
                  </a:cubicBezTo>
                  <a:cubicBezTo>
                    <a:pt x="7993" y="142355"/>
                    <a:pt x="84651" y="116542"/>
                    <a:pt x="84651" y="116542"/>
                  </a:cubicBezTo>
                  <a:cubicBezTo>
                    <a:pt x="69581" y="123470"/>
                    <a:pt x="53545" y="128063"/>
                    <a:pt x="37096" y="130163"/>
                  </a:cubicBezTo>
                  <a:cubicBezTo>
                    <a:pt x="-3991" y="135116"/>
                    <a:pt x="27585" y="183503"/>
                    <a:pt x="66771" y="178359"/>
                  </a:cubicBezTo>
                  <a:cubicBezTo>
                    <a:pt x="42707" y="204648"/>
                    <a:pt x="70385" y="242653"/>
                    <a:pt x="126595" y="178359"/>
                  </a:cubicBezTo>
                  <a:cubicBezTo>
                    <a:pt x="148090" y="153880"/>
                    <a:pt x="147519" y="120638"/>
                    <a:pt x="144095" y="94635"/>
                  </a:cubicBezTo>
                  <a:cubicBezTo>
                    <a:pt x="141820" y="76249"/>
                    <a:pt x="133368" y="59186"/>
                    <a:pt x="120127" y="46248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110B27E-0FD5-7C48-82DB-BDBF9B3F1293}"/>
                </a:ext>
              </a:extLst>
            </p:cNvPr>
            <p:cNvSpPr/>
            <p:nvPr/>
          </p:nvSpPr>
          <p:spPr>
            <a:xfrm>
              <a:off x="10830922" y="2371534"/>
              <a:ext cx="114132" cy="152400"/>
            </a:xfrm>
            <a:custGeom>
              <a:avLst/>
              <a:gdLst>
                <a:gd name="connsiteX0" fmla="*/ 62487 w 114132"/>
                <a:gd name="connsiteY0" fmla="*/ 7144 h 152400"/>
                <a:gd name="connsiteX1" fmla="*/ 107760 w 114132"/>
                <a:gd name="connsiteY1" fmla="*/ 128111 h 152400"/>
                <a:gd name="connsiteX2" fmla="*/ 52311 w 114132"/>
                <a:gd name="connsiteY2" fmla="*/ 148590 h 152400"/>
                <a:gd name="connsiteX3" fmla="*/ 7133 w 114132"/>
                <a:gd name="connsiteY3" fmla="*/ 27623 h 152400"/>
                <a:gd name="connsiteX4" fmla="*/ 62487 w 114132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32" h="152400">
                  <a:moveTo>
                    <a:pt x="62487" y="7144"/>
                  </a:moveTo>
                  <a:lnTo>
                    <a:pt x="107760" y="128111"/>
                  </a:lnTo>
                  <a:lnTo>
                    <a:pt x="52311" y="148590"/>
                  </a:lnTo>
                  <a:lnTo>
                    <a:pt x="7133" y="27623"/>
                  </a:lnTo>
                  <a:lnTo>
                    <a:pt x="62487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DF3F4D9-6DA8-A141-85CE-20451BAA7999}"/>
                </a:ext>
              </a:extLst>
            </p:cNvPr>
            <p:cNvSpPr/>
            <p:nvPr/>
          </p:nvSpPr>
          <p:spPr>
            <a:xfrm>
              <a:off x="10758019" y="1826877"/>
              <a:ext cx="437507" cy="695325"/>
            </a:xfrm>
            <a:custGeom>
              <a:avLst/>
              <a:gdLst>
                <a:gd name="connsiteX0" fmla="*/ 160975 w 437506"/>
                <a:gd name="connsiteY0" fmla="*/ 695724 h 695325"/>
                <a:gd name="connsiteX1" fmla="*/ 431088 w 437506"/>
                <a:gd name="connsiteY1" fmla="*/ 374446 h 695325"/>
                <a:gd name="connsiteX2" fmla="*/ 163448 w 437506"/>
                <a:gd name="connsiteY2" fmla="*/ 20688 h 695325"/>
                <a:gd name="connsiteX3" fmla="*/ 9655 w 437506"/>
                <a:gd name="connsiteY3" fmla="*/ 23640 h 695325"/>
                <a:gd name="connsiteX4" fmla="*/ 160595 w 437506"/>
                <a:gd name="connsiteY4" fmla="*/ 210140 h 695325"/>
                <a:gd name="connsiteX5" fmla="*/ 285854 w 437506"/>
                <a:gd name="connsiteY5" fmla="*/ 364921 h 695325"/>
                <a:gd name="connsiteX6" fmla="*/ 111042 w 437506"/>
                <a:gd name="connsiteY6" fmla="*/ 547706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06" h="695325">
                  <a:moveTo>
                    <a:pt x="160975" y="695724"/>
                  </a:moveTo>
                  <a:cubicBezTo>
                    <a:pt x="172007" y="692105"/>
                    <a:pt x="430422" y="605713"/>
                    <a:pt x="431088" y="374446"/>
                  </a:cubicBezTo>
                  <a:cubicBezTo>
                    <a:pt x="431088" y="219379"/>
                    <a:pt x="322377" y="81647"/>
                    <a:pt x="163448" y="20688"/>
                  </a:cubicBezTo>
                  <a:cubicBezTo>
                    <a:pt x="130539" y="8019"/>
                    <a:pt x="28011" y="-3316"/>
                    <a:pt x="9655" y="23640"/>
                  </a:cubicBezTo>
                  <a:cubicBezTo>
                    <a:pt x="-14408" y="59168"/>
                    <a:pt x="141192" y="198424"/>
                    <a:pt x="160595" y="210140"/>
                  </a:cubicBezTo>
                  <a:cubicBezTo>
                    <a:pt x="198639" y="233095"/>
                    <a:pt x="286045" y="294055"/>
                    <a:pt x="285854" y="364921"/>
                  </a:cubicBezTo>
                  <a:cubicBezTo>
                    <a:pt x="285854" y="486460"/>
                    <a:pt x="112754" y="547134"/>
                    <a:pt x="111042" y="547706"/>
                  </a:cubicBezTo>
                  <a:close/>
                </a:path>
              </a:pathLst>
            </a:custGeom>
            <a:solidFill>
              <a:srgbClr val="433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391AA3D-693F-1D46-9B99-F510540BFC5D}"/>
                </a:ext>
              </a:extLst>
            </p:cNvPr>
            <p:cNvSpPr/>
            <p:nvPr/>
          </p:nvSpPr>
          <p:spPr>
            <a:xfrm>
              <a:off x="10612644" y="1851374"/>
              <a:ext cx="247286" cy="314325"/>
            </a:xfrm>
            <a:custGeom>
              <a:avLst/>
              <a:gdLst>
                <a:gd name="connsiteX0" fmla="*/ 244148 w 247286"/>
                <a:gd name="connsiteY0" fmla="*/ 7144 h 314325"/>
                <a:gd name="connsiteX1" fmla="*/ 73425 w 247286"/>
                <a:gd name="connsiteY1" fmla="*/ 315468 h 314325"/>
                <a:gd name="connsiteX2" fmla="*/ 7133 w 247286"/>
                <a:gd name="connsiteY2" fmla="*/ 7144 h 314325"/>
                <a:gd name="connsiteX3" fmla="*/ 244148 w 247286"/>
                <a:gd name="connsiteY3" fmla="*/ 71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286" h="314325">
                  <a:moveTo>
                    <a:pt x="244148" y="7144"/>
                  </a:moveTo>
                  <a:lnTo>
                    <a:pt x="73425" y="315468"/>
                  </a:lnTo>
                  <a:lnTo>
                    <a:pt x="7133" y="7144"/>
                  </a:lnTo>
                  <a:lnTo>
                    <a:pt x="244148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B3908FE-5C04-3044-A7D1-054A081B70B7}"/>
                </a:ext>
              </a:extLst>
            </p:cNvPr>
            <p:cNvSpPr/>
            <p:nvPr/>
          </p:nvSpPr>
          <p:spPr>
            <a:xfrm>
              <a:off x="10607318" y="1861042"/>
              <a:ext cx="247286" cy="114300"/>
            </a:xfrm>
            <a:custGeom>
              <a:avLst/>
              <a:gdLst>
                <a:gd name="connsiteX0" fmla="*/ 7133 w 247286"/>
                <a:gd name="connsiteY0" fmla="*/ 31575 h 114300"/>
                <a:gd name="connsiteX1" fmla="*/ 8560 w 247286"/>
                <a:gd name="connsiteY1" fmla="*/ 31004 h 114300"/>
                <a:gd name="connsiteX2" fmla="*/ 243197 w 247286"/>
                <a:gd name="connsiteY2" fmla="*/ 31004 h 114300"/>
                <a:gd name="connsiteX3" fmla="*/ 244338 w 247286"/>
                <a:gd name="connsiteY3" fmla="*/ 31004 h 114300"/>
                <a:gd name="connsiteX4" fmla="*/ 197354 w 247286"/>
                <a:gd name="connsiteY4" fmla="*/ 115205 h 114300"/>
                <a:gd name="connsiteX5" fmla="*/ 121265 w 247286"/>
                <a:gd name="connsiteY5" fmla="*/ 58055 h 114300"/>
                <a:gd name="connsiteX6" fmla="*/ 25489 w 247286"/>
                <a:gd name="connsiteY6" fmla="*/ 1152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286" h="114300">
                  <a:moveTo>
                    <a:pt x="7133" y="31575"/>
                  </a:moveTo>
                  <a:lnTo>
                    <a:pt x="8560" y="31004"/>
                  </a:lnTo>
                  <a:cubicBezTo>
                    <a:pt x="88167" y="-810"/>
                    <a:pt x="174527" y="-810"/>
                    <a:pt x="243197" y="31004"/>
                  </a:cubicBezTo>
                  <a:lnTo>
                    <a:pt x="244338" y="31004"/>
                  </a:lnTo>
                  <a:lnTo>
                    <a:pt x="197354" y="115205"/>
                  </a:lnTo>
                  <a:lnTo>
                    <a:pt x="121265" y="58055"/>
                  </a:lnTo>
                  <a:lnTo>
                    <a:pt x="25489" y="115205"/>
                  </a:lnTo>
                  <a:close/>
                </a:path>
              </a:pathLst>
            </a:custGeom>
            <a:solidFill>
              <a:srgbClr val="AFA2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2D35E6C-7FBA-634A-B826-07A004F332DB}"/>
                </a:ext>
              </a:extLst>
            </p:cNvPr>
            <p:cNvSpPr/>
            <p:nvPr/>
          </p:nvSpPr>
          <p:spPr>
            <a:xfrm>
              <a:off x="10593920" y="2360855"/>
              <a:ext cx="152176" cy="219075"/>
            </a:xfrm>
            <a:custGeom>
              <a:avLst/>
              <a:gdLst>
                <a:gd name="connsiteX0" fmla="*/ 36034 w 152176"/>
                <a:gd name="connsiteY0" fmla="*/ 43541 h 219075"/>
                <a:gd name="connsiteX1" fmla="*/ 69417 w 152176"/>
                <a:gd name="connsiteY1" fmla="*/ 28396 h 219075"/>
                <a:gd name="connsiteX2" fmla="*/ 106796 w 152176"/>
                <a:gd name="connsiteY2" fmla="*/ 14109 h 219075"/>
                <a:gd name="connsiteX3" fmla="*/ 86347 w 152176"/>
                <a:gd name="connsiteY3" fmla="*/ 61734 h 219075"/>
                <a:gd name="connsiteX4" fmla="*/ 146647 w 152176"/>
                <a:gd name="connsiteY4" fmla="*/ 100501 h 219075"/>
                <a:gd name="connsiteX5" fmla="*/ 68466 w 152176"/>
                <a:gd name="connsiteY5" fmla="*/ 114788 h 219075"/>
                <a:gd name="connsiteX6" fmla="*/ 115546 w 152176"/>
                <a:gd name="connsiteY6" fmla="*/ 130504 h 219075"/>
                <a:gd name="connsiteX7" fmla="*/ 83779 w 152176"/>
                <a:gd name="connsiteY7" fmla="*/ 177367 h 219075"/>
                <a:gd name="connsiteX8" fmla="*/ 24050 w 152176"/>
                <a:gd name="connsiteY8" fmla="*/ 175177 h 219075"/>
                <a:gd name="connsiteX9" fmla="*/ 10069 w 152176"/>
                <a:gd name="connsiteY9" fmla="*/ 90690 h 219075"/>
                <a:gd name="connsiteX10" fmla="*/ 36034 w 152176"/>
                <a:gd name="connsiteY10" fmla="*/ 435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176" h="219075">
                  <a:moveTo>
                    <a:pt x="36034" y="43541"/>
                  </a:moveTo>
                  <a:cubicBezTo>
                    <a:pt x="42216" y="36778"/>
                    <a:pt x="55056" y="34588"/>
                    <a:pt x="69417" y="28396"/>
                  </a:cubicBezTo>
                  <a:cubicBezTo>
                    <a:pt x="69417" y="28396"/>
                    <a:pt x="101469" y="-7608"/>
                    <a:pt x="106796" y="14109"/>
                  </a:cubicBezTo>
                  <a:cubicBezTo>
                    <a:pt x="111323" y="32772"/>
                    <a:pt x="102987" y="52186"/>
                    <a:pt x="86347" y="61734"/>
                  </a:cubicBezTo>
                  <a:cubicBezTo>
                    <a:pt x="113263" y="73259"/>
                    <a:pt x="148074" y="77736"/>
                    <a:pt x="146647" y="100501"/>
                  </a:cubicBezTo>
                  <a:cubicBezTo>
                    <a:pt x="143984" y="143935"/>
                    <a:pt x="68466" y="114788"/>
                    <a:pt x="68466" y="114788"/>
                  </a:cubicBezTo>
                  <a:cubicBezTo>
                    <a:pt x="83286" y="122356"/>
                    <a:pt x="99156" y="127654"/>
                    <a:pt x="115546" y="130504"/>
                  </a:cubicBezTo>
                  <a:cubicBezTo>
                    <a:pt x="156348" y="137172"/>
                    <a:pt x="122584" y="184130"/>
                    <a:pt x="83779" y="177367"/>
                  </a:cubicBezTo>
                  <a:cubicBezTo>
                    <a:pt x="106700" y="204609"/>
                    <a:pt x="77407" y="241375"/>
                    <a:pt x="24050" y="175177"/>
                  </a:cubicBezTo>
                  <a:cubicBezTo>
                    <a:pt x="3601" y="149745"/>
                    <a:pt x="5598" y="116598"/>
                    <a:pt x="10069" y="90690"/>
                  </a:cubicBezTo>
                  <a:cubicBezTo>
                    <a:pt x="13142" y="72482"/>
                    <a:pt x="22297" y="55859"/>
                    <a:pt x="36034" y="43541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422A8BA-D347-044C-8719-33F642924EEC}"/>
                </a:ext>
              </a:extLst>
            </p:cNvPr>
            <p:cNvSpPr/>
            <p:nvPr/>
          </p:nvSpPr>
          <p:spPr>
            <a:xfrm>
              <a:off x="10534178" y="2366772"/>
              <a:ext cx="114132" cy="152400"/>
            </a:xfrm>
            <a:custGeom>
              <a:avLst/>
              <a:gdLst>
                <a:gd name="connsiteX0" fmla="*/ 57447 w 114132"/>
                <a:gd name="connsiteY0" fmla="*/ 7144 h 152400"/>
                <a:gd name="connsiteX1" fmla="*/ 7133 w 114132"/>
                <a:gd name="connsiteY1" fmla="*/ 126111 h 152400"/>
                <a:gd name="connsiteX2" fmla="*/ 61537 w 114132"/>
                <a:gd name="connsiteY2" fmla="*/ 148876 h 152400"/>
                <a:gd name="connsiteX3" fmla="*/ 111945 w 114132"/>
                <a:gd name="connsiteY3" fmla="*/ 30004 h 152400"/>
                <a:gd name="connsiteX4" fmla="*/ 57447 w 114132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32" h="152400">
                  <a:moveTo>
                    <a:pt x="57447" y="7144"/>
                  </a:moveTo>
                  <a:lnTo>
                    <a:pt x="7133" y="126111"/>
                  </a:lnTo>
                  <a:lnTo>
                    <a:pt x="61537" y="148876"/>
                  </a:lnTo>
                  <a:lnTo>
                    <a:pt x="111945" y="30004"/>
                  </a:lnTo>
                  <a:lnTo>
                    <a:pt x="57447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D808598-6F77-E145-BC58-DC20792E40E5}"/>
                </a:ext>
              </a:extLst>
            </p:cNvPr>
            <p:cNvSpPr/>
            <p:nvPr/>
          </p:nvSpPr>
          <p:spPr>
            <a:xfrm>
              <a:off x="10296443" y="1825068"/>
              <a:ext cx="447018" cy="695325"/>
            </a:xfrm>
            <a:custGeom>
              <a:avLst/>
              <a:gdLst>
                <a:gd name="connsiteX0" fmla="*/ 263510 w 447017"/>
                <a:gd name="connsiteY0" fmla="*/ 691532 h 695325"/>
                <a:gd name="connsiteX1" fmla="*/ 7378 w 447017"/>
                <a:gd name="connsiteY1" fmla="*/ 358919 h 695325"/>
                <a:gd name="connsiteX2" fmla="*/ 289951 w 447017"/>
                <a:gd name="connsiteY2" fmla="*/ 16972 h 695325"/>
                <a:gd name="connsiteX3" fmla="*/ 443458 w 447017"/>
                <a:gd name="connsiteY3" fmla="*/ 26497 h 695325"/>
                <a:gd name="connsiteX4" fmla="*/ 323334 w 447017"/>
                <a:gd name="connsiteY4" fmla="*/ 91933 h 695325"/>
                <a:gd name="connsiteX5" fmla="*/ 326187 w 447017"/>
                <a:gd name="connsiteY5" fmla="*/ 174515 h 695325"/>
                <a:gd name="connsiteX6" fmla="*/ 284720 w 447017"/>
                <a:gd name="connsiteY6" fmla="*/ 206329 h 695325"/>
                <a:gd name="connsiteX7" fmla="*/ 152896 w 447017"/>
                <a:gd name="connsiteY7" fmla="*/ 355586 h 695325"/>
                <a:gd name="connsiteX8" fmla="*/ 319719 w 447017"/>
                <a:gd name="connsiteY8" fmla="*/ 546086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7017" h="695325">
                  <a:moveTo>
                    <a:pt x="263510" y="691532"/>
                  </a:moveTo>
                  <a:cubicBezTo>
                    <a:pt x="252667" y="687437"/>
                    <a:pt x="-1848" y="589996"/>
                    <a:pt x="7378" y="358919"/>
                  </a:cubicBezTo>
                  <a:cubicBezTo>
                    <a:pt x="13655" y="204043"/>
                    <a:pt x="128548" y="71169"/>
                    <a:pt x="289951" y="16972"/>
                  </a:cubicBezTo>
                  <a:cubicBezTo>
                    <a:pt x="323334" y="5732"/>
                    <a:pt x="426338" y="-1126"/>
                    <a:pt x="443458" y="26497"/>
                  </a:cubicBezTo>
                  <a:cubicBezTo>
                    <a:pt x="456203" y="47261"/>
                    <a:pt x="369558" y="49166"/>
                    <a:pt x="323334" y="91933"/>
                  </a:cubicBezTo>
                  <a:cubicBezTo>
                    <a:pt x="310399" y="103935"/>
                    <a:pt x="337695" y="164800"/>
                    <a:pt x="326187" y="174515"/>
                  </a:cubicBezTo>
                  <a:cubicBezTo>
                    <a:pt x="313074" y="186017"/>
                    <a:pt x="299222" y="196644"/>
                    <a:pt x="284720" y="206329"/>
                  </a:cubicBezTo>
                  <a:cubicBezTo>
                    <a:pt x="246009" y="227665"/>
                    <a:pt x="155750" y="284815"/>
                    <a:pt x="152896" y="355586"/>
                  </a:cubicBezTo>
                  <a:cubicBezTo>
                    <a:pt x="148046" y="477029"/>
                    <a:pt x="318008" y="545038"/>
                    <a:pt x="319719" y="546086"/>
                  </a:cubicBezTo>
                  <a:close/>
                </a:path>
              </a:pathLst>
            </a:custGeom>
            <a:solidFill>
              <a:srgbClr val="433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53BC0FC-FE0B-B740-A4A2-F518D5EFF93B}"/>
                </a:ext>
              </a:extLst>
            </p:cNvPr>
            <p:cNvSpPr/>
            <p:nvPr/>
          </p:nvSpPr>
          <p:spPr>
            <a:xfrm>
              <a:off x="10526094" y="1850517"/>
              <a:ext cx="161687" cy="333375"/>
            </a:xfrm>
            <a:custGeom>
              <a:avLst/>
              <a:gdLst>
                <a:gd name="connsiteX0" fmla="*/ 161497 w 161687"/>
                <a:gd name="connsiteY0" fmla="*/ 334709 h 333375"/>
                <a:gd name="connsiteX1" fmla="*/ 98439 w 161687"/>
                <a:gd name="connsiteY1" fmla="*/ 7144 h 333375"/>
                <a:gd name="connsiteX2" fmla="*/ 7133 w 161687"/>
                <a:gd name="connsiteY2" fmla="*/ 40672 h 333375"/>
                <a:gd name="connsiteX3" fmla="*/ 48316 w 161687"/>
                <a:gd name="connsiteY3" fmla="*/ 102203 h 333375"/>
                <a:gd name="connsiteX4" fmla="*/ 80083 w 161687"/>
                <a:gd name="connsiteY4" fmla="*/ 114014 h 333375"/>
                <a:gd name="connsiteX5" fmla="*/ 58968 w 161687"/>
                <a:gd name="connsiteY5" fmla="*/ 154591 h 333375"/>
                <a:gd name="connsiteX6" fmla="*/ 161497 w 161687"/>
                <a:gd name="connsiteY6" fmla="*/ 33470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687" h="333375">
                  <a:moveTo>
                    <a:pt x="161497" y="334709"/>
                  </a:moveTo>
                  <a:lnTo>
                    <a:pt x="98439" y="7144"/>
                  </a:lnTo>
                  <a:lnTo>
                    <a:pt x="7133" y="40672"/>
                  </a:lnTo>
                  <a:lnTo>
                    <a:pt x="48316" y="102203"/>
                  </a:lnTo>
                  <a:lnTo>
                    <a:pt x="80083" y="114014"/>
                  </a:lnTo>
                  <a:lnTo>
                    <a:pt x="58968" y="154591"/>
                  </a:lnTo>
                  <a:lnTo>
                    <a:pt x="161497" y="334709"/>
                  </a:lnTo>
                  <a:close/>
                </a:path>
              </a:pathLst>
            </a:custGeom>
            <a:solidFill>
              <a:srgbClr val="2E2C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86C8A7A-BEFE-344B-863E-A33A72B82848}"/>
                </a:ext>
              </a:extLst>
            </p:cNvPr>
            <p:cNvSpPr/>
            <p:nvPr/>
          </p:nvSpPr>
          <p:spPr>
            <a:xfrm>
              <a:off x="10678936" y="1850517"/>
              <a:ext cx="266308" cy="333375"/>
            </a:xfrm>
            <a:custGeom>
              <a:avLst/>
              <a:gdLst>
                <a:gd name="connsiteX0" fmla="*/ 8655 w 266308"/>
                <a:gd name="connsiteY0" fmla="*/ 334709 h 333375"/>
                <a:gd name="connsiteX1" fmla="*/ 7133 w 266308"/>
                <a:gd name="connsiteY1" fmla="*/ 316325 h 333375"/>
                <a:gd name="connsiteX2" fmla="*/ 183848 w 266308"/>
                <a:gd name="connsiteY2" fmla="*/ 7144 h 333375"/>
                <a:gd name="connsiteX3" fmla="*/ 264406 w 266308"/>
                <a:gd name="connsiteY3" fmla="*/ 36195 h 333375"/>
                <a:gd name="connsiteX4" fmla="*/ 201443 w 266308"/>
                <a:gd name="connsiteY4" fmla="*/ 102203 h 333375"/>
                <a:gd name="connsiteX5" fmla="*/ 165586 w 266308"/>
                <a:gd name="connsiteY5" fmla="*/ 114014 h 333375"/>
                <a:gd name="connsiteX6" fmla="*/ 172815 w 266308"/>
                <a:gd name="connsiteY6" fmla="*/ 154686 h 333375"/>
                <a:gd name="connsiteX7" fmla="*/ 8655 w 266308"/>
                <a:gd name="connsiteY7" fmla="*/ 33470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308" h="333375">
                  <a:moveTo>
                    <a:pt x="8655" y="334709"/>
                  </a:moveTo>
                  <a:lnTo>
                    <a:pt x="7133" y="316325"/>
                  </a:lnTo>
                  <a:lnTo>
                    <a:pt x="183848" y="7144"/>
                  </a:lnTo>
                  <a:lnTo>
                    <a:pt x="264406" y="36195"/>
                  </a:lnTo>
                  <a:lnTo>
                    <a:pt x="201443" y="102203"/>
                  </a:lnTo>
                  <a:lnTo>
                    <a:pt x="165586" y="114014"/>
                  </a:lnTo>
                  <a:lnTo>
                    <a:pt x="172815" y="154686"/>
                  </a:lnTo>
                  <a:lnTo>
                    <a:pt x="8655" y="334709"/>
                  </a:lnTo>
                  <a:close/>
                </a:path>
              </a:pathLst>
            </a:custGeom>
            <a:solidFill>
              <a:srgbClr val="2E2C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02AAD92-DF59-C14E-9831-DC410FEEAF53}"/>
                </a:ext>
              </a:extLst>
            </p:cNvPr>
            <p:cNvSpPr/>
            <p:nvPr/>
          </p:nvSpPr>
          <p:spPr>
            <a:xfrm>
              <a:off x="10665430" y="1851470"/>
              <a:ext cx="76088" cy="314325"/>
            </a:xfrm>
            <a:custGeom>
              <a:avLst/>
              <a:gdLst>
                <a:gd name="connsiteX0" fmla="*/ 7133 w 76088"/>
                <a:gd name="connsiteY0" fmla="*/ 252222 h 314325"/>
                <a:gd name="connsiteX1" fmla="*/ 20734 w 76088"/>
                <a:gd name="connsiteY1" fmla="*/ 315373 h 314325"/>
                <a:gd name="connsiteX2" fmla="*/ 55734 w 76088"/>
                <a:gd name="connsiteY2" fmla="*/ 252222 h 314325"/>
                <a:gd name="connsiteX3" fmla="*/ 72949 w 76088"/>
                <a:gd name="connsiteY3" fmla="*/ 7144 h 314325"/>
                <a:gd name="connsiteX4" fmla="*/ 72949 w 76088"/>
                <a:gd name="connsiteY4" fmla="*/ 7144 h 314325"/>
                <a:gd name="connsiteX5" fmla="*/ 7133 w 76088"/>
                <a:gd name="connsiteY5" fmla="*/ 25222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088" h="314325">
                  <a:moveTo>
                    <a:pt x="7133" y="252222"/>
                  </a:moveTo>
                  <a:lnTo>
                    <a:pt x="20734" y="315373"/>
                  </a:lnTo>
                  <a:lnTo>
                    <a:pt x="55734" y="252222"/>
                  </a:lnTo>
                  <a:lnTo>
                    <a:pt x="72949" y="7144"/>
                  </a:lnTo>
                  <a:lnTo>
                    <a:pt x="72949" y="7144"/>
                  </a:lnTo>
                  <a:lnTo>
                    <a:pt x="7133" y="252222"/>
                  </a:lnTo>
                  <a:close/>
                </a:path>
              </a:pathLst>
            </a:custGeom>
            <a:solidFill>
              <a:srgbClr val="07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9E3273-3562-E84E-8A1E-767C4FADAA72}"/>
                </a:ext>
              </a:extLst>
            </p:cNvPr>
            <p:cNvSpPr/>
            <p:nvPr/>
          </p:nvSpPr>
          <p:spPr>
            <a:xfrm>
              <a:off x="10687048" y="1849816"/>
              <a:ext cx="95110" cy="95250"/>
            </a:xfrm>
            <a:custGeom>
              <a:avLst/>
              <a:gdLst>
                <a:gd name="connsiteX0" fmla="*/ 36970 w 95110"/>
                <a:gd name="connsiteY0" fmla="*/ 96427 h 95250"/>
                <a:gd name="connsiteX1" fmla="*/ 36970 w 95110"/>
                <a:gd name="connsiteY1" fmla="*/ 96427 h 95250"/>
                <a:gd name="connsiteX2" fmla="*/ 13954 w 95110"/>
                <a:gd name="connsiteY2" fmla="*/ 79091 h 95250"/>
                <a:gd name="connsiteX3" fmla="*/ 7391 w 95110"/>
                <a:gd name="connsiteY3" fmla="*/ 38324 h 95250"/>
                <a:gd name="connsiteX4" fmla="*/ 38682 w 95110"/>
                <a:gd name="connsiteY4" fmla="*/ 7273 h 95250"/>
                <a:gd name="connsiteX5" fmla="*/ 66074 w 95110"/>
                <a:gd name="connsiteY5" fmla="*/ 7273 h 95250"/>
                <a:gd name="connsiteX6" fmla="*/ 89274 w 95110"/>
                <a:gd name="connsiteY6" fmla="*/ 25885 h 95250"/>
                <a:gd name="connsiteX7" fmla="*/ 86808 w 95110"/>
                <a:gd name="connsiteY7" fmla="*/ 38324 h 95250"/>
                <a:gd name="connsiteX8" fmla="*/ 66264 w 95110"/>
                <a:gd name="connsiteY8" fmla="*/ 79091 h 95250"/>
                <a:gd name="connsiteX9" fmla="*/ 36970 w 95110"/>
                <a:gd name="connsiteY9" fmla="*/ 9642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10" h="95250">
                  <a:moveTo>
                    <a:pt x="36970" y="96427"/>
                  </a:moveTo>
                  <a:lnTo>
                    <a:pt x="36970" y="96427"/>
                  </a:lnTo>
                  <a:cubicBezTo>
                    <a:pt x="26033" y="97278"/>
                    <a:pt x="16172" y="89850"/>
                    <a:pt x="13954" y="79091"/>
                  </a:cubicBezTo>
                  <a:lnTo>
                    <a:pt x="7391" y="38324"/>
                  </a:lnTo>
                  <a:cubicBezTo>
                    <a:pt x="4918" y="22799"/>
                    <a:pt x="20611" y="7273"/>
                    <a:pt x="38682" y="7273"/>
                  </a:cubicBezTo>
                  <a:lnTo>
                    <a:pt x="66074" y="7273"/>
                  </a:lnTo>
                  <a:cubicBezTo>
                    <a:pt x="77612" y="5996"/>
                    <a:pt x="87999" y="14329"/>
                    <a:pt x="89274" y="25885"/>
                  </a:cubicBezTo>
                  <a:cubicBezTo>
                    <a:pt x="89748" y="30186"/>
                    <a:pt x="88887" y="34530"/>
                    <a:pt x="86808" y="38324"/>
                  </a:cubicBezTo>
                  <a:lnTo>
                    <a:pt x="66264" y="79091"/>
                  </a:lnTo>
                  <a:cubicBezTo>
                    <a:pt x="60456" y="89854"/>
                    <a:pt x="49186" y="96523"/>
                    <a:pt x="36970" y="96427"/>
                  </a:cubicBezTo>
                  <a:close/>
                </a:path>
              </a:pathLst>
            </a:custGeom>
            <a:solidFill>
              <a:srgbClr val="07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6B330E0-72E7-F84A-9602-5D8ABE632717}"/>
                </a:ext>
              </a:extLst>
            </p:cNvPr>
            <p:cNvSpPr/>
            <p:nvPr/>
          </p:nvSpPr>
          <p:spPr>
            <a:xfrm>
              <a:off x="10612644" y="1826966"/>
              <a:ext cx="247286" cy="114300"/>
            </a:xfrm>
            <a:custGeom>
              <a:avLst/>
              <a:gdLst>
                <a:gd name="connsiteX0" fmla="*/ 7133 w 247286"/>
                <a:gd name="connsiteY0" fmla="*/ 31551 h 114300"/>
                <a:gd name="connsiteX1" fmla="*/ 8465 w 247286"/>
                <a:gd name="connsiteY1" fmla="*/ 31075 h 114300"/>
                <a:gd name="connsiteX2" fmla="*/ 243197 w 247286"/>
                <a:gd name="connsiteY2" fmla="*/ 31075 h 114300"/>
                <a:gd name="connsiteX3" fmla="*/ 244243 w 247286"/>
                <a:gd name="connsiteY3" fmla="*/ 31551 h 114300"/>
                <a:gd name="connsiteX4" fmla="*/ 197354 w 247286"/>
                <a:gd name="connsiteY4" fmla="*/ 116134 h 114300"/>
                <a:gd name="connsiteX5" fmla="*/ 119934 w 247286"/>
                <a:gd name="connsiteY5" fmla="*/ 65556 h 114300"/>
                <a:gd name="connsiteX6" fmla="*/ 24824 w 247286"/>
                <a:gd name="connsiteY6" fmla="*/ 1161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286" h="114300">
                  <a:moveTo>
                    <a:pt x="7133" y="31551"/>
                  </a:moveTo>
                  <a:lnTo>
                    <a:pt x="8465" y="31075"/>
                  </a:lnTo>
                  <a:cubicBezTo>
                    <a:pt x="88072" y="-833"/>
                    <a:pt x="174527" y="-833"/>
                    <a:pt x="243197" y="31075"/>
                  </a:cubicBezTo>
                  <a:lnTo>
                    <a:pt x="244243" y="31551"/>
                  </a:lnTo>
                  <a:lnTo>
                    <a:pt x="197354" y="116134"/>
                  </a:lnTo>
                  <a:lnTo>
                    <a:pt x="119934" y="65556"/>
                  </a:lnTo>
                  <a:lnTo>
                    <a:pt x="24824" y="1161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E7E06DC-5C6B-7C45-B887-F295438827B1}"/>
                </a:ext>
              </a:extLst>
            </p:cNvPr>
            <p:cNvSpPr/>
            <p:nvPr/>
          </p:nvSpPr>
          <p:spPr>
            <a:xfrm>
              <a:off x="10524667" y="1832134"/>
              <a:ext cx="161687" cy="333375"/>
            </a:xfrm>
            <a:custGeom>
              <a:avLst/>
              <a:gdLst>
                <a:gd name="connsiteX0" fmla="*/ 161497 w 161687"/>
                <a:gd name="connsiteY0" fmla="*/ 334709 h 333375"/>
                <a:gd name="connsiteX1" fmla="*/ 98439 w 161687"/>
                <a:gd name="connsiteY1" fmla="*/ 7144 h 333375"/>
                <a:gd name="connsiteX2" fmla="*/ 7133 w 161687"/>
                <a:gd name="connsiteY2" fmla="*/ 40576 h 333375"/>
                <a:gd name="connsiteX3" fmla="*/ 48316 w 161687"/>
                <a:gd name="connsiteY3" fmla="*/ 102203 h 333375"/>
                <a:gd name="connsiteX4" fmla="*/ 80083 w 161687"/>
                <a:gd name="connsiteY4" fmla="*/ 113919 h 333375"/>
                <a:gd name="connsiteX5" fmla="*/ 58968 w 161687"/>
                <a:gd name="connsiteY5" fmla="*/ 154591 h 333375"/>
                <a:gd name="connsiteX6" fmla="*/ 161497 w 161687"/>
                <a:gd name="connsiteY6" fmla="*/ 33470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687" h="333375">
                  <a:moveTo>
                    <a:pt x="161497" y="334709"/>
                  </a:moveTo>
                  <a:lnTo>
                    <a:pt x="98439" y="7144"/>
                  </a:lnTo>
                  <a:lnTo>
                    <a:pt x="7133" y="40576"/>
                  </a:lnTo>
                  <a:lnTo>
                    <a:pt x="48316" y="102203"/>
                  </a:lnTo>
                  <a:lnTo>
                    <a:pt x="80083" y="113919"/>
                  </a:lnTo>
                  <a:lnTo>
                    <a:pt x="58968" y="154591"/>
                  </a:lnTo>
                  <a:lnTo>
                    <a:pt x="161497" y="334709"/>
                  </a:lnTo>
                  <a:close/>
                </a:path>
              </a:pathLst>
            </a:custGeom>
            <a:solidFill>
              <a:srgbClr val="5955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B149BEA-D1E0-7E43-8543-3A185630541E}"/>
                </a:ext>
              </a:extLst>
            </p:cNvPr>
            <p:cNvSpPr/>
            <p:nvPr/>
          </p:nvSpPr>
          <p:spPr>
            <a:xfrm>
              <a:off x="10679031" y="1832134"/>
              <a:ext cx="266308" cy="333375"/>
            </a:xfrm>
            <a:custGeom>
              <a:avLst/>
              <a:gdLst>
                <a:gd name="connsiteX0" fmla="*/ 7133 w 266308"/>
                <a:gd name="connsiteY0" fmla="*/ 334709 h 333375"/>
                <a:gd name="connsiteX1" fmla="*/ 182326 w 266308"/>
                <a:gd name="connsiteY1" fmla="*/ 7144 h 333375"/>
                <a:gd name="connsiteX2" fmla="*/ 262884 w 266308"/>
                <a:gd name="connsiteY2" fmla="*/ 36195 h 333375"/>
                <a:gd name="connsiteX3" fmla="*/ 199921 w 266308"/>
                <a:gd name="connsiteY3" fmla="*/ 102203 h 333375"/>
                <a:gd name="connsiteX4" fmla="*/ 164065 w 266308"/>
                <a:gd name="connsiteY4" fmla="*/ 113919 h 333375"/>
                <a:gd name="connsiteX5" fmla="*/ 171293 w 266308"/>
                <a:gd name="connsiteY5" fmla="*/ 154591 h 333375"/>
                <a:gd name="connsiteX6" fmla="*/ 7133 w 266308"/>
                <a:gd name="connsiteY6" fmla="*/ 33470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08" h="333375">
                  <a:moveTo>
                    <a:pt x="7133" y="334709"/>
                  </a:moveTo>
                  <a:lnTo>
                    <a:pt x="182326" y="7144"/>
                  </a:lnTo>
                  <a:lnTo>
                    <a:pt x="262884" y="36195"/>
                  </a:lnTo>
                  <a:lnTo>
                    <a:pt x="199921" y="102203"/>
                  </a:lnTo>
                  <a:lnTo>
                    <a:pt x="164065" y="113919"/>
                  </a:lnTo>
                  <a:lnTo>
                    <a:pt x="171293" y="154591"/>
                  </a:lnTo>
                  <a:lnTo>
                    <a:pt x="7133" y="334709"/>
                  </a:lnTo>
                  <a:close/>
                </a:path>
              </a:pathLst>
            </a:custGeom>
            <a:solidFill>
              <a:srgbClr val="5955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B3B9EAC-CB9A-E44C-85AB-CA882E6D1AEC}"/>
                </a:ext>
              </a:extLst>
            </p:cNvPr>
            <p:cNvSpPr/>
            <p:nvPr/>
          </p:nvSpPr>
          <p:spPr>
            <a:xfrm>
              <a:off x="10515673" y="1189014"/>
              <a:ext cx="551639" cy="514350"/>
            </a:xfrm>
            <a:custGeom>
              <a:avLst/>
              <a:gdLst>
                <a:gd name="connsiteX0" fmla="*/ 481977 w 551638"/>
                <a:gd name="connsiteY0" fmla="*/ 510532 h 514350"/>
                <a:gd name="connsiteX1" fmla="*/ 511747 w 551638"/>
                <a:gd name="connsiteY1" fmla="*/ 152201 h 514350"/>
                <a:gd name="connsiteX2" fmla="*/ 171157 w 551638"/>
                <a:gd name="connsiteY2" fmla="*/ 11993 h 514350"/>
                <a:gd name="connsiteX3" fmla="*/ 32106 w 551638"/>
                <a:gd name="connsiteY3" fmla="*/ 28126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38" h="514350">
                  <a:moveTo>
                    <a:pt x="481977" y="510532"/>
                  </a:moveTo>
                  <a:cubicBezTo>
                    <a:pt x="481977" y="510532"/>
                    <a:pt x="618080" y="204018"/>
                    <a:pt x="511747" y="152201"/>
                  </a:cubicBezTo>
                  <a:cubicBezTo>
                    <a:pt x="481026" y="8088"/>
                    <a:pt x="256946" y="-2580"/>
                    <a:pt x="171157" y="11993"/>
                  </a:cubicBezTo>
                  <a:cubicBezTo>
                    <a:pt x="68628" y="29424"/>
                    <a:pt x="-43982" y="156583"/>
                    <a:pt x="32106" y="281265"/>
                  </a:cubicBezTo>
                  <a:close/>
                </a:path>
              </a:pathLst>
            </a:custGeom>
            <a:solidFill>
              <a:srgbClr val="B25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140A49C-D8CD-DE43-A17C-0927C755EECA}"/>
                </a:ext>
              </a:extLst>
            </p:cNvPr>
            <p:cNvSpPr/>
            <p:nvPr/>
          </p:nvSpPr>
          <p:spPr>
            <a:xfrm>
              <a:off x="10686640" y="1694974"/>
              <a:ext cx="123643" cy="200025"/>
            </a:xfrm>
            <a:custGeom>
              <a:avLst/>
              <a:gdLst>
                <a:gd name="connsiteX0" fmla="*/ 70287 w 123643"/>
                <a:gd name="connsiteY0" fmla="*/ 7144 h 200025"/>
                <a:gd name="connsiteX1" fmla="*/ 120790 w 123643"/>
                <a:gd name="connsiteY1" fmla="*/ 57721 h 200025"/>
                <a:gd name="connsiteX2" fmla="*/ 120790 w 123643"/>
                <a:gd name="connsiteY2" fmla="*/ 143637 h 200025"/>
                <a:gd name="connsiteX3" fmla="*/ 70287 w 123643"/>
                <a:gd name="connsiteY3" fmla="*/ 194215 h 200025"/>
                <a:gd name="connsiteX4" fmla="*/ 57637 w 123643"/>
                <a:gd name="connsiteY4" fmla="*/ 194215 h 200025"/>
                <a:gd name="connsiteX5" fmla="*/ 7133 w 123643"/>
                <a:gd name="connsiteY5" fmla="*/ 143637 h 200025"/>
                <a:gd name="connsiteX6" fmla="*/ 7133 w 123643"/>
                <a:gd name="connsiteY6" fmla="*/ 57721 h 200025"/>
                <a:gd name="connsiteX7" fmla="*/ 57637 w 123643"/>
                <a:gd name="connsiteY7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43" h="200025">
                  <a:moveTo>
                    <a:pt x="70287" y="7144"/>
                  </a:moveTo>
                  <a:cubicBezTo>
                    <a:pt x="98179" y="7144"/>
                    <a:pt x="120790" y="29788"/>
                    <a:pt x="120790" y="57721"/>
                  </a:cubicBezTo>
                  <a:lnTo>
                    <a:pt x="120790" y="143637"/>
                  </a:lnTo>
                  <a:cubicBezTo>
                    <a:pt x="120790" y="171570"/>
                    <a:pt x="98179" y="194215"/>
                    <a:pt x="70287" y="194215"/>
                  </a:cubicBezTo>
                  <a:lnTo>
                    <a:pt x="57637" y="194215"/>
                  </a:lnTo>
                  <a:cubicBezTo>
                    <a:pt x="29745" y="194215"/>
                    <a:pt x="7133" y="171570"/>
                    <a:pt x="7133" y="143637"/>
                  </a:cubicBezTo>
                  <a:lnTo>
                    <a:pt x="7133" y="57721"/>
                  </a:lnTo>
                  <a:cubicBezTo>
                    <a:pt x="7133" y="29788"/>
                    <a:pt x="29745" y="7144"/>
                    <a:pt x="57637" y="7144"/>
                  </a:cubicBezTo>
                  <a:close/>
                </a:path>
              </a:pathLst>
            </a:custGeom>
            <a:solidFill>
              <a:srgbClr val="FF9E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C227E2C-E901-CA43-B9AA-2A0912226E00}"/>
                </a:ext>
              </a:extLst>
            </p:cNvPr>
            <p:cNvSpPr/>
            <p:nvPr/>
          </p:nvSpPr>
          <p:spPr>
            <a:xfrm>
              <a:off x="10509122" y="1303617"/>
              <a:ext cx="570661" cy="552450"/>
            </a:xfrm>
            <a:custGeom>
              <a:avLst/>
              <a:gdLst>
                <a:gd name="connsiteX0" fmla="*/ 205480 w 570660"/>
                <a:gd name="connsiteY0" fmla="*/ 7690 h 552450"/>
                <a:gd name="connsiteX1" fmla="*/ 349096 w 570660"/>
                <a:gd name="connsiteY1" fmla="*/ 19310 h 552450"/>
                <a:gd name="connsiteX2" fmla="*/ 503650 w 570660"/>
                <a:gd name="connsiteY2" fmla="*/ 209810 h 552450"/>
                <a:gd name="connsiteX3" fmla="*/ 500227 w 570660"/>
                <a:gd name="connsiteY3" fmla="*/ 251911 h 552450"/>
                <a:gd name="connsiteX4" fmla="*/ 500781 w 570660"/>
                <a:gd name="connsiteY4" fmla="*/ 252673 h 552450"/>
                <a:gd name="connsiteX5" fmla="*/ 500987 w 570660"/>
                <a:gd name="connsiteY5" fmla="*/ 252673 h 552450"/>
                <a:gd name="connsiteX6" fmla="*/ 509927 w 570660"/>
                <a:gd name="connsiteY6" fmla="*/ 252673 h 552450"/>
                <a:gd name="connsiteX7" fmla="*/ 511545 w 570660"/>
                <a:gd name="connsiteY7" fmla="*/ 252673 h 552450"/>
                <a:gd name="connsiteX8" fmla="*/ 572415 w 570660"/>
                <a:gd name="connsiteY8" fmla="*/ 327730 h 552450"/>
                <a:gd name="connsiteX9" fmla="*/ 572415 w 570660"/>
                <a:gd name="connsiteY9" fmla="*/ 329158 h 552450"/>
                <a:gd name="connsiteX10" fmla="*/ 500322 w 570660"/>
                <a:gd name="connsiteY10" fmla="*/ 393357 h 552450"/>
                <a:gd name="connsiteX11" fmla="*/ 498610 w 570660"/>
                <a:gd name="connsiteY11" fmla="*/ 393357 h 552450"/>
                <a:gd name="connsiteX12" fmla="*/ 489099 w 570660"/>
                <a:gd name="connsiteY12" fmla="*/ 391928 h 552450"/>
                <a:gd name="connsiteX13" fmla="*/ 488243 w 570660"/>
                <a:gd name="connsiteY13" fmla="*/ 392500 h 552450"/>
                <a:gd name="connsiteX14" fmla="*/ 306678 w 570660"/>
                <a:gd name="connsiteY14" fmla="*/ 548043 h 552450"/>
                <a:gd name="connsiteX15" fmla="*/ 162301 w 570660"/>
                <a:gd name="connsiteY15" fmla="*/ 536327 h 552450"/>
                <a:gd name="connsiteX16" fmla="*/ 7747 w 570660"/>
                <a:gd name="connsiteY16" fmla="*/ 345827 h 552450"/>
                <a:gd name="connsiteX17" fmla="*/ 21918 w 570660"/>
                <a:gd name="connsiteY17" fmla="*/ 170853 h 552450"/>
                <a:gd name="connsiteX18" fmla="*/ 205480 w 570660"/>
                <a:gd name="connsiteY18" fmla="*/ 769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0660" h="552450">
                  <a:moveTo>
                    <a:pt x="205480" y="7690"/>
                  </a:moveTo>
                  <a:lnTo>
                    <a:pt x="349096" y="19310"/>
                  </a:lnTo>
                  <a:cubicBezTo>
                    <a:pt x="442304" y="26835"/>
                    <a:pt x="511545" y="112179"/>
                    <a:pt x="503650" y="209810"/>
                  </a:cubicBezTo>
                  <a:lnTo>
                    <a:pt x="500227" y="251911"/>
                  </a:lnTo>
                  <a:cubicBezTo>
                    <a:pt x="500170" y="252274"/>
                    <a:pt x="500418" y="252615"/>
                    <a:pt x="500781" y="252673"/>
                  </a:cubicBezTo>
                  <a:cubicBezTo>
                    <a:pt x="500849" y="252683"/>
                    <a:pt x="500919" y="252683"/>
                    <a:pt x="500987" y="252673"/>
                  </a:cubicBezTo>
                  <a:cubicBezTo>
                    <a:pt x="503964" y="252483"/>
                    <a:pt x="506951" y="252483"/>
                    <a:pt x="509927" y="252673"/>
                  </a:cubicBezTo>
                  <a:lnTo>
                    <a:pt x="511545" y="252673"/>
                  </a:lnTo>
                  <a:cubicBezTo>
                    <a:pt x="549045" y="256574"/>
                    <a:pt x="576293" y="290172"/>
                    <a:pt x="572415" y="327730"/>
                  </a:cubicBezTo>
                  <a:lnTo>
                    <a:pt x="572415" y="329158"/>
                  </a:lnTo>
                  <a:cubicBezTo>
                    <a:pt x="570170" y="366805"/>
                    <a:pt x="537918" y="395525"/>
                    <a:pt x="500322" y="393357"/>
                  </a:cubicBezTo>
                  <a:lnTo>
                    <a:pt x="498610" y="393357"/>
                  </a:lnTo>
                  <a:cubicBezTo>
                    <a:pt x="495411" y="393095"/>
                    <a:pt x="492234" y="392618"/>
                    <a:pt x="489099" y="391928"/>
                  </a:cubicBezTo>
                  <a:cubicBezTo>
                    <a:pt x="488709" y="391867"/>
                    <a:pt x="488337" y="392116"/>
                    <a:pt x="488243" y="392500"/>
                  </a:cubicBezTo>
                  <a:cubicBezTo>
                    <a:pt x="477210" y="486321"/>
                    <a:pt x="397317" y="555377"/>
                    <a:pt x="306678" y="548043"/>
                  </a:cubicBezTo>
                  <a:lnTo>
                    <a:pt x="162301" y="536327"/>
                  </a:lnTo>
                  <a:cubicBezTo>
                    <a:pt x="69092" y="528802"/>
                    <a:pt x="-148" y="443458"/>
                    <a:pt x="7747" y="345827"/>
                  </a:cubicBezTo>
                  <a:lnTo>
                    <a:pt x="21918" y="170853"/>
                  </a:lnTo>
                  <a:cubicBezTo>
                    <a:pt x="30192" y="73126"/>
                    <a:pt x="112177" y="70"/>
                    <a:pt x="205480" y="7690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C598C97-768B-9548-93F9-176D874B6217}"/>
                </a:ext>
              </a:extLst>
            </p:cNvPr>
            <p:cNvSpPr/>
            <p:nvPr/>
          </p:nvSpPr>
          <p:spPr>
            <a:xfrm>
              <a:off x="10780402" y="1554437"/>
              <a:ext cx="38044" cy="57150"/>
            </a:xfrm>
            <a:custGeom>
              <a:avLst/>
              <a:gdLst>
                <a:gd name="connsiteX0" fmla="*/ 7244 w 38044"/>
                <a:gd name="connsiteY0" fmla="*/ 28142 h 57150"/>
                <a:gd name="connsiteX1" fmla="*/ 21511 w 38044"/>
                <a:gd name="connsiteY1" fmla="*/ 51669 h 57150"/>
                <a:gd name="connsiteX2" fmla="*/ 39392 w 38044"/>
                <a:gd name="connsiteY2" fmla="*/ 30714 h 57150"/>
                <a:gd name="connsiteX3" fmla="*/ 25125 w 38044"/>
                <a:gd name="connsiteY3" fmla="*/ 7187 h 57150"/>
                <a:gd name="connsiteX4" fmla="*/ 7244 w 38044"/>
                <a:gd name="connsiteY4" fmla="*/ 28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57150">
                  <a:moveTo>
                    <a:pt x="7244" y="28142"/>
                  </a:moveTo>
                  <a:cubicBezTo>
                    <a:pt x="6198" y="40429"/>
                    <a:pt x="12666" y="51002"/>
                    <a:pt x="21511" y="51669"/>
                  </a:cubicBezTo>
                  <a:cubicBezTo>
                    <a:pt x="30356" y="52335"/>
                    <a:pt x="38345" y="43001"/>
                    <a:pt x="39392" y="30714"/>
                  </a:cubicBezTo>
                  <a:cubicBezTo>
                    <a:pt x="40438" y="18426"/>
                    <a:pt x="33970" y="7949"/>
                    <a:pt x="25125" y="7187"/>
                  </a:cubicBezTo>
                  <a:cubicBezTo>
                    <a:pt x="16280" y="6425"/>
                    <a:pt x="7815" y="15855"/>
                    <a:pt x="7244" y="28142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A3E5C23-F53A-5542-AB31-A4EAE63AA5FB}"/>
                </a:ext>
              </a:extLst>
            </p:cNvPr>
            <p:cNvSpPr/>
            <p:nvPr/>
          </p:nvSpPr>
          <p:spPr>
            <a:xfrm>
              <a:off x="10599692" y="1539768"/>
              <a:ext cx="38044" cy="57150"/>
            </a:xfrm>
            <a:custGeom>
              <a:avLst/>
              <a:gdLst>
                <a:gd name="connsiteX0" fmla="*/ 7246 w 38044"/>
                <a:gd name="connsiteY0" fmla="*/ 28142 h 57150"/>
                <a:gd name="connsiteX1" fmla="*/ 21512 w 38044"/>
                <a:gd name="connsiteY1" fmla="*/ 51669 h 57150"/>
                <a:gd name="connsiteX2" fmla="*/ 39393 w 38044"/>
                <a:gd name="connsiteY2" fmla="*/ 30809 h 57150"/>
                <a:gd name="connsiteX3" fmla="*/ 25126 w 38044"/>
                <a:gd name="connsiteY3" fmla="*/ 7187 h 57150"/>
                <a:gd name="connsiteX4" fmla="*/ 7246 w 38044"/>
                <a:gd name="connsiteY4" fmla="*/ 28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57150">
                  <a:moveTo>
                    <a:pt x="7246" y="28142"/>
                  </a:moveTo>
                  <a:cubicBezTo>
                    <a:pt x="6200" y="40429"/>
                    <a:pt x="12572" y="51002"/>
                    <a:pt x="21512" y="51669"/>
                  </a:cubicBezTo>
                  <a:cubicBezTo>
                    <a:pt x="30453" y="52335"/>
                    <a:pt x="38347" y="43096"/>
                    <a:pt x="39393" y="30809"/>
                  </a:cubicBezTo>
                  <a:cubicBezTo>
                    <a:pt x="40439" y="18522"/>
                    <a:pt x="33972" y="7949"/>
                    <a:pt x="25126" y="7187"/>
                  </a:cubicBezTo>
                  <a:cubicBezTo>
                    <a:pt x="16281" y="6425"/>
                    <a:pt x="7816" y="15855"/>
                    <a:pt x="7246" y="28142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EB11DDF-AE9D-BC41-B269-F2FE699F4E9A}"/>
                </a:ext>
              </a:extLst>
            </p:cNvPr>
            <p:cNvSpPr/>
            <p:nvPr/>
          </p:nvSpPr>
          <p:spPr>
            <a:xfrm>
              <a:off x="10584239" y="1460597"/>
              <a:ext cx="85599" cy="47625"/>
            </a:xfrm>
            <a:custGeom>
              <a:avLst/>
              <a:gdLst>
                <a:gd name="connsiteX0" fmla="*/ 18703 w 85599"/>
                <a:gd name="connsiteY0" fmla="*/ 42638 h 47625"/>
                <a:gd name="connsiteX1" fmla="*/ 77006 w 85599"/>
                <a:gd name="connsiteY1" fmla="*/ 30541 h 47625"/>
                <a:gd name="connsiteX2" fmla="*/ 85851 w 85599"/>
                <a:gd name="connsiteY2" fmla="*/ 21683 h 47625"/>
                <a:gd name="connsiteX3" fmla="*/ 7861 w 85599"/>
                <a:gd name="connsiteY3" fmla="*/ 36256 h 47625"/>
                <a:gd name="connsiteX4" fmla="*/ 18703 w 85599"/>
                <a:gd name="connsiteY4" fmla="*/ 4263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99" h="47625">
                  <a:moveTo>
                    <a:pt x="18703" y="42638"/>
                  </a:moveTo>
                  <a:cubicBezTo>
                    <a:pt x="30877" y="18730"/>
                    <a:pt x="56272" y="11110"/>
                    <a:pt x="77006" y="30541"/>
                  </a:cubicBezTo>
                  <a:cubicBezTo>
                    <a:pt x="82903" y="36161"/>
                    <a:pt x="91748" y="27208"/>
                    <a:pt x="85851" y="21683"/>
                  </a:cubicBezTo>
                  <a:cubicBezTo>
                    <a:pt x="59791" y="-2891"/>
                    <a:pt x="23934" y="4824"/>
                    <a:pt x="7861" y="36256"/>
                  </a:cubicBezTo>
                  <a:cubicBezTo>
                    <a:pt x="4246" y="43400"/>
                    <a:pt x="15089" y="49782"/>
                    <a:pt x="18703" y="42638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4BE3C77-7478-9B44-AE17-9003A593F1FB}"/>
                </a:ext>
              </a:extLst>
            </p:cNvPr>
            <p:cNvSpPr/>
            <p:nvPr/>
          </p:nvSpPr>
          <p:spPr>
            <a:xfrm>
              <a:off x="10746939" y="1472117"/>
              <a:ext cx="104621" cy="57150"/>
            </a:xfrm>
            <a:custGeom>
              <a:avLst/>
              <a:gdLst>
                <a:gd name="connsiteX0" fmla="*/ 100818 w 104621"/>
                <a:gd name="connsiteY0" fmla="*/ 42358 h 57150"/>
                <a:gd name="connsiteX1" fmla="*/ 17289 w 104621"/>
                <a:gd name="connsiteY1" fmla="*/ 13465 h 57150"/>
                <a:gd name="connsiteX2" fmla="*/ 10368 w 104621"/>
                <a:gd name="connsiteY2" fmla="*/ 17402 h 57150"/>
                <a:gd name="connsiteX3" fmla="*/ 17311 w 104621"/>
                <a:gd name="connsiteY3" fmla="*/ 29309 h 57150"/>
                <a:gd name="connsiteX4" fmla="*/ 84954 w 104621"/>
                <a:gd name="connsiteY4" fmla="*/ 42252 h 57150"/>
                <a:gd name="connsiteX5" fmla="*/ 88929 w 104621"/>
                <a:gd name="connsiteY5" fmla="*/ 49311 h 57150"/>
                <a:gd name="connsiteX6" fmla="*/ 100818 w 104621"/>
                <a:gd name="connsiteY6" fmla="*/ 4235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21" h="57150">
                  <a:moveTo>
                    <a:pt x="100818" y="42358"/>
                  </a:moveTo>
                  <a:cubicBezTo>
                    <a:pt x="85719" y="11280"/>
                    <a:pt x="48322" y="-1656"/>
                    <a:pt x="17289" y="13465"/>
                  </a:cubicBezTo>
                  <a:cubicBezTo>
                    <a:pt x="14901" y="14629"/>
                    <a:pt x="12589" y="15944"/>
                    <a:pt x="10368" y="17402"/>
                  </a:cubicBezTo>
                  <a:cubicBezTo>
                    <a:pt x="2854" y="22070"/>
                    <a:pt x="9797" y="34071"/>
                    <a:pt x="17311" y="29309"/>
                  </a:cubicBezTo>
                  <a:cubicBezTo>
                    <a:pt x="39559" y="14176"/>
                    <a:pt x="69844" y="19971"/>
                    <a:pt x="84954" y="42252"/>
                  </a:cubicBezTo>
                  <a:cubicBezTo>
                    <a:pt x="86472" y="44491"/>
                    <a:pt x="87801" y="46852"/>
                    <a:pt x="88929" y="49311"/>
                  </a:cubicBezTo>
                  <a:cubicBezTo>
                    <a:pt x="92923" y="57312"/>
                    <a:pt x="104812" y="50264"/>
                    <a:pt x="100818" y="42358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DE228C6-370A-A04E-9605-0DB62A89B4EA}"/>
                </a:ext>
              </a:extLst>
            </p:cNvPr>
            <p:cNvSpPr/>
            <p:nvPr/>
          </p:nvSpPr>
          <p:spPr>
            <a:xfrm>
              <a:off x="10594832" y="1242267"/>
              <a:ext cx="427996" cy="400050"/>
            </a:xfrm>
            <a:custGeom>
              <a:avLst/>
              <a:gdLst>
                <a:gd name="connsiteX0" fmla="*/ 24660 w 427995"/>
                <a:gd name="connsiteY0" fmla="*/ 13985 h 400050"/>
                <a:gd name="connsiteX1" fmla="*/ 68316 w 427995"/>
                <a:gd name="connsiteY1" fmla="*/ 28368 h 400050"/>
                <a:gd name="connsiteX2" fmla="*/ 97990 w 427995"/>
                <a:gd name="connsiteY2" fmla="*/ 7222 h 400050"/>
                <a:gd name="connsiteX3" fmla="*/ 178643 w 427995"/>
                <a:gd name="connsiteY3" fmla="*/ 13509 h 400050"/>
                <a:gd name="connsiteX4" fmla="*/ 261008 w 427995"/>
                <a:gd name="connsiteY4" fmla="*/ 23034 h 400050"/>
                <a:gd name="connsiteX5" fmla="*/ 267095 w 427995"/>
                <a:gd name="connsiteY5" fmla="*/ 24367 h 400050"/>
                <a:gd name="connsiteX6" fmla="*/ 268142 w 427995"/>
                <a:gd name="connsiteY6" fmla="*/ 24367 h 400050"/>
                <a:gd name="connsiteX7" fmla="*/ 362015 w 427995"/>
                <a:gd name="connsiteY7" fmla="*/ 73707 h 400050"/>
                <a:gd name="connsiteX8" fmla="*/ 423266 w 427995"/>
                <a:gd name="connsiteY8" fmla="*/ 249538 h 400050"/>
                <a:gd name="connsiteX9" fmla="*/ 413755 w 427995"/>
                <a:gd name="connsiteY9" fmla="*/ 369648 h 400050"/>
                <a:gd name="connsiteX10" fmla="*/ 381893 w 427995"/>
                <a:gd name="connsiteY10" fmla="*/ 396795 h 400050"/>
                <a:gd name="connsiteX11" fmla="*/ 354787 w 427995"/>
                <a:gd name="connsiteY11" fmla="*/ 364886 h 400050"/>
                <a:gd name="connsiteX12" fmla="*/ 362206 w 427995"/>
                <a:gd name="connsiteY12" fmla="*/ 200580 h 400050"/>
                <a:gd name="connsiteX13" fmla="*/ 130042 w 427995"/>
                <a:gd name="connsiteY13" fmla="*/ 127237 h 400050"/>
                <a:gd name="connsiteX14" fmla="*/ 24660 w 427995"/>
                <a:gd name="connsiteY14" fmla="*/ 1398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995" h="400050">
                  <a:moveTo>
                    <a:pt x="24660" y="13985"/>
                  </a:moveTo>
                  <a:cubicBezTo>
                    <a:pt x="38269" y="21277"/>
                    <a:pt x="53041" y="26144"/>
                    <a:pt x="68316" y="28368"/>
                  </a:cubicBezTo>
                  <a:cubicBezTo>
                    <a:pt x="71845" y="15092"/>
                    <a:pt x="84309" y="6210"/>
                    <a:pt x="97990" y="7222"/>
                  </a:cubicBezTo>
                  <a:cubicBezTo>
                    <a:pt x="124906" y="8460"/>
                    <a:pt x="151822" y="11032"/>
                    <a:pt x="178643" y="13509"/>
                  </a:cubicBezTo>
                  <a:cubicBezTo>
                    <a:pt x="206372" y="13509"/>
                    <a:pt x="234009" y="16705"/>
                    <a:pt x="261008" y="23034"/>
                  </a:cubicBezTo>
                  <a:lnTo>
                    <a:pt x="267095" y="24367"/>
                  </a:lnTo>
                  <a:lnTo>
                    <a:pt x="268142" y="24367"/>
                  </a:lnTo>
                  <a:cubicBezTo>
                    <a:pt x="303422" y="31705"/>
                    <a:pt x="335943" y="48798"/>
                    <a:pt x="362015" y="73707"/>
                  </a:cubicBezTo>
                  <a:cubicBezTo>
                    <a:pt x="408904" y="119141"/>
                    <a:pt x="428592" y="183530"/>
                    <a:pt x="423266" y="249538"/>
                  </a:cubicBezTo>
                  <a:lnTo>
                    <a:pt x="413755" y="369648"/>
                  </a:lnTo>
                  <a:cubicBezTo>
                    <a:pt x="412442" y="385956"/>
                    <a:pt x="398177" y="398110"/>
                    <a:pt x="381893" y="396795"/>
                  </a:cubicBezTo>
                  <a:cubicBezTo>
                    <a:pt x="365610" y="395479"/>
                    <a:pt x="353474" y="381193"/>
                    <a:pt x="354787" y="364886"/>
                  </a:cubicBezTo>
                  <a:cubicBezTo>
                    <a:pt x="359067" y="312975"/>
                    <a:pt x="370671" y="253348"/>
                    <a:pt x="362206" y="200580"/>
                  </a:cubicBezTo>
                  <a:cubicBezTo>
                    <a:pt x="336145" y="138858"/>
                    <a:pt x="263006" y="138000"/>
                    <a:pt x="130042" y="127237"/>
                  </a:cubicBezTo>
                  <a:cubicBezTo>
                    <a:pt x="-56374" y="112188"/>
                    <a:pt x="24660" y="13985"/>
                    <a:pt x="24660" y="13985"/>
                  </a:cubicBezTo>
                  <a:close/>
                </a:path>
              </a:pathLst>
            </a:custGeom>
            <a:solidFill>
              <a:srgbClr val="B25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889846F-53EB-FB48-B63F-990F713F324B}"/>
                </a:ext>
              </a:extLst>
            </p:cNvPr>
            <p:cNvSpPr/>
            <p:nvPr/>
          </p:nvSpPr>
          <p:spPr>
            <a:xfrm>
              <a:off x="10639964" y="1697706"/>
              <a:ext cx="123643" cy="47625"/>
            </a:xfrm>
            <a:custGeom>
              <a:avLst/>
              <a:gdLst>
                <a:gd name="connsiteX0" fmla="*/ 111065 w 123643"/>
                <a:gd name="connsiteY0" fmla="*/ 18985 h 47625"/>
                <a:gd name="connsiteX1" fmla="*/ 20045 w 123643"/>
                <a:gd name="connsiteY1" fmla="*/ 7269 h 47625"/>
                <a:gd name="connsiteX2" fmla="*/ 20045 w 123643"/>
                <a:gd name="connsiteY2" fmla="*/ 34416 h 47625"/>
                <a:gd name="connsiteX3" fmla="*/ 111065 w 123643"/>
                <a:gd name="connsiteY3" fmla="*/ 45941 h 47625"/>
                <a:gd name="connsiteX4" fmla="*/ 111065 w 123643"/>
                <a:gd name="connsiteY4" fmla="*/ 1879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43" h="47625">
                  <a:moveTo>
                    <a:pt x="111065" y="18985"/>
                  </a:moveTo>
                  <a:lnTo>
                    <a:pt x="20045" y="7269"/>
                  </a:lnTo>
                  <a:cubicBezTo>
                    <a:pt x="2734" y="5079"/>
                    <a:pt x="2925" y="32225"/>
                    <a:pt x="20045" y="34416"/>
                  </a:cubicBezTo>
                  <a:lnTo>
                    <a:pt x="111065" y="45941"/>
                  </a:lnTo>
                  <a:cubicBezTo>
                    <a:pt x="128280" y="48132"/>
                    <a:pt x="128185" y="20985"/>
                    <a:pt x="111065" y="18795"/>
                  </a:cubicBezTo>
                  <a:close/>
                </a:path>
              </a:pathLst>
            </a:custGeom>
            <a:solidFill>
              <a:srgbClr val="F28B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29D6584-A2E7-4943-B6A6-CF76DA52C4D4}"/>
                </a:ext>
              </a:extLst>
            </p:cNvPr>
            <p:cNvSpPr/>
            <p:nvPr/>
          </p:nvSpPr>
          <p:spPr>
            <a:xfrm>
              <a:off x="6816038" y="3456813"/>
              <a:ext cx="713326" cy="285750"/>
            </a:xfrm>
            <a:custGeom>
              <a:avLst/>
              <a:gdLst>
                <a:gd name="connsiteX0" fmla="*/ 712660 w 713325"/>
                <a:gd name="connsiteY0" fmla="*/ 144304 h 285750"/>
                <a:gd name="connsiteX1" fmla="*/ 359897 w 713325"/>
                <a:gd name="connsiteY1" fmla="*/ 281464 h 285750"/>
                <a:gd name="connsiteX2" fmla="*/ 7133 w 713325"/>
                <a:gd name="connsiteY2" fmla="*/ 144304 h 285750"/>
                <a:gd name="connsiteX3" fmla="*/ 359897 w 713325"/>
                <a:gd name="connsiteY3" fmla="*/ 7144 h 285750"/>
                <a:gd name="connsiteX4" fmla="*/ 712660 w 713325"/>
                <a:gd name="connsiteY4" fmla="*/ 1443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325" h="285750">
                  <a:moveTo>
                    <a:pt x="712660" y="144304"/>
                  </a:moveTo>
                  <a:cubicBezTo>
                    <a:pt x="712660" y="220055"/>
                    <a:pt x="554723" y="281464"/>
                    <a:pt x="359897" y="281464"/>
                  </a:cubicBezTo>
                  <a:cubicBezTo>
                    <a:pt x="165071" y="281464"/>
                    <a:pt x="7133" y="220055"/>
                    <a:pt x="7133" y="144304"/>
                  </a:cubicBezTo>
                  <a:cubicBezTo>
                    <a:pt x="7133" y="68552"/>
                    <a:pt x="165071" y="7144"/>
                    <a:pt x="359897" y="7144"/>
                  </a:cubicBezTo>
                  <a:cubicBezTo>
                    <a:pt x="554723" y="7144"/>
                    <a:pt x="712660" y="68553"/>
                    <a:pt x="712660" y="144304"/>
                  </a:cubicBezTo>
                  <a:close/>
                </a:path>
              </a:pathLst>
            </a:custGeom>
            <a:solidFill>
              <a:schemeClr val="tx1">
                <a:alpha val="63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8459544-170D-6B4F-A604-4533EB9CDE22}"/>
                </a:ext>
              </a:extLst>
            </p:cNvPr>
            <p:cNvSpPr/>
            <p:nvPr/>
          </p:nvSpPr>
          <p:spPr>
            <a:xfrm>
              <a:off x="6698464" y="2892847"/>
              <a:ext cx="285330" cy="381000"/>
            </a:xfrm>
            <a:custGeom>
              <a:avLst/>
              <a:gdLst>
                <a:gd name="connsiteX0" fmla="*/ 7436 w 285330"/>
                <a:gd name="connsiteY0" fmla="*/ 69428 h 381000"/>
                <a:gd name="connsiteX1" fmla="*/ 35208 w 285330"/>
                <a:gd name="connsiteY1" fmla="*/ 130769 h 381000"/>
                <a:gd name="connsiteX2" fmla="*/ 50806 w 285330"/>
                <a:gd name="connsiteY2" fmla="*/ 168869 h 381000"/>
                <a:gd name="connsiteX3" fmla="*/ 77152 w 285330"/>
                <a:gd name="connsiteY3" fmla="*/ 260118 h 381000"/>
                <a:gd name="connsiteX4" fmla="*/ 247684 w 285330"/>
                <a:gd name="connsiteY4" fmla="*/ 379752 h 381000"/>
                <a:gd name="connsiteX5" fmla="*/ 249682 w 285330"/>
                <a:gd name="connsiteY5" fmla="*/ 263643 h 381000"/>
                <a:gd name="connsiteX6" fmla="*/ 218486 w 285330"/>
                <a:gd name="connsiteY6" fmla="*/ 88764 h 381000"/>
                <a:gd name="connsiteX7" fmla="*/ 194423 w 285330"/>
                <a:gd name="connsiteY7" fmla="*/ 45234 h 381000"/>
                <a:gd name="connsiteX8" fmla="*/ 30263 w 285330"/>
                <a:gd name="connsiteY8" fmla="*/ 21803 h 381000"/>
                <a:gd name="connsiteX9" fmla="*/ 7436 w 285330"/>
                <a:gd name="connsiteY9" fmla="*/ 6942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330" h="381000">
                  <a:moveTo>
                    <a:pt x="7436" y="69428"/>
                  </a:moveTo>
                  <a:cubicBezTo>
                    <a:pt x="9544" y="92420"/>
                    <a:pt x="19327" y="114031"/>
                    <a:pt x="35208" y="130769"/>
                  </a:cubicBezTo>
                  <a:cubicBezTo>
                    <a:pt x="45558" y="140685"/>
                    <a:pt x="51226" y="154530"/>
                    <a:pt x="50806" y="168869"/>
                  </a:cubicBezTo>
                  <a:cubicBezTo>
                    <a:pt x="49760" y="187252"/>
                    <a:pt x="53850" y="217256"/>
                    <a:pt x="77152" y="260118"/>
                  </a:cubicBezTo>
                  <a:cubicBezTo>
                    <a:pt x="119571" y="338033"/>
                    <a:pt x="184912" y="387753"/>
                    <a:pt x="247684" y="379752"/>
                  </a:cubicBezTo>
                  <a:cubicBezTo>
                    <a:pt x="308650" y="372037"/>
                    <a:pt x="286489" y="334508"/>
                    <a:pt x="249682" y="263643"/>
                  </a:cubicBezTo>
                  <a:cubicBezTo>
                    <a:pt x="215632" y="197920"/>
                    <a:pt x="217820" y="169821"/>
                    <a:pt x="218486" y="88764"/>
                  </a:cubicBezTo>
                  <a:cubicBezTo>
                    <a:pt x="218695" y="71018"/>
                    <a:pt x="209551" y="54476"/>
                    <a:pt x="194423" y="45234"/>
                  </a:cubicBezTo>
                  <a:cubicBezTo>
                    <a:pt x="157330" y="21803"/>
                    <a:pt x="85046" y="-12868"/>
                    <a:pt x="30263" y="21803"/>
                  </a:cubicBezTo>
                  <a:cubicBezTo>
                    <a:pt x="14201" y="32013"/>
                    <a:pt x="5345" y="50491"/>
                    <a:pt x="7436" y="69428"/>
                  </a:cubicBezTo>
                  <a:close/>
                </a:path>
              </a:pathLst>
            </a:custGeom>
            <a:solidFill>
              <a:srgbClr val="6B2A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43A9D9D-0F52-1F47-A38D-B91C3B98FCED}"/>
                </a:ext>
              </a:extLst>
            </p:cNvPr>
            <p:cNvSpPr/>
            <p:nvPr/>
          </p:nvSpPr>
          <p:spPr>
            <a:xfrm>
              <a:off x="7198056" y="2709736"/>
              <a:ext cx="370930" cy="238125"/>
            </a:xfrm>
            <a:custGeom>
              <a:avLst/>
              <a:gdLst>
                <a:gd name="connsiteX0" fmla="*/ 365358 w 370929"/>
                <a:gd name="connsiteY0" fmla="*/ 227584 h 238125"/>
                <a:gd name="connsiteX1" fmla="*/ 365358 w 370929"/>
                <a:gd name="connsiteY1" fmla="*/ 226631 h 238125"/>
                <a:gd name="connsiteX2" fmla="*/ 307755 w 370929"/>
                <a:gd name="connsiteY2" fmla="*/ 128820 h 238125"/>
                <a:gd name="connsiteX3" fmla="*/ 307340 w 370929"/>
                <a:gd name="connsiteY3" fmla="*/ 128714 h 238125"/>
                <a:gd name="connsiteX4" fmla="*/ 240763 w 370929"/>
                <a:gd name="connsiteY4" fmla="*/ 112046 h 238125"/>
                <a:gd name="connsiteX5" fmla="*/ 220028 w 370929"/>
                <a:gd name="connsiteY5" fmla="*/ 77378 h 238125"/>
                <a:gd name="connsiteX6" fmla="*/ 220029 w 370929"/>
                <a:gd name="connsiteY6" fmla="*/ 77374 h 238125"/>
                <a:gd name="connsiteX7" fmla="*/ 220029 w 370929"/>
                <a:gd name="connsiteY7" fmla="*/ 76803 h 238125"/>
                <a:gd name="connsiteX8" fmla="*/ 199410 w 370929"/>
                <a:gd name="connsiteY8" fmla="*/ 42066 h 238125"/>
                <a:gd name="connsiteX9" fmla="*/ 199295 w 370929"/>
                <a:gd name="connsiteY9" fmla="*/ 42037 h 238125"/>
                <a:gd name="connsiteX10" fmla="*/ 81929 w 370929"/>
                <a:gd name="connsiteY10" fmla="*/ 8032 h 238125"/>
                <a:gd name="connsiteX11" fmla="*/ 47243 w 370929"/>
                <a:gd name="connsiteY11" fmla="*/ 28682 h 238125"/>
                <a:gd name="connsiteX12" fmla="*/ 47214 w 370929"/>
                <a:gd name="connsiteY12" fmla="*/ 28797 h 238125"/>
                <a:gd name="connsiteX13" fmla="*/ 8029 w 370929"/>
                <a:gd name="connsiteY13" fmla="*/ 115094 h 238125"/>
                <a:gd name="connsiteX14" fmla="*/ 30950 w 370929"/>
                <a:gd name="connsiteY14" fmla="*/ 153194 h 238125"/>
                <a:gd name="connsiteX15" fmla="*/ 108750 w 370929"/>
                <a:gd name="connsiteY15" fmla="*/ 172815 h 238125"/>
                <a:gd name="connsiteX16" fmla="*/ 126821 w 370929"/>
                <a:gd name="connsiteY16" fmla="*/ 161956 h 238125"/>
                <a:gd name="connsiteX17" fmla="*/ 126821 w 370929"/>
                <a:gd name="connsiteY17" fmla="*/ 161956 h 238125"/>
                <a:gd name="connsiteX18" fmla="*/ 153833 w 370929"/>
                <a:gd name="connsiteY18" fmla="*/ 184340 h 238125"/>
                <a:gd name="connsiteX19" fmla="*/ 352232 w 370929"/>
                <a:gd name="connsiteY19" fmla="*/ 234346 h 238125"/>
                <a:gd name="connsiteX20" fmla="*/ 365256 w 370929"/>
                <a:gd name="connsiteY20" fmla="*/ 227902 h 238125"/>
                <a:gd name="connsiteX21" fmla="*/ 365357 w 370929"/>
                <a:gd name="connsiteY21" fmla="*/ 22758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0929" h="238125">
                  <a:moveTo>
                    <a:pt x="365358" y="227584"/>
                  </a:moveTo>
                  <a:lnTo>
                    <a:pt x="365358" y="226631"/>
                  </a:lnTo>
                  <a:cubicBezTo>
                    <a:pt x="376421" y="183692"/>
                    <a:pt x="350632" y="139900"/>
                    <a:pt x="307755" y="128820"/>
                  </a:cubicBezTo>
                  <a:cubicBezTo>
                    <a:pt x="307617" y="128785"/>
                    <a:pt x="307479" y="128749"/>
                    <a:pt x="307340" y="128714"/>
                  </a:cubicBezTo>
                  <a:lnTo>
                    <a:pt x="240763" y="112046"/>
                  </a:lnTo>
                  <a:cubicBezTo>
                    <a:pt x="225478" y="108206"/>
                    <a:pt x="216195" y="92685"/>
                    <a:pt x="220028" y="77378"/>
                  </a:cubicBezTo>
                  <a:cubicBezTo>
                    <a:pt x="220029" y="77376"/>
                    <a:pt x="220029" y="77376"/>
                    <a:pt x="220029" y="77374"/>
                  </a:cubicBezTo>
                  <a:lnTo>
                    <a:pt x="220029" y="76803"/>
                  </a:lnTo>
                  <a:cubicBezTo>
                    <a:pt x="223914" y="61508"/>
                    <a:pt x="214683" y="45956"/>
                    <a:pt x="199410" y="42066"/>
                  </a:cubicBezTo>
                  <a:cubicBezTo>
                    <a:pt x="199372" y="42056"/>
                    <a:pt x="199334" y="42046"/>
                    <a:pt x="199295" y="42037"/>
                  </a:cubicBezTo>
                  <a:lnTo>
                    <a:pt x="81929" y="8032"/>
                  </a:lnTo>
                  <a:cubicBezTo>
                    <a:pt x="66657" y="4142"/>
                    <a:pt x="51128" y="13387"/>
                    <a:pt x="47243" y="28682"/>
                  </a:cubicBezTo>
                  <a:cubicBezTo>
                    <a:pt x="47233" y="28720"/>
                    <a:pt x="47224" y="28758"/>
                    <a:pt x="47214" y="28797"/>
                  </a:cubicBezTo>
                  <a:lnTo>
                    <a:pt x="8029" y="115094"/>
                  </a:lnTo>
                  <a:cubicBezTo>
                    <a:pt x="3952" y="131938"/>
                    <a:pt x="14175" y="148930"/>
                    <a:pt x="30950" y="153194"/>
                  </a:cubicBezTo>
                  <a:lnTo>
                    <a:pt x="108750" y="172815"/>
                  </a:lnTo>
                  <a:cubicBezTo>
                    <a:pt x="116732" y="174796"/>
                    <a:pt x="124811" y="169942"/>
                    <a:pt x="126821" y="161956"/>
                  </a:cubicBezTo>
                  <a:lnTo>
                    <a:pt x="126821" y="161956"/>
                  </a:lnTo>
                  <a:lnTo>
                    <a:pt x="153833" y="184340"/>
                  </a:lnTo>
                  <a:lnTo>
                    <a:pt x="352232" y="234346"/>
                  </a:lnTo>
                  <a:cubicBezTo>
                    <a:pt x="357606" y="236168"/>
                    <a:pt x="363437" y="233283"/>
                    <a:pt x="365256" y="227902"/>
                  </a:cubicBezTo>
                  <a:cubicBezTo>
                    <a:pt x="365291" y="227796"/>
                    <a:pt x="365325" y="227690"/>
                    <a:pt x="365357" y="227584"/>
                  </a:cubicBezTo>
                  <a:close/>
                </a:path>
              </a:pathLst>
            </a:custGeom>
            <a:solidFill>
              <a:srgbClr val="6B2A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6ECB5F3-D109-B748-AD2A-387AC134B1E8}"/>
                </a:ext>
              </a:extLst>
            </p:cNvPr>
            <p:cNvSpPr/>
            <p:nvPr/>
          </p:nvSpPr>
          <p:spPr>
            <a:xfrm>
              <a:off x="6576957" y="1962980"/>
              <a:ext cx="171198" cy="190500"/>
            </a:xfrm>
            <a:custGeom>
              <a:avLst/>
              <a:gdLst>
                <a:gd name="connsiteX0" fmla="*/ 91565 w 171198"/>
                <a:gd name="connsiteY0" fmla="*/ 7552 h 190500"/>
                <a:gd name="connsiteX1" fmla="*/ 130465 w 171198"/>
                <a:gd name="connsiteY1" fmla="*/ 15363 h 190500"/>
                <a:gd name="connsiteX2" fmla="*/ 172789 w 171198"/>
                <a:gd name="connsiteY2" fmla="*/ 26412 h 190500"/>
                <a:gd name="connsiteX3" fmla="*/ 127612 w 171198"/>
                <a:gd name="connsiteY3" fmla="*/ 56892 h 190500"/>
                <a:gd name="connsiteX4" fmla="*/ 161661 w 171198"/>
                <a:gd name="connsiteY4" fmla="*/ 130901 h 190500"/>
                <a:gd name="connsiteX5" fmla="*/ 81864 w 171198"/>
                <a:gd name="connsiteY5" fmla="*/ 93658 h 190500"/>
                <a:gd name="connsiteX6" fmla="*/ 116579 w 171198"/>
                <a:gd name="connsiteY6" fmla="*/ 138045 h 190500"/>
                <a:gd name="connsiteX7" fmla="*/ 61605 w 171198"/>
                <a:gd name="connsiteY7" fmla="*/ 160143 h 190500"/>
                <a:gd name="connsiteX8" fmla="*/ 7868 w 171198"/>
                <a:gd name="connsiteY8" fmla="*/ 119757 h 190500"/>
                <a:gd name="connsiteX9" fmla="*/ 41442 w 171198"/>
                <a:gd name="connsiteY9" fmla="*/ 34032 h 190500"/>
                <a:gd name="connsiteX10" fmla="*/ 91565 w 171198"/>
                <a:gd name="connsiteY10" fmla="*/ 7552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198" h="190500">
                  <a:moveTo>
                    <a:pt x="91565" y="7552"/>
                  </a:moveTo>
                  <a:cubicBezTo>
                    <a:pt x="101076" y="5457"/>
                    <a:pt x="114201" y="11934"/>
                    <a:pt x="130465" y="15363"/>
                  </a:cubicBezTo>
                  <a:cubicBezTo>
                    <a:pt x="130465" y="15363"/>
                    <a:pt x="179827" y="3266"/>
                    <a:pt x="172789" y="26412"/>
                  </a:cubicBezTo>
                  <a:cubicBezTo>
                    <a:pt x="165751" y="49557"/>
                    <a:pt x="146634" y="57178"/>
                    <a:pt x="127612" y="56892"/>
                  </a:cubicBezTo>
                  <a:cubicBezTo>
                    <a:pt x="145873" y="84705"/>
                    <a:pt x="175167" y="111184"/>
                    <a:pt x="161661" y="130901"/>
                  </a:cubicBezTo>
                  <a:cubicBezTo>
                    <a:pt x="135316" y="168525"/>
                    <a:pt x="81864" y="93658"/>
                    <a:pt x="81864" y="93658"/>
                  </a:cubicBezTo>
                  <a:cubicBezTo>
                    <a:pt x="91334" y="109988"/>
                    <a:pt x="103016" y="124925"/>
                    <a:pt x="116579" y="138045"/>
                  </a:cubicBezTo>
                  <a:cubicBezTo>
                    <a:pt x="150343" y="170335"/>
                    <a:pt x="93562" y="191194"/>
                    <a:pt x="61605" y="160143"/>
                  </a:cubicBezTo>
                  <a:cubicBezTo>
                    <a:pt x="67692" y="199576"/>
                    <a:pt x="20518" y="214150"/>
                    <a:pt x="7868" y="119757"/>
                  </a:cubicBezTo>
                  <a:cubicBezTo>
                    <a:pt x="3018" y="83562"/>
                    <a:pt x="23086" y="54701"/>
                    <a:pt x="41442" y="34032"/>
                  </a:cubicBezTo>
                  <a:cubicBezTo>
                    <a:pt x="54307" y="19304"/>
                    <a:pt x="72163" y="9871"/>
                    <a:pt x="91565" y="7552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B419A61-1EB3-944E-AE44-806D3DF343FD}"/>
                </a:ext>
              </a:extLst>
            </p:cNvPr>
            <p:cNvSpPr/>
            <p:nvPr/>
          </p:nvSpPr>
          <p:spPr>
            <a:xfrm>
              <a:off x="7334198" y="620744"/>
              <a:ext cx="171198" cy="161925"/>
            </a:xfrm>
            <a:custGeom>
              <a:avLst/>
              <a:gdLst>
                <a:gd name="connsiteX0" fmla="*/ 169581 w 171198"/>
                <a:gd name="connsiteY0" fmla="*/ 79724 h 161925"/>
                <a:gd name="connsiteX1" fmla="*/ 92067 w 171198"/>
                <a:gd name="connsiteY1" fmla="*/ 163449 h 161925"/>
                <a:gd name="connsiteX2" fmla="*/ 7133 w 171198"/>
                <a:gd name="connsiteY2" fmla="*/ 85249 h 161925"/>
                <a:gd name="connsiteX3" fmla="*/ 92067 w 171198"/>
                <a:gd name="connsiteY3" fmla="*/ 7144 h 161925"/>
                <a:gd name="connsiteX4" fmla="*/ 169581 w 171198"/>
                <a:gd name="connsiteY4" fmla="*/ 7972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98" h="161925">
                  <a:moveTo>
                    <a:pt x="169581" y="79724"/>
                  </a:moveTo>
                  <a:cubicBezTo>
                    <a:pt x="183563" y="144304"/>
                    <a:pt x="138956" y="163449"/>
                    <a:pt x="92067" y="163449"/>
                  </a:cubicBezTo>
                  <a:cubicBezTo>
                    <a:pt x="45177" y="163449"/>
                    <a:pt x="7133" y="128397"/>
                    <a:pt x="7133" y="85249"/>
                  </a:cubicBezTo>
                  <a:cubicBezTo>
                    <a:pt x="7133" y="42101"/>
                    <a:pt x="45177" y="7144"/>
                    <a:pt x="92067" y="7144"/>
                  </a:cubicBezTo>
                  <a:cubicBezTo>
                    <a:pt x="138956" y="7144"/>
                    <a:pt x="160451" y="37529"/>
                    <a:pt x="169581" y="79724"/>
                  </a:cubicBezTo>
                  <a:close/>
                </a:path>
              </a:pathLst>
            </a:custGeom>
            <a:solidFill>
              <a:srgbClr val="FF9E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341B6205-F1F4-9E45-93EB-9AB0877CA1DE}"/>
                </a:ext>
              </a:extLst>
            </p:cNvPr>
            <p:cNvSpPr/>
            <p:nvPr/>
          </p:nvSpPr>
          <p:spPr>
            <a:xfrm>
              <a:off x="7402582" y="581597"/>
              <a:ext cx="76088" cy="104775"/>
            </a:xfrm>
            <a:custGeom>
              <a:avLst/>
              <a:gdLst>
                <a:gd name="connsiteX0" fmla="*/ 74376 w 76088"/>
                <a:gd name="connsiteY0" fmla="*/ 53626 h 104775"/>
                <a:gd name="connsiteX1" fmla="*/ 40707 w 76088"/>
                <a:gd name="connsiteY1" fmla="*/ 100108 h 104775"/>
                <a:gd name="connsiteX2" fmla="*/ 7133 w 76088"/>
                <a:gd name="connsiteY2" fmla="*/ 53626 h 104775"/>
                <a:gd name="connsiteX3" fmla="*/ 40707 w 76088"/>
                <a:gd name="connsiteY3" fmla="*/ 7144 h 104775"/>
                <a:gd name="connsiteX4" fmla="*/ 74376 w 76088"/>
                <a:gd name="connsiteY4" fmla="*/ 536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88" h="104775">
                  <a:moveTo>
                    <a:pt x="74376" y="53626"/>
                  </a:moveTo>
                  <a:cubicBezTo>
                    <a:pt x="74376" y="79248"/>
                    <a:pt x="59254" y="100108"/>
                    <a:pt x="40707" y="100108"/>
                  </a:cubicBezTo>
                  <a:cubicBezTo>
                    <a:pt x="22161" y="100108"/>
                    <a:pt x="7133" y="79248"/>
                    <a:pt x="7133" y="53626"/>
                  </a:cubicBezTo>
                  <a:cubicBezTo>
                    <a:pt x="7133" y="28003"/>
                    <a:pt x="22161" y="7144"/>
                    <a:pt x="40707" y="7144"/>
                  </a:cubicBezTo>
                  <a:cubicBezTo>
                    <a:pt x="59254" y="7144"/>
                    <a:pt x="74376" y="28003"/>
                    <a:pt x="74376" y="53626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569CFFC-F3BC-914D-BCFE-195A383DEE1D}"/>
                </a:ext>
              </a:extLst>
            </p:cNvPr>
            <p:cNvSpPr/>
            <p:nvPr/>
          </p:nvSpPr>
          <p:spPr>
            <a:xfrm>
              <a:off x="7346055" y="581531"/>
              <a:ext cx="95110" cy="161925"/>
            </a:xfrm>
            <a:custGeom>
              <a:avLst/>
              <a:gdLst>
                <a:gd name="connsiteX0" fmla="*/ 29230 w 95110"/>
                <a:gd name="connsiteY0" fmla="*/ 163800 h 161925"/>
                <a:gd name="connsiteX1" fmla="*/ 60426 w 95110"/>
                <a:gd name="connsiteY1" fmla="*/ 7495 h 161925"/>
                <a:gd name="connsiteX2" fmla="*/ 60426 w 95110"/>
                <a:gd name="connsiteY2" fmla="*/ 97887 h 161925"/>
                <a:gd name="connsiteX3" fmla="*/ 36649 w 95110"/>
                <a:gd name="connsiteY3" fmla="*/ 566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10" h="161925">
                  <a:moveTo>
                    <a:pt x="29230" y="163800"/>
                  </a:moveTo>
                  <a:cubicBezTo>
                    <a:pt x="-12333" y="129129"/>
                    <a:pt x="8496" y="14258"/>
                    <a:pt x="60426" y="7495"/>
                  </a:cubicBezTo>
                  <a:cubicBezTo>
                    <a:pt x="112357" y="732"/>
                    <a:pt x="97519" y="93792"/>
                    <a:pt x="60426" y="97887"/>
                  </a:cubicBezTo>
                  <a:cubicBezTo>
                    <a:pt x="29230" y="101412"/>
                    <a:pt x="36649" y="56644"/>
                    <a:pt x="36649" y="56644"/>
                  </a:cubicBezTo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7605884-26E8-2D46-ACF2-210E98F67DB8}"/>
                </a:ext>
              </a:extLst>
            </p:cNvPr>
            <p:cNvSpPr/>
            <p:nvPr/>
          </p:nvSpPr>
          <p:spPr>
            <a:xfrm>
              <a:off x="7329043" y="616665"/>
              <a:ext cx="123643" cy="171450"/>
            </a:xfrm>
            <a:custGeom>
              <a:avLst/>
              <a:gdLst>
                <a:gd name="connsiteX0" fmla="*/ 35114 w 123643"/>
                <a:gd name="connsiteY0" fmla="*/ 7603 h 171450"/>
                <a:gd name="connsiteX1" fmla="*/ 80101 w 123643"/>
                <a:gd name="connsiteY1" fmla="*/ 167433 h 171450"/>
                <a:gd name="connsiteX2" fmla="*/ 63172 w 123643"/>
                <a:gd name="connsiteY2" fmla="*/ 74945 h 171450"/>
                <a:gd name="connsiteX3" fmla="*/ 35114 w 123643"/>
                <a:gd name="connsiteY3" fmla="*/ 760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43" h="171450">
                  <a:moveTo>
                    <a:pt x="35114" y="7603"/>
                  </a:moveTo>
                  <a:cubicBezTo>
                    <a:pt x="-17577" y="21891"/>
                    <a:pt x="7913" y="168957"/>
                    <a:pt x="80101" y="167433"/>
                  </a:cubicBezTo>
                  <a:cubicBezTo>
                    <a:pt x="152290" y="165909"/>
                    <a:pt x="129749" y="31987"/>
                    <a:pt x="63172" y="74945"/>
                  </a:cubicBezTo>
                  <a:cubicBezTo>
                    <a:pt x="63172" y="74945"/>
                    <a:pt x="60699" y="650"/>
                    <a:pt x="35114" y="7603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0484B10-296D-B24A-9A93-1260AFE3235B}"/>
                </a:ext>
              </a:extLst>
            </p:cNvPr>
            <p:cNvSpPr/>
            <p:nvPr/>
          </p:nvSpPr>
          <p:spPr>
            <a:xfrm>
              <a:off x="7437896" y="599061"/>
              <a:ext cx="76088" cy="95250"/>
            </a:xfrm>
            <a:custGeom>
              <a:avLst/>
              <a:gdLst>
                <a:gd name="connsiteX0" fmla="*/ 67880 w 76088"/>
                <a:gd name="connsiteY0" fmla="*/ 58164 h 95250"/>
                <a:gd name="connsiteX1" fmla="*/ 25366 w 76088"/>
                <a:gd name="connsiteY1" fmla="*/ 88168 h 95250"/>
                <a:gd name="connsiteX2" fmla="*/ 10244 w 76088"/>
                <a:gd name="connsiteY2" fmla="*/ 38352 h 95250"/>
                <a:gd name="connsiteX3" fmla="*/ 52663 w 76088"/>
                <a:gd name="connsiteY3" fmla="*/ 8349 h 95250"/>
                <a:gd name="connsiteX4" fmla="*/ 67880 w 76088"/>
                <a:gd name="connsiteY4" fmla="*/ 581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88" h="95250">
                  <a:moveTo>
                    <a:pt x="67880" y="58164"/>
                  </a:moveTo>
                  <a:cubicBezTo>
                    <a:pt x="60272" y="80167"/>
                    <a:pt x="41250" y="93597"/>
                    <a:pt x="25366" y="88168"/>
                  </a:cubicBezTo>
                  <a:cubicBezTo>
                    <a:pt x="9483" y="82739"/>
                    <a:pt x="2635" y="60355"/>
                    <a:pt x="10244" y="38352"/>
                  </a:cubicBezTo>
                  <a:cubicBezTo>
                    <a:pt x="17852" y="16350"/>
                    <a:pt x="36779" y="2919"/>
                    <a:pt x="52663" y="8349"/>
                  </a:cubicBezTo>
                  <a:cubicBezTo>
                    <a:pt x="68546" y="13778"/>
                    <a:pt x="75394" y="36257"/>
                    <a:pt x="67880" y="58164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FCDE19B-79DA-144A-8457-F79225647F10}"/>
                </a:ext>
              </a:extLst>
            </p:cNvPr>
            <p:cNvSpPr/>
            <p:nvPr/>
          </p:nvSpPr>
          <p:spPr>
            <a:xfrm>
              <a:off x="7469826" y="620684"/>
              <a:ext cx="66577" cy="76200"/>
            </a:xfrm>
            <a:custGeom>
              <a:avLst/>
              <a:gdLst>
                <a:gd name="connsiteX0" fmla="*/ 58301 w 66577"/>
                <a:gd name="connsiteY0" fmla="*/ 50162 h 76200"/>
                <a:gd name="connsiteX1" fmla="*/ 22445 w 66577"/>
                <a:gd name="connsiteY1" fmla="*/ 75498 h 76200"/>
                <a:gd name="connsiteX2" fmla="*/ 9700 w 66577"/>
                <a:gd name="connsiteY2" fmla="*/ 33493 h 76200"/>
                <a:gd name="connsiteX3" fmla="*/ 45461 w 66577"/>
                <a:gd name="connsiteY3" fmla="*/ 8157 h 76200"/>
                <a:gd name="connsiteX4" fmla="*/ 58301 w 66577"/>
                <a:gd name="connsiteY4" fmla="*/ 5016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77" h="76200">
                  <a:moveTo>
                    <a:pt x="58301" y="50162"/>
                  </a:moveTo>
                  <a:cubicBezTo>
                    <a:pt x="51929" y="69212"/>
                    <a:pt x="35855" y="80070"/>
                    <a:pt x="22445" y="75498"/>
                  </a:cubicBezTo>
                  <a:cubicBezTo>
                    <a:pt x="9034" y="70926"/>
                    <a:pt x="3423" y="52067"/>
                    <a:pt x="9700" y="33493"/>
                  </a:cubicBezTo>
                  <a:cubicBezTo>
                    <a:pt x="15977" y="14919"/>
                    <a:pt x="32051" y="3585"/>
                    <a:pt x="45461" y="8157"/>
                  </a:cubicBezTo>
                  <a:cubicBezTo>
                    <a:pt x="58872" y="12729"/>
                    <a:pt x="65054" y="31588"/>
                    <a:pt x="58301" y="50162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BA7FE22-6ADD-FC43-9046-79BDBF95C2EB}"/>
                </a:ext>
              </a:extLst>
            </p:cNvPr>
            <p:cNvSpPr/>
            <p:nvPr/>
          </p:nvSpPr>
          <p:spPr>
            <a:xfrm>
              <a:off x="7314985" y="723995"/>
              <a:ext cx="171198" cy="123825"/>
            </a:xfrm>
            <a:custGeom>
              <a:avLst/>
              <a:gdLst>
                <a:gd name="connsiteX0" fmla="*/ 149513 w 171198"/>
                <a:gd name="connsiteY0" fmla="*/ 118396 h 123825"/>
                <a:gd name="connsiteX1" fmla="*/ 7133 w 171198"/>
                <a:gd name="connsiteY1" fmla="*/ 70961 h 123825"/>
                <a:gd name="connsiteX2" fmla="*/ 27962 w 171198"/>
                <a:gd name="connsiteY2" fmla="*/ 7144 h 123825"/>
                <a:gd name="connsiteX3" fmla="*/ 170342 w 171198"/>
                <a:gd name="connsiteY3" fmla="*/ 54578 h 123825"/>
                <a:gd name="connsiteX4" fmla="*/ 149513 w 171198"/>
                <a:gd name="connsiteY4" fmla="*/ 11839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98" h="123825">
                  <a:moveTo>
                    <a:pt x="149513" y="118396"/>
                  </a:moveTo>
                  <a:lnTo>
                    <a:pt x="7133" y="70961"/>
                  </a:lnTo>
                  <a:lnTo>
                    <a:pt x="27962" y="7144"/>
                  </a:lnTo>
                  <a:lnTo>
                    <a:pt x="170342" y="54578"/>
                  </a:lnTo>
                  <a:lnTo>
                    <a:pt x="149513" y="1183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75A43FE-C8E9-BB44-9701-9067941CAA12}"/>
                </a:ext>
              </a:extLst>
            </p:cNvPr>
            <p:cNvSpPr/>
            <p:nvPr/>
          </p:nvSpPr>
          <p:spPr>
            <a:xfrm>
              <a:off x="6530864" y="1909232"/>
              <a:ext cx="161687" cy="142875"/>
            </a:xfrm>
            <a:custGeom>
              <a:avLst/>
              <a:gdLst>
                <a:gd name="connsiteX0" fmla="*/ 9915 w 161687"/>
                <a:gd name="connsiteY0" fmla="*/ 85513 h 142875"/>
                <a:gd name="connsiteX1" fmla="*/ 121775 w 161687"/>
                <a:gd name="connsiteY1" fmla="*/ 9930 h 142875"/>
                <a:gd name="connsiteX2" fmla="*/ 159378 w 161687"/>
                <a:gd name="connsiteY2" fmla="*/ 65744 h 142875"/>
                <a:gd name="connsiteX3" fmla="*/ 47518 w 161687"/>
                <a:gd name="connsiteY3" fmla="*/ 14132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87" h="142875">
                  <a:moveTo>
                    <a:pt x="9915" y="85513"/>
                  </a:moveTo>
                  <a:lnTo>
                    <a:pt x="121775" y="9930"/>
                  </a:lnTo>
                  <a:lnTo>
                    <a:pt x="159378" y="65744"/>
                  </a:lnTo>
                  <a:lnTo>
                    <a:pt x="47518" y="14132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CDC13B2-7B7B-C947-9FA4-EA3E81727CDD}"/>
                </a:ext>
              </a:extLst>
            </p:cNvPr>
            <p:cNvSpPr/>
            <p:nvPr/>
          </p:nvSpPr>
          <p:spPr>
            <a:xfrm>
              <a:off x="6432319" y="1426742"/>
              <a:ext cx="789414" cy="600075"/>
            </a:xfrm>
            <a:custGeom>
              <a:avLst/>
              <a:gdLst>
                <a:gd name="connsiteX0" fmla="*/ 110087 w 789414"/>
                <a:gd name="connsiteY0" fmla="*/ 600655 h 600075"/>
                <a:gd name="connsiteX1" fmla="*/ 57491 w 789414"/>
                <a:gd name="connsiteY1" fmla="*/ 133930 h 600075"/>
                <a:gd name="connsiteX2" fmla="*/ 788698 w 789414"/>
                <a:gd name="connsiteY2" fmla="*/ 148693 h 600075"/>
                <a:gd name="connsiteX3" fmla="*/ 702338 w 789414"/>
                <a:gd name="connsiteY3" fmla="*/ 240133 h 600075"/>
                <a:gd name="connsiteX4" fmla="*/ 396368 w 789414"/>
                <a:gd name="connsiteY4" fmla="*/ 174030 h 600075"/>
                <a:gd name="connsiteX5" fmla="*/ 193118 w 789414"/>
                <a:gd name="connsiteY5" fmla="*/ 224608 h 600075"/>
                <a:gd name="connsiteX6" fmla="*/ 241909 w 789414"/>
                <a:gd name="connsiteY6" fmla="*/ 50435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414" h="600075">
                  <a:moveTo>
                    <a:pt x="110087" y="600655"/>
                  </a:moveTo>
                  <a:cubicBezTo>
                    <a:pt x="102288" y="589987"/>
                    <a:pt x="-78136" y="337860"/>
                    <a:pt x="57491" y="133930"/>
                  </a:cubicBezTo>
                  <a:cubicBezTo>
                    <a:pt x="198159" y="-76954"/>
                    <a:pt x="579455" y="8771"/>
                    <a:pt x="788698" y="148693"/>
                  </a:cubicBezTo>
                  <a:lnTo>
                    <a:pt x="702338" y="240133"/>
                  </a:lnTo>
                  <a:cubicBezTo>
                    <a:pt x="467130" y="212797"/>
                    <a:pt x="498612" y="186031"/>
                    <a:pt x="396368" y="174030"/>
                  </a:cubicBezTo>
                  <a:cubicBezTo>
                    <a:pt x="348813" y="168410"/>
                    <a:pt x="234681" y="162219"/>
                    <a:pt x="193118" y="224608"/>
                  </a:cubicBezTo>
                  <a:cubicBezTo>
                    <a:pt x="121880" y="331669"/>
                    <a:pt x="240673" y="502642"/>
                    <a:pt x="241909" y="504357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1444C200-E812-7341-ABAA-A594CBC3C20B}"/>
                </a:ext>
              </a:extLst>
            </p:cNvPr>
            <p:cNvSpPr/>
            <p:nvPr/>
          </p:nvSpPr>
          <p:spPr>
            <a:xfrm>
              <a:off x="7012155" y="659130"/>
              <a:ext cx="513595" cy="1019175"/>
            </a:xfrm>
            <a:custGeom>
              <a:avLst/>
              <a:gdLst>
                <a:gd name="connsiteX0" fmla="*/ 124689 w 513594"/>
                <a:gd name="connsiteY0" fmla="*/ 901256 h 1019175"/>
                <a:gd name="connsiteX1" fmla="*/ 394802 w 513594"/>
                <a:gd name="connsiteY1" fmla="*/ 124873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594" h="1019175">
                  <a:moveTo>
                    <a:pt x="124689" y="901256"/>
                  </a:moveTo>
                  <a:lnTo>
                    <a:pt x="394802" y="124873"/>
                  </a:lnTo>
                </a:path>
              </a:pathLst>
            </a:custGeom>
            <a:ln w="166497" cap="flat">
              <a:solidFill>
                <a:srgbClr val="2525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D4FAEFA-76A4-2A48-972B-4429B7A0C744}"/>
                </a:ext>
              </a:extLst>
            </p:cNvPr>
            <p:cNvSpPr/>
            <p:nvPr/>
          </p:nvSpPr>
          <p:spPr>
            <a:xfrm>
              <a:off x="6748507" y="2127204"/>
              <a:ext cx="9511" cy="9525"/>
            </a:xfrm>
            <a:custGeom>
              <a:avLst/>
              <a:gdLst>
                <a:gd name="connsiteX0" fmla="*/ 7706 w 9511"/>
                <a:gd name="connsiteY0" fmla="*/ 8396 h 9525"/>
                <a:gd name="connsiteX1" fmla="*/ 7706 w 9511"/>
                <a:gd name="connsiteY1" fmla="*/ 83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1" h="9525">
                  <a:moveTo>
                    <a:pt x="7706" y="8396"/>
                  </a:moveTo>
                  <a:cubicBezTo>
                    <a:pt x="7040" y="6872"/>
                    <a:pt x="6850" y="6586"/>
                    <a:pt x="7706" y="8396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1AE856C-1265-DA4C-97F6-D71BA6387331}"/>
                </a:ext>
              </a:extLst>
            </p:cNvPr>
            <p:cNvSpPr/>
            <p:nvPr/>
          </p:nvSpPr>
          <p:spPr>
            <a:xfrm>
              <a:off x="6745196" y="1991296"/>
              <a:ext cx="760881" cy="981075"/>
            </a:xfrm>
            <a:custGeom>
              <a:avLst/>
              <a:gdLst>
                <a:gd name="connsiteX0" fmla="*/ 757537 w 760881"/>
                <a:gd name="connsiteY0" fmla="*/ 370904 h 981075"/>
                <a:gd name="connsiteX1" fmla="*/ 711789 w 760881"/>
                <a:gd name="connsiteY1" fmla="*/ 271844 h 981075"/>
                <a:gd name="connsiteX2" fmla="*/ 462791 w 760881"/>
                <a:gd name="connsiteY2" fmla="*/ 38862 h 981075"/>
                <a:gd name="connsiteX3" fmla="*/ 390032 w 760881"/>
                <a:gd name="connsiteY3" fmla="*/ 7144 h 981075"/>
                <a:gd name="connsiteX4" fmla="*/ 111549 w 760881"/>
                <a:gd name="connsiteY4" fmla="*/ 7144 h 981075"/>
                <a:gd name="connsiteX5" fmla="*/ 10230 w 760881"/>
                <a:gd name="connsiteY5" fmla="*/ 128266 h 981075"/>
                <a:gd name="connsiteX6" fmla="*/ 14346 w 760881"/>
                <a:gd name="connsiteY6" fmla="*/ 150019 h 981075"/>
                <a:gd name="connsiteX7" fmla="*/ 15583 w 760881"/>
                <a:gd name="connsiteY7" fmla="*/ 153924 h 981075"/>
                <a:gd name="connsiteX8" fmla="*/ 19387 w 760881"/>
                <a:gd name="connsiteY8" fmla="*/ 163925 h 981075"/>
                <a:gd name="connsiteX9" fmla="*/ 11018 w 760881"/>
                <a:gd name="connsiteY9" fmla="*/ 144304 h 981075"/>
                <a:gd name="connsiteX10" fmla="*/ 16344 w 760881"/>
                <a:gd name="connsiteY10" fmla="*/ 157829 h 981075"/>
                <a:gd name="connsiteX11" fmla="*/ 28898 w 760881"/>
                <a:gd name="connsiteY11" fmla="*/ 196691 h 981075"/>
                <a:gd name="connsiteX12" fmla="*/ 44306 w 760881"/>
                <a:gd name="connsiteY12" fmla="*/ 258604 h 981075"/>
                <a:gd name="connsiteX13" fmla="*/ 52581 w 760881"/>
                <a:gd name="connsiteY13" fmla="*/ 301657 h 981075"/>
                <a:gd name="connsiteX14" fmla="*/ 56385 w 760881"/>
                <a:gd name="connsiteY14" fmla="*/ 325565 h 981075"/>
                <a:gd name="connsiteX15" fmla="*/ 56956 w 760881"/>
                <a:gd name="connsiteY15" fmla="*/ 329470 h 981075"/>
                <a:gd name="connsiteX16" fmla="*/ 57812 w 760881"/>
                <a:gd name="connsiteY16" fmla="*/ 336614 h 981075"/>
                <a:gd name="connsiteX17" fmla="*/ 7974 w 760881"/>
                <a:gd name="connsiteY17" fmla="*/ 906495 h 981075"/>
                <a:gd name="connsiteX18" fmla="*/ 176224 w 760881"/>
                <a:gd name="connsiteY18" fmla="*/ 952976 h 981075"/>
                <a:gd name="connsiteX19" fmla="*/ 232339 w 760881"/>
                <a:gd name="connsiteY19" fmla="*/ 336614 h 981075"/>
                <a:gd name="connsiteX20" fmla="*/ 213317 w 760881"/>
                <a:gd name="connsiteY20" fmla="*/ 216122 h 981075"/>
                <a:gd name="connsiteX21" fmla="*/ 403537 w 760881"/>
                <a:gd name="connsiteY21" fmla="*/ 216122 h 981075"/>
                <a:gd name="connsiteX22" fmla="*/ 567317 w 760881"/>
                <a:gd name="connsiteY22" fmla="*/ 370904 h 981075"/>
                <a:gd name="connsiteX23" fmla="*/ 580727 w 760881"/>
                <a:gd name="connsiteY23" fmla="*/ 386144 h 981075"/>
                <a:gd name="connsiteX24" fmla="*/ 581583 w 760881"/>
                <a:gd name="connsiteY24" fmla="*/ 387096 h 981075"/>
                <a:gd name="connsiteX25" fmla="*/ 581583 w 760881"/>
                <a:gd name="connsiteY25" fmla="*/ 406146 h 981075"/>
                <a:gd name="connsiteX26" fmla="*/ 581583 w 760881"/>
                <a:gd name="connsiteY26" fmla="*/ 408527 h 981075"/>
                <a:gd name="connsiteX27" fmla="*/ 580442 w 760881"/>
                <a:gd name="connsiteY27" fmla="*/ 415385 h 981075"/>
                <a:gd name="connsiteX28" fmla="*/ 575496 w 760881"/>
                <a:gd name="connsiteY28" fmla="*/ 443198 h 981075"/>
                <a:gd name="connsiteX29" fmla="*/ 516052 w 760881"/>
                <a:gd name="connsiteY29" fmla="*/ 681323 h 981075"/>
                <a:gd name="connsiteX30" fmla="*/ 684397 w 760881"/>
                <a:gd name="connsiteY30" fmla="*/ 727805 h 981075"/>
                <a:gd name="connsiteX31" fmla="*/ 745553 w 760881"/>
                <a:gd name="connsiteY31" fmla="*/ 480155 h 981075"/>
                <a:gd name="connsiteX32" fmla="*/ 757537 w 760881"/>
                <a:gd name="connsiteY32" fmla="*/ 370904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60881" h="981075">
                  <a:moveTo>
                    <a:pt x="757537" y="370904"/>
                  </a:moveTo>
                  <a:cubicBezTo>
                    <a:pt x="754018" y="330803"/>
                    <a:pt x="736232" y="302514"/>
                    <a:pt x="711789" y="271844"/>
                  </a:cubicBezTo>
                  <a:cubicBezTo>
                    <a:pt x="641693" y="183928"/>
                    <a:pt x="550102" y="109919"/>
                    <a:pt x="462791" y="38862"/>
                  </a:cubicBezTo>
                  <a:cubicBezTo>
                    <a:pt x="444014" y="18593"/>
                    <a:pt x="417640" y="7095"/>
                    <a:pt x="390032" y="7144"/>
                  </a:cubicBezTo>
                  <a:lnTo>
                    <a:pt x="111549" y="7144"/>
                  </a:lnTo>
                  <a:cubicBezTo>
                    <a:pt x="50173" y="12571"/>
                    <a:pt x="4810" y="66799"/>
                    <a:pt x="10230" y="128266"/>
                  </a:cubicBezTo>
                  <a:cubicBezTo>
                    <a:pt x="10879" y="135636"/>
                    <a:pt x="12258" y="142922"/>
                    <a:pt x="14346" y="150019"/>
                  </a:cubicBezTo>
                  <a:cubicBezTo>
                    <a:pt x="14346" y="151352"/>
                    <a:pt x="15107" y="152686"/>
                    <a:pt x="15583" y="153924"/>
                  </a:cubicBezTo>
                  <a:cubicBezTo>
                    <a:pt x="16724" y="157258"/>
                    <a:pt x="17961" y="160592"/>
                    <a:pt x="19387" y="163925"/>
                  </a:cubicBezTo>
                  <a:cubicBezTo>
                    <a:pt x="14442" y="152591"/>
                    <a:pt x="11969" y="146685"/>
                    <a:pt x="11018" y="144304"/>
                  </a:cubicBezTo>
                  <a:cubicBezTo>
                    <a:pt x="12064" y="146971"/>
                    <a:pt x="14727" y="153257"/>
                    <a:pt x="16344" y="157829"/>
                  </a:cubicBezTo>
                  <a:cubicBezTo>
                    <a:pt x="21004" y="170688"/>
                    <a:pt x="25094" y="183642"/>
                    <a:pt x="28898" y="196691"/>
                  </a:cubicBezTo>
                  <a:cubicBezTo>
                    <a:pt x="34890" y="217075"/>
                    <a:pt x="39836" y="237839"/>
                    <a:pt x="44306" y="258604"/>
                  </a:cubicBezTo>
                  <a:cubicBezTo>
                    <a:pt x="47445" y="272892"/>
                    <a:pt x="50013" y="287179"/>
                    <a:pt x="52581" y="301657"/>
                  </a:cubicBezTo>
                  <a:cubicBezTo>
                    <a:pt x="53912" y="309563"/>
                    <a:pt x="55149" y="317564"/>
                    <a:pt x="56385" y="325565"/>
                  </a:cubicBezTo>
                  <a:cubicBezTo>
                    <a:pt x="56385" y="327089"/>
                    <a:pt x="56385" y="328327"/>
                    <a:pt x="56956" y="329470"/>
                  </a:cubicBezTo>
                  <a:cubicBezTo>
                    <a:pt x="57527" y="330613"/>
                    <a:pt x="56956" y="333280"/>
                    <a:pt x="57812" y="336614"/>
                  </a:cubicBezTo>
                  <a:cubicBezTo>
                    <a:pt x="81209" y="528066"/>
                    <a:pt x="57812" y="721138"/>
                    <a:pt x="7974" y="906495"/>
                  </a:cubicBezTo>
                  <a:cubicBezTo>
                    <a:pt x="-6102" y="958787"/>
                    <a:pt x="161006" y="1009555"/>
                    <a:pt x="176224" y="952976"/>
                  </a:cubicBezTo>
                  <a:cubicBezTo>
                    <a:pt x="230151" y="752951"/>
                    <a:pt x="256021" y="543401"/>
                    <a:pt x="232339" y="336614"/>
                  </a:cubicBezTo>
                  <a:cubicBezTo>
                    <a:pt x="227679" y="296323"/>
                    <a:pt x="221687" y="255937"/>
                    <a:pt x="213317" y="216122"/>
                  </a:cubicBezTo>
                  <a:lnTo>
                    <a:pt x="403537" y="216122"/>
                  </a:lnTo>
                  <a:cubicBezTo>
                    <a:pt x="461210" y="264346"/>
                    <a:pt x="515905" y="316035"/>
                    <a:pt x="567317" y="370904"/>
                  </a:cubicBezTo>
                  <a:cubicBezTo>
                    <a:pt x="571882" y="375857"/>
                    <a:pt x="576352" y="381000"/>
                    <a:pt x="580727" y="386144"/>
                  </a:cubicBezTo>
                  <a:lnTo>
                    <a:pt x="581583" y="387096"/>
                  </a:lnTo>
                  <a:cubicBezTo>
                    <a:pt x="582003" y="393439"/>
                    <a:pt x="582003" y="399803"/>
                    <a:pt x="581583" y="406146"/>
                  </a:cubicBezTo>
                  <a:cubicBezTo>
                    <a:pt x="581583" y="407099"/>
                    <a:pt x="581583" y="407765"/>
                    <a:pt x="581583" y="408527"/>
                  </a:cubicBezTo>
                  <a:cubicBezTo>
                    <a:pt x="581583" y="409289"/>
                    <a:pt x="580918" y="412242"/>
                    <a:pt x="580442" y="415385"/>
                  </a:cubicBezTo>
                  <a:cubicBezTo>
                    <a:pt x="579015" y="424910"/>
                    <a:pt x="577208" y="433959"/>
                    <a:pt x="575496" y="443198"/>
                  </a:cubicBezTo>
                  <a:cubicBezTo>
                    <a:pt x="560124" y="523620"/>
                    <a:pt x="540278" y="603119"/>
                    <a:pt x="516052" y="681323"/>
                  </a:cubicBezTo>
                  <a:cubicBezTo>
                    <a:pt x="499598" y="735330"/>
                    <a:pt x="668229" y="781526"/>
                    <a:pt x="684397" y="727805"/>
                  </a:cubicBezTo>
                  <a:cubicBezTo>
                    <a:pt x="709375" y="646461"/>
                    <a:pt x="729792" y="563782"/>
                    <a:pt x="745553" y="480155"/>
                  </a:cubicBezTo>
                  <a:cubicBezTo>
                    <a:pt x="752401" y="444532"/>
                    <a:pt x="761151" y="406527"/>
                    <a:pt x="757537" y="370904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B4A79D7-0EB6-9845-A89C-6D4F3A47D10C}"/>
                </a:ext>
              </a:extLst>
            </p:cNvPr>
            <p:cNvSpPr/>
            <p:nvPr/>
          </p:nvSpPr>
          <p:spPr>
            <a:xfrm>
              <a:off x="6744127" y="1418177"/>
              <a:ext cx="485062" cy="733425"/>
            </a:xfrm>
            <a:custGeom>
              <a:avLst/>
              <a:gdLst>
                <a:gd name="connsiteX0" fmla="*/ 247389 w 485061"/>
                <a:gd name="connsiteY0" fmla="*/ 7144 h 733425"/>
                <a:gd name="connsiteX1" fmla="*/ 8473 w 485061"/>
                <a:gd name="connsiteY1" fmla="*/ 145256 h 733425"/>
                <a:gd name="connsiteX2" fmla="*/ 8473 w 485061"/>
                <a:gd name="connsiteY2" fmla="*/ 683895 h 733425"/>
                <a:gd name="connsiteX3" fmla="*/ 484023 w 485061"/>
                <a:gd name="connsiteY3" fmla="*/ 642271 h 733425"/>
                <a:gd name="connsiteX4" fmla="*/ 484023 w 485061"/>
                <a:gd name="connsiteY4" fmla="*/ 104204 h 733425"/>
                <a:gd name="connsiteX5" fmla="*/ 247389 w 485061"/>
                <a:gd name="connsiteY5" fmla="*/ 7144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061" h="733425">
                  <a:moveTo>
                    <a:pt x="247389" y="7144"/>
                  </a:moveTo>
                  <a:cubicBezTo>
                    <a:pt x="-25387" y="7144"/>
                    <a:pt x="8473" y="145256"/>
                    <a:pt x="8473" y="145256"/>
                  </a:cubicBezTo>
                  <a:lnTo>
                    <a:pt x="8473" y="683895"/>
                  </a:lnTo>
                  <a:cubicBezTo>
                    <a:pt x="124982" y="743998"/>
                    <a:pt x="400802" y="753523"/>
                    <a:pt x="484023" y="642271"/>
                  </a:cubicBezTo>
                  <a:lnTo>
                    <a:pt x="484023" y="104204"/>
                  </a:lnTo>
                  <a:cubicBezTo>
                    <a:pt x="484023" y="104204"/>
                    <a:pt x="520070" y="7144"/>
                    <a:pt x="247389" y="7144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5C3EEA9-6EE4-7244-BC83-D65F593EAA15}"/>
                </a:ext>
              </a:extLst>
            </p:cNvPr>
            <p:cNvSpPr/>
            <p:nvPr/>
          </p:nvSpPr>
          <p:spPr>
            <a:xfrm>
              <a:off x="6867302" y="1446943"/>
              <a:ext cx="256797" cy="304800"/>
            </a:xfrm>
            <a:custGeom>
              <a:avLst/>
              <a:gdLst>
                <a:gd name="connsiteX0" fmla="*/ 7133 w 256797"/>
                <a:gd name="connsiteY0" fmla="*/ 7144 h 304800"/>
                <a:gd name="connsiteX1" fmla="*/ 182707 w 256797"/>
                <a:gd name="connsiteY1" fmla="*/ 298323 h 304800"/>
                <a:gd name="connsiteX2" fmla="*/ 250901 w 256797"/>
                <a:gd name="connsiteY2" fmla="*/ 7144 h 304800"/>
                <a:gd name="connsiteX3" fmla="*/ 7133 w 256797"/>
                <a:gd name="connsiteY3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97" h="304800">
                  <a:moveTo>
                    <a:pt x="7133" y="7144"/>
                  </a:moveTo>
                  <a:lnTo>
                    <a:pt x="182707" y="298323"/>
                  </a:lnTo>
                  <a:lnTo>
                    <a:pt x="250901" y="7144"/>
                  </a:lnTo>
                  <a:lnTo>
                    <a:pt x="7133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892B267-2864-8640-AA09-FF358DCA3CC9}"/>
                </a:ext>
              </a:extLst>
            </p:cNvPr>
            <p:cNvSpPr/>
            <p:nvPr/>
          </p:nvSpPr>
          <p:spPr>
            <a:xfrm>
              <a:off x="6872628" y="1455610"/>
              <a:ext cx="256797" cy="114300"/>
            </a:xfrm>
            <a:custGeom>
              <a:avLst/>
              <a:gdLst>
                <a:gd name="connsiteX0" fmla="*/ 250996 w 256797"/>
                <a:gd name="connsiteY0" fmla="*/ 30290 h 114300"/>
                <a:gd name="connsiteX1" fmla="*/ 249569 w 256797"/>
                <a:gd name="connsiteY1" fmla="*/ 29718 h 114300"/>
                <a:gd name="connsiteX2" fmla="*/ 8275 w 256797"/>
                <a:gd name="connsiteY2" fmla="*/ 29718 h 114300"/>
                <a:gd name="connsiteX3" fmla="*/ 7133 w 256797"/>
                <a:gd name="connsiteY3" fmla="*/ 29718 h 114300"/>
                <a:gd name="connsiteX4" fmla="*/ 55449 w 256797"/>
                <a:gd name="connsiteY4" fmla="*/ 109252 h 114300"/>
                <a:gd name="connsiteX5" fmla="*/ 133915 w 256797"/>
                <a:gd name="connsiteY5" fmla="*/ 55626 h 114300"/>
                <a:gd name="connsiteX6" fmla="*/ 232354 w 256797"/>
                <a:gd name="connsiteY6" fmla="*/ 10925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7" h="114300">
                  <a:moveTo>
                    <a:pt x="250996" y="30290"/>
                  </a:moveTo>
                  <a:lnTo>
                    <a:pt x="249569" y="29718"/>
                  </a:lnTo>
                  <a:cubicBezTo>
                    <a:pt x="167679" y="-381"/>
                    <a:pt x="78941" y="-381"/>
                    <a:pt x="8275" y="29718"/>
                  </a:cubicBezTo>
                  <a:lnTo>
                    <a:pt x="7133" y="29718"/>
                  </a:lnTo>
                  <a:lnTo>
                    <a:pt x="55449" y="109252"/>
                  </a:lnTo>
                  <a:lnTo>
                    <a:pt x="133915" y="55626"/>
                  </a:lnTo>
                  <a:lnTo>
                    <a:pt x="232354" y="109252"/>
                  </a:lnTo>
                  <a:close/>
                </a:path>
              </a:pathLst>
            </a:custGeom>
            <a:solidFill>
              <a:srgbClr val="AFA2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9DE9B8-4D0D-284E-AF55-F3AD3CC5FA30}"/>
                </a:ext>
              </a:extLst>
            </p:cNvPr>
            <p:cNvSpPr/>
            <p:nvPr/>
          </p:nvSpPr>
          <p:spPr>
            <a:xfrm>
              <a:off x="6989043" y="1446943"/>
              <a:ext cx="76088" cy="304800"/>
            </a:xfrm>
            <a:custGeom>
              <a:avLst/>
              <a:gdLst>
                <a:gd name="connsiteX0" fmla="*/ 74757 w 76088"/>
                <a:gd name="connsiteY0" fmla="*/ 238696 h 304800"/>
                <a:gd name="connsiteX1" fmla="*/ 60870 w 76088"/>
                <a:gd name="connsiteY1" fmla="*/ 298323 h 304800"/>
                <a:gd name="connsiteX2" fmla="*/ 24919 w 76088"/>
                <a:gd name="connsiteY2" fmla="*/ 238696 h 304800"/>
                <a:gd name="connsiteX3" fmla="*/ 7133 w 76088"/>
                <a:gd name="connsiteY3" fmla="*/ 7144 h 304800"/>
                <a:gd name="connsiteX4" fmla="*/ 7133 w 76088"/>
                <a:gd name="connsiteY4" fmla="*/ 7144 h 304800"/>
                <a:gd name="connsiteX5" fmla="*/ 74757 w 76088"/>
                <a:gd name="connsiteY5" fmla="*/ 23869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088" h="304800">
                  <a:moveTo>
                    <a:pt x="74757" y="238696"/>
                  </a:moveTo>
                  <a:lnTo>
                    <a:pt x="60870" y="298323"/>
                  </a:lnTo>
                  <a:lnTo>
                    <a:pt x="24919" y="238696"/>
                  </a:lnTo>
                  <a:lnTo>
                    <a:pt x="7133" y="7144"/>
                  </a:lnTo>
                  <a:lnTo>
                    <a:pt x="7133" y="7144"/>
                  </a:lnTo>
                  <a:lnTo>
                    <a:pt x="74757" y="238696"/>
                  </a:lnTo>
                  <a:close/>
                </a:path>
              </a:pathLst>
            </a:custGeom>
            <a:solidFill>
              <a:srgbClr val="E828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A3F237F-8604-2D45-B6F8-B87B965DB523}"/>
                </a:ext>
              </a:extLst>
            </p:cNvPr>
            <p:cNvSpPr/>
            <p:nvPr/>
          </p:nvSpPr>
          <p:spPr>
            <a:xfrm>
              <a:off x="6949548" y="1445990"/>
              <a:ext cx="95110" cy="95250"/>
            </a:xfrm>
            <a:custGeom>
              <a:avLst/>
              <a:gdLst>
                <a:gd name="connsiteX0" fmla="*/ 61466 w 95110"/>
                <a:gd name="connsiteY0" fmla="*/ 90964 h 95250"/>
                <a:gd name="connsiteX1" fmla="*/ 61466 w 95110"/>
                <a:gd name="connsiteY1" fmla="*/ 90964 h 95250"/>
                <a:gd name="connsiteX2" fmla="*/ 85148 w 95110"/>
                <a:gd name="connsiteY2" fmla="*/ 74581 h 95250"/>
                <a:gd name="connsiteX3" fmla="*/ 91901 w 95110"/>
                <a:gd name="connsiteY3" fmla="*/ 36481 h 95250"/>
                <a:gd name="connsiteX4" fmla="*/ 59659 w 95110"/>
                <a:gd name="connsiteY4" fmla="*/ 7144 h 95250"/>
                <a:gd name="connsiteX5" fmla="*/ 31126 w 95110"/>
                <a:gd name="connsiteY5" fmla="*/ 7144 h 95250"/>
                <a:gd name="connsiteX6" fmla="*/ 9916 w 95110"/>
                <a:gd name="connsiteY6" fmla="*/ 36481 h 95250"/>
                <a:gd name="connsiteX7" fmla="*/ 30936 w 95110"/>
                <a:gd name="connsiteY7" fmla="*/ 74581 h 95250"/>
                <a:gd name="connsiteX8" fmla="*/ 61466 w 95110"/>
                <a:gd name="connsiteY8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110" h="95250">
                  <a:moveTo>
                    <a:pt x="61466" y="90964"/>
                  </a:moveTo>
                  <a:lnTo>
                    <a:pt x="61466" y="90964"/>
                  </a:lnTo>
                  <a:cubicBezTo>
                    <a:pt x="72309" y="92079"/>
                    <a:pt x="82352" y="85131"/>
                    <a:pt x="85148" y="74581"/>
                  </a:cubicBezTo>
                  <a:lnTo>
                    <a:pt x="91901" y="36481"/>
                  </a:lnTo>
                  <a:cubicBezTo>
                    <a:pt x="94374" y="21812"/>
                    <a:pt x="78300" y="7144"/>
                    <a:pt x="59659" y="7144"/>
                  </a:cubicBezTo>
                  <a:lnTo>
                    <a:pt x="31126" y="7144"/>
                  </a:lnTo>
                  <a:cubicBezTo>
                    <a:pt x="12104" y="7144"/>
                    <a:pt x="1832" y="21812"/>
                    <a:pt x="9916" y="36481"/>
                  </a:cubicBezTo>
                  <a:lnTo>
                    <a:pt x="30936" y="74581"/>
                  </a:lnTo>
                  <a:cubicBezTo>
                    <a:pt x="37443" y="85129"/>
                    <a:pt x="49092" y="91380"/>
                    <a:pt x="61466" y="90964"/>
                  </a:cubicBezTo>
                  <a:close/>
                </a:path>
              </a:pathLst>
            </a:custGeom>
            <a:solidFill>
              <a:srgbClr val="E828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2F0ECC3-A3C2-3543-A36C-A2771E964E6C}"/>
                </a:ext>
              </a:extLst>
            </p:cNvPr>
            <p:cNvSpPr/>
            <p:nvPr/>
          </p:nvSpPr>
          <p:spPr>
            <a:xfrm>
              <a:off x="7044778" y="1455039"/>
              <a:ext cx="152176" cy="295275"/>
            </a:xfrm>
            <a:custGeom>
              <a:avLst/>
              <a:gdLst>
                <a:gd name="connsiteX0" fmla="*/ 7133 w 152176"/>
                <a:gd name="connsiteY0" fmla="*/ 290227 h 295275"/>
                <a:gd name="connsiteX1" fmla="*/ 71618 w 152176"/>
                <a:gd name="connsiteY1" fmla="*/ 7144 h 295275"/>
                <a:gd name="connsiteX2" fmla="*/ 134961 w 152176"/>
                <a:gd name="connsiteY2" fmla="*/ 28480 h 295275"/>
                <a:gd name="connsiteX3" fmla="*/ 149752 w 152176"/>
                <a:gd name="connsiteY3" fmla="*/ 58423 h 295275"/>
                <a:gd name="connsiteX4" fmla="*/ 146470 w 152176"/>
                <a:gd name="connsiteY4" fmla="*/ 64770 h 295275"/>
                <a:gd name="connsiteX5" fmla="*/ 123073 w 152176"/>
                <a:gd name="connsiteY5" fmla="*/ 96869 h 295275"/>
                <a:gd name="connsiteX6" fmla="*/ 90640 w 152176"/>
                <a:gd name="connsiteY6" fmla="*/ 108014 h 295275"/>
                <a:gd name="connsiteX7" fmla="*/ 112420 w 152176"/>
                <a:gd name="connsiteY7" fmla="*/ 14611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176" h="295275">
                  <a:moveTo>
                    <a:pt x="7133" y="290227"/>
                  </a:moveTo>
                  <a:lnTo>
                    <a:pt x="71618" y="7144"/>
                  </a:lnTo>
                  <a:lnTo>
                    <a:pt x="134961" y="28480"/>
                  </a:lnTo>
                  <a:cubicBezTo>
                    <a:pt x="147302" y="32658"/>
                    <a:pt x="153924" y="46064"/>
                    <a:pt x="149752" y="58423"/>
                  </a:cubicBezTo>
                  <a:cubicBezTo>
                    <a:pt x="148986" y="60693"/>
                    <a:pt x="147879" y="62833"/>
                    <a:pt x="146470" y="64770"/>
                  </a:cubicBezTo>
                  <a:lnTo>
                    <a:pt x="123073" y="96869"/>
                  </a:lnTo>
                  <a:lnTo>
                    <a:pt x="90640" y="108014"/>
                  </a:lnTo>
                  <a:lnTo>
                    <a:pt x="112420" y="146114"/>
                  </a:ln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C41C443-15BA-EB49-9770-2EA6D42627DF}"/>
                </a:ext>
              </a:extLst>
            </p:cNvPr>
            <p:cNvSpPr/>
            <p:nvPr/>
          </p:nvSpPr>
          <p:spPr>
            <a:xfrm>
              <a:off x="6798720" y="1455039"/>
              <a:ext cx="256797" cy="295275"/>
            </a:xfrm>
            <a:custGeom>
              <a:avLst/>
              <a:gdLst>
                <a:gd name="connsiteX0" fmla="*/ 253190 w 256797"/>
                <a:gd name="connsiteY0" fmla="*/ 290227 h 295275"/>
                <a:gd name="connsiteX1" fmla="*/ 73052 w 256797"/>
                <a:gd name="connsiteY1" fmla="*/ 7144 h 295275"/>
                <a:gd name="connsiteX2" fmla="*/ 19980 w 256797"/>
                <a:gd name="connsiteY2" fmla="*/ 24670 h 295275"/>
                <a:gd name="connsiteX3" fmla="*/ 8170 w 256797"/>
                <a:gd name="connsiteY3" fmla="*/ 48876 h 295275"/>
                <a:gd name="connsiteX4" fmla="*/ 12847 w 256797"/>
                <a:gd name="connsiteY4" fmla="*/ 56293 h 295275"/>
                <a:gd name="connsiteX5" fmla="*/ 54981 w 256797"/>
                <a:gd name="connsiteY5" fmla="*/ 96869 h 295275"/>
                <a:gd name="connsiteX6" fmla="*/ 91884 w 256797"/>
                <a:gd name="connsiteY6" fmla="*/ 108014 h 295275"/>
                <a:gd name="connsiteX7" fmla="*/ 84370 w 256797"/>
                <a:gd name="connsiteY7" fmla="*/ 14611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797" h="295275">
                  <a:moveTo>
                    <a:pt x="253190" y="290227"/>
                  </a:moveTo>
                  <a:lnTo>
                    <a:pt x="73052" y="7144"/>
                  </a:lnTo>
                  <a:lnTo>
                    <a:pt x="19980" y="24670"/>
                  </a:lnTo>
                  <a:cubicBezTo>
                    <a:pt x="10045" y="28088"/>
                    <a:pt x="4757" y="38925"/>
                    <a:pt x="8170" y="48876"/>
                  </a:cubicBezTo>
                  <a:cubicBezTo>
                    <a:pt x="9132" y="51679"/>
                    <a:pt x="10733" y="54218"/>
                    <a:pt x="12847" y="56293"/>
                  </a:cubicBezTo>
                  <a:lnTo>
                    <a:pt x="54981" y="96869"/>
                  </a:lnTo>
                  <a:lnTo>
                    <a:pt x="91884" y="108014"/>
                  </a:lnTo>
                  <a:lnTo>
                    <a:pt x="84370" y="146114"/>
                  </a:ln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18B47D9-A166-494D-8AA5-604CBDEC8315}"/>
                </a:ext>
              </a:extLst>
            </p:cNvPr>
            <p:cNvSpPr/>
            <p:nvPr/>
          </p:nvSpPr>
          <p:spPr>
            <a:xfrm>
              <a:off x="6867207" y="1423868"/>
              <a:ext cx="256797" cy="114300"/>
            </a:xfrm>
            <a:custGeom>
              <a:avLst/>
              <a:gdLst>
                <a:gd name="connsiteX0" fmla="*/ 250996 w 256797"/>
                <a:gd name="connsiteY0" fmla="*/ 30218 h 114300"/>
                <a:gd name="connsiteX1" fmla="*/ 249569 w 256797"/>
                <a:gd name="connsiteY1" fmla="*/ 29647 h 114300"/>
                <a:gd name="connsiteX2" fmla="*/ 8275 w 256797"/>
                <a:gd name="connsiteY2" fmla="*/ 29647 h 114300"/>
                <a:gd name="connsiteX3" fmla="*/ 7133 w 256797"/>
                <a:gd name="connsiteY3" fmla="*/ 29647 h 114300"/>
                <a:gd name="connsiteX4" fmla="*/ 55449 w 256797"/>
                <a:gd name="connsiteY4" fmla="*/ 109180 h 114300"/>
                <a:gd name="connsiteX5" fmla="*/ 134961 w 256797"/>
                <a:gd name="connsiteY5" fmla="*/ 61555 h 114300"/>
                <a:gd name="connsiteX6" fmla="*/ 232354 w 256797"/>
                <a:gd name="connsiteY6" fmla="*/ 10918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797" h="114300">
                  <a:moveTo>
                    <a:pt x="250996" y="30218"/>
                  </a:moveTo>
                  <a:lnTo>
                    <a:pt x="249569" y="29647"/>
                  </a:lnTo>
                  <a:cubicBezTo>
                    <a:pt x="167679" y="-357"/>
                    <a:pt x="78941" y="-357"/>
                    <a:pt x="8275" y="29647"/>
                  </a:cubicBezTo>
                  <a:lnTo>
                    <a:pt x="7133" y="29647"/>
                  </a:lnTo>
                  <a:lnTo>
                    <a:pt x="55449" y="109180"/>
                  </a:lnTo>
                  <a:lnTo>
                    <a:pt x="134961" y="61555"/>
                  </a:lnTo>
                  <a:lnTo>
                    <a:pt x="232354" y="1091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469D641-CB54-F84F-8E14-6599B64C45A0}"/>
                </a:ext>
              </a:extLst>
            </p:cNvPr>
            <p:cNvSpPr/>
            <p:nvPr/>
          </p:nvSpPr>
          <p:spPr>
            <a:xfrm>
              <a:off x="7042685" y="1428750"/>
              <a:ext cx="152176" cy="314325"/>
            </a:xfrm>
            <a:custGeom>
              <a:avLst/>
              <a:gdLst>
                <a:gd name="connsiteX0" fmla="*/ 7133 w 152176"/>
                <a:gd name="connsiteY0" fmla="*/ 316516 h 314325"/>
                <a:gd name="connsiteX1" fmla="*/ 71998 w 152176"/>
                <a:gd name="connsiteY1" fmla="*/ 7144 h 314325"/>
                <a:gd name="connsiteX2" fmla="*/ 135342 w 152176"/>
                <a:gd name="connsiteY2" fmla="*/ 28480 h 314325"/>
                <a:gd name="connsiteX3" fmla="*/ 150133 w 152176"/>
                <a:gd name="connsiteY3" fmla="*/ 58423 h 314325"/>
                <a:gd name="connsiteX4" fmla="*/ 146850 w 152176"/>
                <a:gd name="connsiteY4" fmla="*/ 64770 h 314325"/>
                <a:gd name="connsiteX5" fmla="*/ 123453 w 152176"/>
                <a:gd name="connsiteY5" fmla="*/ 96869 h 314325"/>
                <a:gd name="connsiteX6" fmla="*/ 90735 w 152176"/>
                <a:gd name="connsiteY6" fmla="*/ 108013 h 314325"/>
                <a:gd name="connsiteX7" fmla="*/ 112515 w 152176"/>
                <a:gd name="connsiteY7" fmla="*/ 14611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176" h="314325">
                  <a:moveTo>
                    <a:pt x="7133" y="316516"/>
                  </a:moveTo>
                  <a:lnTo>
                    <a:pt x="71998" y="7144"/>
                  </a:lnTo>
                  <a:lnTo>
                    <a:pt x="135342" y="28480"/>
                  </a:lnTo>
                  <a:cubicBezTo>
                    <a:pt x="147683" y="32658"/>
                    <a:pt x="154305" y="46064"/>
                    <a:pt x="150133" y="58423"/>
                  </a:cubicBezTo>
                  <a:cubicBezTo>
                    <a:pt x="149366" y="60693"/>
                    <a:pt x="148259" y="62833"/>
                    <a:pt x="146850" y="64770"/>
                  </a:cubicBezTo>
                  <a:lnTo>
                    <a:pt x="123453" y="96869"/>
                  </a:lnTo>
                  <a:lnTo>
                    <a:pt x="90735" y="108013"/>
                  </a:lnTo>
                  <a:lnTo>
                    <a:pt x="112515" y="146113"/>
                  </a:lnTo>
                  <a:close/>
                </a:path>
              </a:pathLst>
            </a:custGeom>
            <a:solidFill>
              <a:srgbClr val="323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E2789AC-B5E4-BD4F-A3A6-ECA121E8B9B2}"/>
                </a:ext>
              </a:extLst>
            </p:cNvPr>
            <p:cNvSpPr/>
            <p:nvPr/>
          </p:nvSpPr>
          <p:spPr>
            <a:xfrm>
              <a:off x="6796653" y="1428750"/>
              <a:ext cx="256797" cy="314325"/>
            </a:xfrm>
            <a:custGeom>
              <a:avLst/>
              <a:gdLst>
                <a:gd name="connsiteX0" fmla="*/ 253166 w 256797"/>
                <a:gd name="connsiteY0" fmla="*/ 316516 h 314325"/>
                <a:gd name="connsiteX1" fmla="*/ 73027 w 256797"/>
                <a:gd name="connsiteY1" fmla="*/ 7144 h 314325"/>
                <a:gd name="connsiteX2" fmla="*/ 20051 w 256797"/>
                <a:gd name="connsiteY2" fmla="*/ 24670 h 314325"/>
                <a:gd name="connsiteX3" fmla="*/ 8146 w 256797"/>
                <a:gd name="connsiteY3" fmla="*/ 48829 h 314325"/>
                <a:gd name="connsiteX4" fmla="*/ 12823 w 256797"/>
                <a:gd name="connsiteY4" fmla="*/ 56293 h 314325"/>
                <a:gd name="connsiteX5" fmla="*/ 54956 w 256797"/>
                <a:gd name="connsiteY5" fmla="*/ 96869 h 314325"/>
                <a:gd name="connsiteX6" fmla="*/ 91859 w 256797"/>
                <a:gd name="connsiteY6" fmla="*/ 108013 h 314325"/>
                <a:gd name="connsiteX7" fmla="*/ 84345 w 256797"/>
                <a:gd name="connsiteY7" fmla="*/ 14611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797" h="314325">
                  <a:moveTo>
                    <a:pt x="253166" y="316516"/>
                  </a:moveTo>
                  <a:lnTo>
                    <a:pt x="73027" y="7144"/>
                  </a:lnTo>
                  <a:lnTo>
                    <a:pt x="20051" y="24670"/>
                  </a:lnTo>
                  <a:cubicBezTo>
                    <a:pt x="10102" y="28049"/>
                    <a:pt x="4772" y="38865"/>
                    <a:pt x="8146" y="48829"/>
                  </a:cubicBezTo>
                  <a:cubicBezTo>
                    <a:pt x="9101" y="51649"/>
                    <a:pt x="10703" y="54205"/>
                    <a:pt x="12823" y="56293"/>
                  </a:cubicBezTo>
                  <a:lnTo>
                    <a:pt x="54956" y="96869"/>
                  </a:lnTo>
                  <a:lnTo>
                    <a:pt x="91859" y="108013"/>
                  </a:lnTo>
                  <a:lnTo>
                    <a:pt x="84345" y="146113"/>
                  </a:lnTo>
                  <a:close/>
                </a:path>
              </a:pathLst>
            </a:custGeom>
            <a:solidFill>
              <a:srgbClr val="323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F140B5E-2D38-C84B-8EEA-348F0F06B2A4}"/>
                </a:ext>
              </a:extLst>
            </p:cNvPr>
            <p:cNvSpPr/>
            <p:nvPr/>
          </p:nvSpPr>
          <p:spPr>
            <a:xfrm>
              <a:off x="6675750" y="827342"/>
              <a:ext cx="561150" cy="476250"/>
            </a:xfrm>
            <a:custGeom>
              <a:avLst/>
              <a:gdLst>
                <a:gd name="connsiteX0" fmla="*/ 80939 w 561149"/>
                <a:gd name="connsiteY0" fmla="*/ 476536 h 476250"/>
                <a:gd name="connsiteX1" fmla="*/ 80939 w 561149"/>
                <a:gd name="connsiteY1" fmla="*/ 120777 h 476250"/>
                <a:gd name="connsiteX2" fmla="*/ 374639 w 561149"/>
                <a:gd name="connsiteY2" fmla="*/ 22288 h 476250"/>
                <a:gd name="connsiteX3" fmla="*/ 454531 w 561149"/>
                <a:gd name="connsiteY3" fmla="*/ 10858 h 476250"/>
                <a:gd name="connsiteX4" fmla="*/ 472888 w 561149"/>
                <a:gd name="connsiteY4" fmla="*/ 57817 h 476250"/>
                <a:gd name="connsiteX5" fmla="*/ 511598 w 561149"/>
                <a:gd name="connsiteY5" fmla="*/ 7144 h 476250"/>
                <a:gd name="connsiteX6" fmla="*/ 519396 w 561149"/>
                <a:gd name="connsiteY6" fmla="*/ 239744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1149" h="476250">
                  <a:moveTo>
                    <a:pt x="80939" y="476536"/>
                  </a:moveTo>
                  <a:cubicBezTo>
                    <a:pt x="80939" y="476536"/>
                    <a:pt x="-85124" y="196786"/>
                    <a:pt x="80939" y="120777"/>
                  </a:cubicBezTo>
                  <a:cubicBezTo>
                    <a:pt x="120124" y="-29908"/>
                    <a:pt x="324706" y="8096"/>
                    <a:pt x="374639" y="22288"/>
                  </a:cubicBezTo>
                  <a:cubicBezTo>
                    <a:pt x="424572" y="36481"/>
                    <a:pt x="454531" y="10858"/>
                    <a:pt x="454531" y="10858"/>
                  </a:cubicBezTo>
                  <a:cubicBezTo>
                    <a:pt x="471271" y="26003"/>
                    <a:pt x="472888" y="57817"/>
                    <a:pt x="472888" y="57817"/>
                  </a:cubicBezTo>
                  <a:lnTo>
                    <a:pt x="511598" y="7144"/>
                  </a:lnTo>
                  <a:cubicBezTo>
                    <a:pt x="562767" y="39243"/>
                    <a:pt x="591300" y="122015"/>
                    <a:pt x="519396" y="239744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2A08111-5A31-C240-98D4-E5ACF452257E}"/>
                </a:ext>
              </a:extLst>
            </p:cNvPr>
            <p:cNvSpPr/>
            <p:nvPr/>
          </p:nvSpPr>
          <p:spPr>
            <a:xfrm>
              <a:off x="6929219" y="1299115"/>
              <a:ext cx="114132" cy="190500"/>
            </a:xfrm>
            <a:custGeom>
              <a:avLst/>
              <a:gdLst>
                <a:gd name="connsiteX0" fmla="*/ 66767 w 114132"/>
                <a:gd name="connsiteY0" fmla="*/ 7144 h 190500"/>
                <a:gd name="connsiteX1" fmla="*/ 114513 w 114132"/>
                <a:gd name="connsiteY1" fmla="*/ 54959 h 190500"/>
                <a:gd name="connsiteX2" fmla="*/ 114513 w 114132"/>
                <a:gd name="connsiteY2" fmla="*/ 136017 h 190500"/>
                <a:gd name="connsiteX3" fmla="*/ 66767 w 114132"/>
                <a:gd name="connsiteY3" fmla="*/ 183833 h 190500"/>
                <a:gd name="connsiteX4" fmla="*/ 54879 w 114132"/>
                <a:gd name="connsiteY4" fmla="*/ 183833 h 190500"/>
                <a:gd name="connsiteX5" fmla="*/ 7133 w 114132"/>
                <a:gd name="connsiteY5" fmla="*/ 136017 h 190500"/>
                <a:gd name="connsiteX6" fmla="*/ 7133 w 114132"/>
                <a:gd name="connsiteY6" fmla="*/ 54959 h 190500"/>
                <a:gd name="connsiteX7" fmla="*/ 54879 w 114132"/>
                <a:gd name="connsiteY7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132" h="190500">
                  <a:moveTo>
                    <a:pt x="66767" y="7144"/>
                  </a:moveTo>
                  <a:cubicBezTo>
                    <a:pt x="93136" y="7144"/>
                    <a:pt x="114513" y="28551"/>
                    <a:pt x="114513" y="54959"/>
                  </a:cubicBezTo>
                  <a:lnTo>
                    <a:pt x="114513" y="136017"/>
                  </a:lnTo>
                  <a:cubicBezTo>
                    <a:pt x="114513" y="162425"/>
                    <a:pt x="93136" y="183833"/>
                    <a:pt x="66767" y="183833"/>
                  </a:cubicBezTo>
                  <a:lnTo>
                    <a:pt x="54879" y="183833"/>
                  </a:lnTo>
                  <a:cubicBezTo>
                    <a:pt x="28509" y="183833"/>
                    <a:pt x="7133" y="162425"/>
                    <a:pt x="7133" y="136017"/>
                  </a:cubicBezTo>
                  <a:lnTo>
                    <a:pt x="7133" y="54959"/>
                  </a:lnTo>
                  <a:cubicBezTo>
                    <a:pt x="7133" y="28551"/>
                    <a:pt x="28509" y="7144"/>
                    <a:pt x="54879" y="7144"/>
                  </a:cubicBezTo>
                  <a:close/>
                </a:path>
              </a:pathLst>
            </a:custGeom>
            <a:solidFill>
              <a:srgbClr val="FF9E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7C50613-1A8D-6C4C-A712-B096B97D82B6}"/>
                </a:ext>
              </a:extLst>
            </p:cNvPr>
            <p:cNvSpPr/>
            <p:nvPr/>
          </p:nvSpPr>
          <p:spPr>
            <a:xfrm>
              <a:off x="6670074" y="929418"/>
              <a:ext cx="542128" cy="523875"/>
            </a:xfrm>
            <a:custGeom>
              <a:avLst/>
              <a:gdLst>
                <a:gd name="connsiteX0" fmla="*/ 354065 w 542127"/>
                <a:gd name="connsiteY0" fmla="*/ 7652 h 523875"/>
                <a:gd name="connsiteX1" fmla="*/ 218058 w 542127"/>
                <a:gd name="connsiteY1" fmla="*/ 18701 h 523875"/>
                <a:gd name="connsiteX2" fmla="*/ 72064 w 542127"/>
                <a:gd name="connsiteY2" fmla="*/ 198723 h 523875"/>
                <a:gd name="connsiteX3" fmla="*/ 75297 w 542127"/>
                <a:gd name="connsiteY3" fmla="*/ 238442 h 523875"/>
                <a:gd name="connsiteX4" fmla="*/ 74536 w 542127"/>
                <a:gd name="connsiteY4" fmla="*/ 239204 h 523875"/>
                <a:gd name="connsiteX5" fmla="*/ 66072 w 542127"/>
                <a:gd name="connsiteY5" fmla="*/ 239204 h 523875"/>
                <a:gd name="connsiteX6" fmla="*/ 64550 w 542127"/>
                <a:gd name="connsiteY6" fmla="*/ 239204 h 523875"/>
                <a:gd name="connsiteX7" fmla="*/ 7484 w 542127"/>
                <a:gd name="connsiteY7" fmla="*/ 310070 h 523875"/>
                <a:gd name="connsiteX8" fmla="*/ 7484 w 542127"/>
                <a:gd name="connsiteY8" fmla="*/ 311404 h 523875"/>
                <a:gd name="connsiteX9" fmla="*/ 75487 w 542127"/>
                <a:gd name="connsiteY9" fmla="*/ 372078 h 523875"/>
                <a:gd name="connsiteX10" fmla="*/ 77104 w 542127"/>
                <a:gd name="connsiteY10" fmla="*/ 372078 h 523875"/>
                <a:gd name="connsiteX11" fmla="*/ 85664 w 542127"/>
                <a:gd name="connsiteY11" fmla="*/ 370649 h 523875"/>
                <a:gd name="connsiteX12" fmla="*/ 86393 w 542127"/>
                <a:gd name="connsiteY12" fmla="*/ 370996 h 523875"/>
                <a:gd name="connsiteX13" fmla="*/ 86425 w 542127"/>
                <a:gd name="connsiteY13" fmla="*/ 371221 h 523875"/>
                <a:gd name="connsiteX14" fmla="*/ 257623 w 542127"/>
                <a:gd name="connsiteY14" fmla="*/ 518192 h 523875"/>
                <a:gd name="connsiteX15" fmla="*/ 394011 w 542127"/>
                <a:gd name="connsiteY15" fmla="*/ 507143 h 523875"/>
                <a:gd name="connsiteX16" fmla="*/ 539910 w 542127"/>
                <a:gd name="connsiteY16" fmla="*/ 327120 h 523875"/>
                <a:gd name="connsiteX17" fmla="*/ 526595 w 542127"/>
                <a:gd name="connsiteY17" fmla="*/ 161861 h 523875"/>
                <a:gd name="connsiteX18" fmla="*/ 354065 w 542127"/>
                <a:gd name="connsiteY18" fmla="*/ 7652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127" h="523875">
                  <a:moveTo>
                    <a:pt x="354065" y="7652"/>
                  </a:moveTo>
                  <a:lnTo>
                    <a:pt x="218058" y="18701"/>
                  </a:lnTo>
                  <a:cubicBezTo>
                    <a:pt x="129986" y="25844"/>
                    <a:pt x="64550" y="106426"/>
                    <a:pt x="72064" y="198723"/>
                  </a:cubicBezTo>
                  <a:lnTo>
                    <a:pt x="75297" y="238442"/>
                  </a:lnTo>
                  <a:cubicBezTo>
                    <a:pt x="75297" y="238863"/>
                    <a:pt x="74957" y="239204"/>
                    <a:pt x="74536" y="239204"/>
                  </a:cubicBezTo>
                  <a:cubicBezTo>
                    <a:pt x="71718" y="239014"/>
                    <a:pt x="68890" y="239014"/>
                    <a:pt x="66072" y="239204"/>
                  </a:cubicBezTo>
                  <a:lnTo>
                    <a:pt x="64550" y="239204"/>
                  </a:lnTo>
                  <a:cubicBezTo>
                    <a:pt x="29310" y="243099"/>
                    <a:pt x="3819" y="274754"/>
                    <a:pt x="7484" y="310070"/>
                  </a:cubicBezTo>
                  <a:lnTo>
                    <a:pt x="7484" y="311404"/>
                  </a:lnTo>
                  <a:cubicBezTo>
                    <a:pt x="9577" y="346943"/>
                    <a:pt x="39995" y="374083"/>
                    <a:pt x="75487" y="372078"/>
                  </a:cubicBezTo>
                  <a:lnTo>
                    <a:pt x="77104" y="372078"/>
                  </a:lnTo>
                  <a:cubicBezTo>
                    <a:pt x="79988" y="371803"/>
                    <a:pt x="82848" y="371326"/>
                    <a:pt x="85664" y="370649"/>
                  </a:cubicBezTo>
                  <a:cubicBezTo>
                    <a:pt x="85961" y="370544"/>
                    <a:pt x="86288" y="370699"/>
                    <a:pt x="86393" y="370996"/>
                  </a:cubicBezTo>
                  <a:cubicBezTo>
                    <a:pt x="86419" y="371068"/>
                    <a:pt x="86429" y="371145"/>
                    <a:pt x="86425" y="371221"/>
                  </a:cubicBezTo>
                  <a:cubicBezTo>
                    <a:pt x="96982" y="459803"/>
                    <a:pt x="172024" y="525145"/>
                    <a:pt x="257623" y="518192"/>
                  </a:cubicBezTo>
                  <a:lnTo>
                    <a:pt x="394011" y="507143"/>
                  </a:lnTo>
                  <a:cubicBezTo>
                    <a:pt x="482083" y="499999"/>
                    <a:pt x="547424" y="419417"/>
                    <a:pt x="539910" y="327120"/>
                  </a:cubicBezTo>
                  <a:lnTo>
                    <a:pt x="526595" y="161861"/>
                  </a:lnTo>
                  <a:cubicBezTo>
                    <a:pt x="519557" y="69564"/>
                    <a:pt x="442137" y="508"/>
                    <a:pt x="354065" y="7652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6A4348F-14F7-6048-B392-18729E62EF06}"/>
                </a:ext>
              </a:extLst>
            </p:cNvPr>
            <p:cNvSpPr/>
            <p:nvPr/>
          </p:nvSpPr>
          <p:spPr>
            <a:xfrm>
              <a:off x="6729826" y="871500"/>
              <a:ext cx="351907" cy="381000"/>
            </a:xfrm>
            <a:custGeom>
              <a:avLst/>
              <a:gdLst>
                <a:gd name="connsiteX0" fmla="*/ 72706 w 351907"/>
                <a:gd name="connsiteY0" fmla="*/ 345223 h 381000"/>
                <a:gd name="connsiteX1" fmla="*/ 106850 w 351907"/>
                <a:gd name="connsiteY1" fmla="*/ 109956 h 381000"/>
                <a:gd name="connsiteX2" fmla="*/ 219461 w 351907"/>
                <a:gd name="connsiteY2" fmla="*/ 73666 h 381000"/>
                <a:gd name="connsiteX3" fmla="*/ 319897 w 351907"/>
                <a:gd name="connsiteY3" fmla="*/ 65569 h 381000"/>
                <a:gd name="connsiteX4" fmla="*/ 315141 w 351907"/>
                <a:gd name="connsiteY4" fmla="*/ 7181 h 381000"/>
                <a:gd name="connsiteX5" fmla="*/ 205289 w 351907"/>
                <a:gd name="connsiteY5" fmla="*/ 16135 h 381000"/>
                <a:gd name="connsiteX6" fmla="*/ 65763 w 351907"/>
                <a:gd name="connsiteY6" fmla="*/ 70141 h 381000"/>
                <a:gd name="connsiteX7" fmla="*/ 7936 w 351907"/>
                <a:gd name="connsiteY7" fmla="*/ 236162 h 381000"/>
                <a:gd name="connsiteX8" fmla="*/ 17447 w 351907"/>
                <a:gd name="connsiteY8" fmla="*/ 349700 h 381000"/>
                <a:gd name="connsiteX9" fmla="*/ 47502 w 351907"/>
                <a:gd name="connsiteY9" fmla="*/ 375322 h 381000"/>
                <a:gd name="connsiteX10" fmla="*/ 73086 w 351907"/>
                <a:gd name="connsiteY10" fmla="*/ 345223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907" h="381000">
                  <a:moveTo>
                    <a:pt x="72706" y="345223"/>
                  </a:moveTo>
                  <a:cubicBezTo>
                    <a:pt x="66333" y="266547"/>
                    <a:pt x="41985" y="169011"/>
                    <a:pt x="106850" y="109956"/>
                  </a:cubicBezTo>
                  <a:cubicBezTo>
                    <a:pt x="139663" y="79952"/>
                    <a:pt x="178373" y="76999"/>
                    <a:pt x="219461" y="73666"/>
                  </a:cubicBezTo>
                  <a:cubicBezTo>
                    <a:pt x="252939" y="70903"/>
                    <a:pt x="286038" y="67665"/>
                    <a:pt x="319897" y="65569"/>
                  </a:cubicBezTo>
                  <a:cubicBezTo>
                    <a:pt x="356039" y="63283"/>
                    <a:pt x="351569" y="5467"/>
                    <a:pt x="315141" y="7181"/>
                  </a:cubicBezTo>
                  <a:cubicBezTo>
                    <a:pt x="278714" y="8896"/>
                    <a:pt x="241907" y="13182"/>
                    <a:pt x="205289" y="16135"/>
                  </a:cubicBezTo>
                  <a:cubicBezTo>
                    <a:pt x="152979" y="20326"/>
                    <a:pt x="105614" y="31660"/>
                    <a:pt x="65763" y="70141"/>
                  </a:cubicBezTo>
                  <a:cubicBezTo>
                    <a:pt x="21536" y="113004"/>
                    <a:pt x="2895" y="173869"/>
                    <a:pt x="7936" y="236162"/>
                  </a:cubicBezTo>
                  <a:lnTo>
                    <a:pt x="17447" y="349700"/>
                  </a:lnTo>
                  <a:cubicBezTo>
                    <a:pt x="18681" y="365087"/>
                    <a:pt x="32137" y="376559"/>
                    <a:pt x="47502" y="375322"/>
                  </a:cubicBezTo>
                  <a:cubicBezTo>
                    <a:pt x="62866" y="374086"/>
                    <a:pt x="74321" y="360610"/>
                    <a:pt x="73086" y="345223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726B273-0709-DB4D-A301-DD61AD48655D}"/>
                </a:ext>
              </a:extLst>
            </p:cNvPr>
            <p:cNvSpPr/>
            <p:nvPr/>
          </p:nvSpPr>
          <p:spPr>
            <a:xfrm>
              <a:off x="6917898" y="1166386"/>
              <a:ext cx="38044" cy="47625"/>
            </a:xfrm>
            <a:custGeom>
              <a:avLst/>
              <a:gdLst>
                <a:gd name="connsiteX0" fmla="*/ 37571 w 38044"/>
                <a:gd name="connsiteY0" fmla="*/ 27001 h 47625"/>
                <a:gd name="connsiteX1" fmla="*/ 24161 w 38044"/>
                <a:gd name="connsiteY1" fmla="*/ 49289 h 47625"/>
                <a:gd name="connsiteX2" fmla="*/ 7231 w 38044"/>
                <a:gd name="connsiteY2" fmla="*/ 29478 h 47625"/>
                <a:gd name="connsiteX3" fmla="*/ 20737 w 38044"/>
                <a:gd name="connsiteY3" fmla="*/ 7189 h 47625"/>
                <a:gd name="connsiteX4" fmla="*/ 37571 w 38044"/>
                <a:gd name="connsiteY4" fmla="*/ 270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47625">
                  <a:moveTo>
                    <a:pt x="37571" y="27001"/>
                  </a:moveTo>
                  <a:cubicBezTo>
                    <a:pt x="38522" y="38622"/>
                    <a:pt x="32531" y="48528"/>
                    <a:pt x="24161" y="49289"/>
                  </a:cubicBezTo>
                  <a:cubicBezTo>
                    <a:pt x="15791" y="50052"/>
                    <a:pt x="8182" y="41098"/>
                    <a:pt x="7231" y="29478"/>
                  </a:cubicBezTo>
                  <a:cubicBezTo>
                    <a:pt x="6280" y="17857"/>
                    <a:pt x="12367" y="7951"/>
                    <a:pt x="20737" y="7189"/>
                  </a:cubicBezTo>
                  <a:cubicBezTo>
                    <a:pt x="29107" y="6427"/>
                    <a:pt x="36810" y="15381"/>
                    <a:pt x="37571" y="27001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CA56E147-A990-3B4E-A439-3C934EE1E8FB}"/>
                </a:ext>
              </a:extLst>
            </p:cNvPr>
            <p:cNvSpPr/>
            <p:nvPr/>
          </p:nvSpPr>
          <p:spPr>
            <a:xfrm>
              <a:off x="7088334" y="1152585"/>
              <a:ext cx="38044" cy="47625"/>
            </a:xfrm>
            <a:custGeom>
              <a:avLst/>
              <a:gdLst>
                <a:gd name="connsiteX0" fmla="*/ 37573 w 38044"/>
                <a:gd name="connsiteY0" fmla="*/ 26991 h 47625"/>
                <a:gd name="connsiteX1" fmla="*/ 24067 w 38044"/>
                <a:gd name="connsiteY1" fmla="*/ 49184 h 47625"/>
                <a:gd name="connsiteX2" fmla="*/ 7232 w 38044"/>
                <a:gd name="connsiteY2" fmla="*/ 29468 h 47625"/>
                <a:gd name="connsiteX3" fmla="*/ 20738 w 38044"/>
                <a:gd name="connsiteY3" fmla="*/ 7179 h 47625"/>
                <a:gd name="connsiteX4" fmla="*/ 37573 w 38044"/>
                <a:gd name="connsiteY4" fmla="*/ 2699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47625">
                  <a:moveTo>
                    <a:pt x="37573" y="26991"/>
                  </a:moveTo>
                  <a:cubicBezTo>
                    <a:pt x="38524" y="38612"/>
                    <a:pt x="32532" y="48518"/>
                    <a:pt x="24067" y="49184"/>
                  </a:cubicBezTo>
                  <a:cubicBezTo>
                    <a:pt x="15602" y="49851"/>
                    <a:pt x="8184" y="40993"/>
                    <a:pt x="7232" y="29468"/>
                  </a:cubicBezTo>
                  <a:cubicBezTo>
                    <a:pt x="6281" y="17942"/>
                    <a:pt x="12273" y="7846"/>
                    <a:pt x="20738" y="7179"/>
                  </a:cubicBezTo>
                  <a:cubicBezTo>
                    <a:pt x="29203" y="6512"/>
                    <a:pt x="36907" y="15371"/>
                    <a:pt x="37573" y="26991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C72B17DD-C47D-E74D-9329-4F41F9CAE050}"/>
                </a:ext>
              </a:extLst>
            </p:cNvPr>
            <p:cNvSpPr/>
            <p:nvPr/>
          </p:nvSpPr>
          <p:spPr>
            <a:xfrm>
              <a:off x="7058670" y="1078476"/>
              <a:ext cx="85599" cy="38100"/>
            </a:xfrm>
            <a:custGeom>
              <a:avLst/>
              <a:gdLst>
                <a:gd name="connsiteX0" fmla="*/ 82834 w 85599"/>
                <a:gd name="connsiteY0" fmla="*/ 24710 h 38100"/>
                <a:gd name="connsiteX1" fmla="*/ 8078 w 85599"/>
                <a:gd name="connsiteY1" fmla="*/ 29948 h 38100"/>
                <a:gd name="connsiteX2" fmla="*/ 18349 w 85599"/>
                <a:gd name="connsiteY2" fmla="*/ 35949 h 38100"/>
                <a:gd name="connsiteX3" fmla="*/ 74464 w 85599"/>
                <a:gd name="connsiteY3" fmla="*/ 33092 h 38100"/>
                <a:gd name="connsiteX4" fmla="*/ 82834 w 85599"/>
                <a:gd name="connsiteY4" fmla="*/ 2471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99" h="38100">
                  <a:moveTo>
                    <a:pt x="82834" y="24710"/>
                  </a:moveTo>
                  <a:cubicBezTo>
                    <a:pt x="60673" y="-151"/>
                    <a:pt x="25768" y="1183"/>
                    <a:pt x="8078" y="29948"/>
                  </a:cubicBezTo>
                  <a:cubicBezTo>
                    <a:pt x="3988" y="36521"/>
                    <a:pt x="14260" y="42426"/>
                    <a:pt x="18349" y="35949"/>
                  </a:cubicBezTo>
                  <a:cubicBezTo>
                    <a:pt x="32236" y="13470"/>
                    <a:pt x="57440" y="14042"/>
                    <a:pt x="74464" y="33092"/>
                  </a:cubicBezTo>
                  <a:cubicBezTo>
                    <a:pt x="79505" y="38807"/>
                    <a:pt x="87875" y="30329"/>
                    <a:pt x="82834" y="24710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7E07BF0-9C4B-9F4E-BDC6-9F3178C24B14}"/>
                </a:ext>
              </a:extLst>
            </p:cNvPr>
            <p:cNvSpPr/>
            <p:nvPr/>
          </p:nvSpPr>
          <p:spPr>
            <a:xfrm>
              <a:off x="6888138" y="1092129"/>
              <a:ext cx="85599" cy="38100"/>
            </a:xfrm>
            <a:custGeom>
              <a:avLst/>
              <a:gdLst>
                <a:gd name="connsiteX0" fmla="*/ 18349 w 85599"/>
                <a:gd name="connsiteY0" fmla="*/ 37346 h 38100"/>
                <a:gd name="connsiteX1" fmla="*/ 74274 w 85599"/>
                <a:gd name="connsiteY1" fmla="*/ 32012 h 38100"/>
                <a:gd name="connsiteX2" fmla="*/ 82644 w 85599"/>
                <a:gd name="connsiteY2" fmla="*/ 23630 h 38100"/>
                <a:gd name="connsiteX3" fmla="*/ 8078 w 85599"/>
                <a:gd name="connsiteY3" fmla="*/ 31345 h 38100"/>
                <a:gd name="connsiteX4" fmla="*/ 18349 w 85599"/>
                <a:gd name="connsiteY4" fmla="*/ 373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99" h="38100">
                  <a:moveTo>
                    <a:pt x="18349" y="37346"/>
                  </a:moveTo>
                  <a:cubicBezTo>
                    <a:pt x="32045" y="15724"/>
                    <a:pt x="56393" y="12200"/>
                    <a:pt x="74274" y="32012"/>
                  </a:cubicBezTo>
                  <a:cubicBezTo>
                    <a:pt x="79315" y="37822"/>
                    <a:pt x="87685" y="29345"/>
                    <a:pt x="82644" y="23630"/>
                  </a:cubicBezTo>
                  <a:cubicBezTo>
                    <a:pt x="60008" y="-1992"/>
                    <a:pt x="25578" y="3532"/>
                    <a:pt x="8078" y="31345"/>
                  </a:cubicBezTo>
                  <a:cubicBezTo>
                    <a:pt x="3988" y="37822"/>
                    <a:pt x="14260" y="43823"/>
                    <a:pt x="18349" y="37346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4A282EC-C20F-0549-A1B3-2C75FFE62629}"/>
                </a:ext>
              </a:extLst>
            </p:cNvPr>
            <p:cNvSpPr/>
            <p:nvPr/>
          </p:nvSpPr>
          <p:spPr>
            <a:xfrm>
              <a:off x="6769854" y="877964"/>
              <a:ext cx="408974" cy="285750"/>
            </a:xfrm>
            <a:custGeom>
              <a:avLst/>
              <a:gdLst>
                <a:gd name="connsiteX0" fmla="*/ 411026 w 408973"/>
                <a:gd name="connsiteY0" fmla="*/ 11671 h 285750"/>
                <a:gd name="connsiteX1" fmla="*/ 244774 w 408973"/>
                <a:gd name="connsiteY1" fmla="*/ 114255 h 285750"/>
                <a:gd name="connsiteX2" fmla="*/ 16509 w 408973"/>
                <a:gd name="connsiteY2" fmla="*/ 285705 h 285750"/>
                <a:gd name="connsiteX3" fmla="*/ 114188 w 408973"/>
                <a:gd name="connsiteY3" fmla="*/ 17005 h 285750"/>
                <a:gd name="connsiteX4" fmla="*/ 411026 w 408973"/>
                <a:gd name="connsiteY4" fmla="*/ 1167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3" h="285750">
                  <a:moveTo>
                    <a:pt x="411026" y="11671"/>
                  </a:moveTo>
                  <a:cubicBezTo>
                    <a:pt x="411026" y="11671"/>
                    <a:pt x="420537" y="99968"/>
                    <a:pt x="244774" y="114255"/>
                  </a:cubicBezTo>
                  <a:cubicBezTo>
                    <a:pt x="69010" y="128543"/>
                    <a:pt x="3670" y="123780"/>
                    <a:pt x="16509" y="285705"/>
                  </a:cubicBezTo>
                  <a:cubicBezTo>
                    <a:pt x="16509" y="285705"/>
                    <a:pt x="-37608" y="51581"/>
                    <a:pt x="114188" y="17005"/>
                  </a:cubicBezTo>
                  <a:cubicBezTo>
                    <a:pt x="265983" y="-17571"/>
                    <a:pt x="327520" y="53200"/>
                    <a:pt x="411026" y="11671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681858A-2F5C-E34A-B296-BC4E63F9E4FF}"/>
                </a:ext>
              </a:extLst>
            </p:cNvPr>
            <p:cNvSpPr/>
            <p:nvPr/>
          </p:nvSpPr>
          <p:spPr>
            <a:xfrm>
              <a:off x="6947004" y="1276064"/>
              <a:ext cx="171198" cy="95250"/>
            </a:xfrm>
            <a:custGeom>
              <a:avLst/>
              <a:gdLst>
                <a:gd name="connsiteX0" fmla="*/ 7133 w 171198"/>
                <a:gd name="connsiteY0" fmla="*/ 20098 h 95250"/>
                <a:gd name="connsiteX1" fmla="*/ 93351 w 171198"/>
                <a:gd name="connsiteY1" fmla="*/ 93488 h 95250"/>
                <a:gd name="connsiteX2" fmla="*/ 166633 w 171198"/>
                <a:gd name="connsiteY2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198" h="95250">
                  <a:moveTo>
                    <a:pt x="7133" y="20098"/>
                  </a:moveTo>
                  <a:cubicBezTo>
                    <a:pt x="10705" y="64207"/>
                    <a:pt x="49306" y="97065"/>
                    <a:pt x="93351" y="93488"/>
                  </a:cubicBezTo>
                  <a:cubicBezTo>
                    <a:pt x="137395" y="89911"/>
                    <a:pt x="170205" y="51253"/>
                    <a:pt x="166633" y="7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2350A72-52FE-3448-A91A-A7EE736B64AE}"/>
                </a:ext>
              </a:extLst>
            </p:cNvPr>
            <p:cNvSpPr/>
            <p:nvPr/>
          </p:nvSpPr>
          <p:spPr>
            <a:xfrm>
              <a:off x="6745181" y="2031206"/>
              <a:ext cx="485062" cy="114300"/>
            </a:xfrm>
            <a:custGeom>
              <a:avLst/>
              <a:gdLst>
                <a:gd name="connsiteX0" fmla="*/ 482684 w 485061"/>
                <a:gd name="connsiteY0" fmla="*/ 29242 h 114300"/>
                <a:gd name="connsiteX1" fmla="*/ 482684 w 485061"/>
                <a:gd name="connsiteY1" fmla="*/ 7144 h 114300"/>
                <a:gd name="connsiteX2" fmla="*/ 7133 w 485061"/>
                <a:gd name="connsiteY2" fmla="*/ 41338 h 114300"/>
                <a:gd name="connsiteX3" fmla="*/ 7133 w 485061"/>
                <a:gd name="connsiteY3" fmla="*/ 70866 h 114300"/>
                <a:gd name="connsiteX4" fmla="*/ 482684 w 485061"/>
                <a:gd name="connsiteY4" fmla="*/ 2924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061" h="114300">
                  <a:moveTo>
                    <a:pt x="482684" y="29242"/>
                  </a:moveTo>
                  <a:lnTo>
                    <a:pt x="482684" y="7144"/>
                  </a:lnTo>
                  <a:cubicBezTo>
                    <a:pt x="287898" y="144780"/>
                    <a:pt x="45177" y="56579"/>
                    <a:pt x="7133" y="41338"/>
                  </a:cubicBezTo>
                  <a:lnTo>
                    <a:pt x="7133" y="70866"/>
                  </a:lnTo>
                  <a:cubicBezTo>
                    <a:pt x="123928" y="130969"/>
                    <a:pt x="399748" y="140494"/>
                    <a:pt x="482684" y="29242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D775C76F-4A0B-6A49-8BF7-D584A05130AC}"/>
                </a:ext>
              </a:extLst>
            </p:cNvPr>
            <p:cNvSpPr/>
            <p:nvPr/>
          </p:nvSpPr>
          <p:spPr>
            <a:xfrm>
              <a:off x="7043446" y="1738694"/>
              <a:ext cx="19022" cy="371475"/>
            </a:xfrm>
            <a:custGeom>
              <a:avLst/>
              <a:gdLst>
                <a:gd name="connsiteX0" fmla="*/ 6563 w 19022"/>
                <a:gd name="connsiteY0" fmla="*/ 6572 h 371475"/>
                <a:gd name="connsiteX1" fmla="*/ 20354 w 19022"/>
                <a:gd name="connsiteY1" fmla="*/ 36776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2" h="371475">
                  <a:moveTo>
                    <a:pt x="6563" y="6572"/>
                  </a:moveTo>
                  <a:lnTo>
                    <a:pt x="20354" y="367760"/>
                  </a:lnTo>
                </a:path>
              </a:pathLst>
            </a:custGeom>
            <a:ln w="8763" cap="flat">
              <a:solidFill>
                <a:srgbClr val="13151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68DE3E3-B3F6-184F-B7F2-DF7D292CD170}"/>
                </a:ext>
              </a:extLst>
            </p:cNvPr>
            <p:cNvSpPr/>
            <p:nvPr/>
          </p:nvSpPr>
          <p:spPr>
            <a:xfrm>
              <a:off x="7008160" y="2020253"/>
              <a:ext cx="123643" cy="95250"/>
            </a:xfrm>
            <a:custGeom>
              <a:avLst/>
              <a:gdLst>
                <a:gd name="connsiteX0" fmla="*/ 7133 w 123643"/>
                <a:gd name="connsiteY0" fmla="*/ 92488 h 95250"/>
                <a:gd name="connsiteX1" fmla="*/ 17595 w 123643"/>
                <a:gd name="connsiteY1" fmla="*/ 86296 h 95250"/>
                <a:gd name="connsiteX2" fmla="*/ 46128 w 123643"/>
                <a:gd name="connsiteY2" fmla="*/ 44005 h 95250"/>
                <a:gd name="connsiteX3" fmla="*/ 52406 w 123643"/>
                <a:gd name="connsiteY3" fmla="*/ 7144 h 95250"/>
                <a:gd name="connsiteX4" fmla="*/ 59824 w 123643"/>
                <a:gd name="connsiteY4" fmla="*/ 29813 h 95250"/>
                <a:gd name="connsiteX5" fmla="*/ 117746 w 123643"/>
                <a:gd name="connsiteY5" fmla="*/ 71818 h 95250"/>
                <a:gd name="connsiteX6" fmla="*/ 117746 w 123643"/>
                <a:gd name="connsiteY6" fmla="*/ 71818 h 95250"/>
                <a:gd name="connsiteX7" fmla="*/ 7133 w 123643"/>
                <a:gd name="connsiteY7" fmla="*/ 92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43" h="95250">
                  <a:moveTo>
                    <a:pt x="7133" y="92488"/>
                  </a:moveTo>
                  <a:lnTo>
                    <a:pt x="17595" y="86296"/>
                  </a:lnTo>
                  <a:cubicBezTo>
                    <a:pt x="32834" y="77067"/>
                    <a:pt x="43264" y="61608"/>
                    <a:pt x="46128" y="44005"/>
                  </a:cubicBezTo>
                  <a:lnTo>
                    <a:pt x="52406" y="7144"/>
                  </a:lnTo>
                  <a:lnTo>
                    <a:pt x="59824" y="29813"/>
                  </a:lnTo>
                  <a:cubicBezTo>
                    <a:pt x="68043" y="54876"/>
                    <a:pt x="91405" y="71818"/>
                    <a:pt x="117746" y="71818"/>
                  </a:cubicBezTo>
                  <a:lnTo>
                    <a:pt x="117746" y="71818"/>
                  </a:lnTo>
                  <a:cubicBezTo>
                    <a:pt x="82726" y="86384"/>
                    <a:pt x="45042" y="93425"/>
                    <a:pt x="7133" y="924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6AE941DE-3BC8-174E-BCA5-457D469FAB65}"/>
                </a:ext>
              </a:extLst>
            </p:cNvPr>
            <p:cNvSpPr/>
            <p:nvPr/>
          </p:nvSpPr>
          <p:spPr>
            <a:xfrm>
              <a:off x="9141503" y="3241548"/>
              <a:ext cx="294841" cy="133350"/>
            </a:xfrm>
            <a:custGeom>
              <a:avLst/>
              <a:gdLst>
                <a:gd name="connsiteX0" fmla="*/ 274656 w 294841"/>
                <a:gd name="connsiteY0" fmla="*/ 42196 h 133350"/>
                <a:gd name="connsiteX1" fmla="*/ 166706 w 294841"/>
                <a:gd name="connsiteY1" fmla="*/ 7144 h 133350"/>
                <a:gd name="connsiteX2" fmla="*/ 144546 w 294841"/>
                <a:gd name="connsiteY2" fmla="*/ 29337 h 133350"/>
                <a:gd name="connsiteX3" fmla="*/ 144545 w 294841"/>
                <a:gd name="connsiteY3" fmla="*/ 29813 h 133350"/>
                <a:gd name="connsiteX4" fmla="*/ 122385 w 294841"/>
                <a:gd name="connsiteY4" fmla="*/ 52006 h 133350"/>
                <a:gd name="connsiteX5" fmla="*/ 69504 w 294841"/>
                <a:gd name="connsiteY5" fmla="*/ 52006 h 133350"/>
                <a:gd name="connsiteX6" fmla="*/ 7206 w 294841"/>
                <a:gd name="connsiteY6" fmla="*/ 114395 h 133350"/>
                <a:gd name="connsiteX7" fmla="*/ 7206 w 294841"/>
                <a:gd name="connsiteY7" fmla="*/ 115062 h 133350"/>
                <a:gd name="connsiteX8" fmla="*/ 7206 w 294841"/>
                <a:gd name="connsiteY8" fmla="*/ 116396 h 133350"/>
                <a:gd name="connsiteX9" fmla="*/ 7206 w 294841"/>
                <a:gd name="connsiteY9" fmla="*/ 121729 h 133350"/>
                <a:gd name="connsiteX10" fmla="*/ 7206 w 294841"/>
                <a:gd name="connsiteY10" fmla="*/ 122396 h 133350"/>
                <a:gd name="connsiteX11" fmla="*/ 15100 w 294841"/>
                <a:gd name="connsiteY11" fmla="*/ 130302 h 133350"/>
                <a:gd name="connsiteX12" fmla="*/ 173934 w 294841"/>
                <a:gd name="connsiteY12" fmla="*/ 130302 h 133350"/>
                <a:gd name="connsiteX13" fmla="*/ 198473 w 294841"/>
                <a:gd name="connsiteY13" fmla="*/ 118586 h 133350"/>
                <a:gd name="connsiteX14" fmla="*/ 198473 w 294841"/>
                <a:gd name="connsiteY14" fmla="*/ 130302 h 133350"/>
                <a:gd name="connsiteX15" fmla="*/ 296817 w 294841"/>
                <a:gd name="connsiteY15" fmla="*/ 130302 h 133350"/>
                <a:gd name="connsiteX16" fmla="*/ 296817 w 294841"/>
                <a:gd name="connsiteY16" fmla="*/ 64389 h 133350"/>
                <a:gd name="connsiteX17" fmla="*/ 274656 w 294841"/>
                <a:gd name="connsiteY17" fmla="*/ 4219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4841" h="133350">
                  <a:moveTo>
                    <a:pt x="274656" y="42196"/>
                  </a:moveTo>
                  <a:lnTo>
                    <a:pt x="166706" y="7144"/>
                  </a:lnTo>
                  <a:cubicBezTo>
                    <a:pt x="154467" y="7144"/>
                    <a:pt x="144546" y="17080"/>
                    <a:pt x="144546" y="29337"/>
                  </a:cubicBezTo>
                  <a:lnTo>
                    <a:pt x="144545" y="29813"/>
                  </a:lnTo>
                  <a:cubicBezTo>
                    <a:pt x="144545" y="42070"/>
                    <a:pt x="134624" y="52006"/>
                    <a:pt x="122385" y="52006"/>
                  </a:cubicBezTo>
                  <a:lnTo>
                    <a:pt x="69504" y="52006"/>
                  </a:lnTo>
                  <a:cubicBezTo>
                    <a:pt x="35098" y="52006"/>
                    <a:pt x="7206" y="79939"/>
                    <a:pt x="7206" y="114395"/>
                  </a:cubicBezTo>
                  <a:lnTo>
                    <a:pt x="7206" y="115062"/>
                  </a:lnTo>
                  <a:cubicBezTo>
                    <a:pt x="7162" y="115505"/>
                    <a:pt x="7162" y="115952"/>
                    <a:pt x="7206" y="116396"/>
                  </a:cubicBezTo>
                  <a:cubicBezTo>
                    <a:pt x="7109" y="118172"/>
                    <a:pt x="7109" y="119953"/>
                    <a:pt x="7206" y="121729"/>
                  </a:cubicBezTo>
                  <a:lnTo>
                    <a:pt x="7206" y="122396"/>
                  </a:lnTo>
                  <a:cubicBezTo>
                    <a:pt x="7206" y="126763"/>
                    <a:pt x="10741" y="130302"/>
                    <a:pt x="15100" y="130302"/>
                  </a:cubicBezTo>
                  <a:lnTo>
                    <a:pt x="173934" y="130302"/>
                  </a:lnTo>
                  <a:lnTo>
                    <a:pt x="198473" y="118586"/>
                  </a:lnTo>
                  <a:lnTo>
                    <a:pt x="198473" y="130302"/>
                  </a:lnTo>
                  <a:lnTo>
                    <a:pt x="296817" y="130302"/>
                  </a:lnTo>
                  <a:lnTo>
                    <a:pt x="296817" y="64389"/>
                  </a:lnTo>
                  <a:cubicBezTo>
                    <a:pt x="296817" y="52132"/>
                    <a:pt x="286895" y="42196"/>
                    <a:pt x="274656" y="42196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1F6C7AB-C19E-1045-A76F-A47DB5A1ECFF}"/>
                </a:ext>
              </a:extLst>
            </p:cNvPr>
            <p:cNvSpPr/>
            <p:nvPr/>
          </p:nvSpPr>
          <p:spPr>
            <a:xfrm>
              <a:off x="9141575" y="3226403"/>
              <a:ext cx="294841" cy="123825"/>
            </a:xfrm>
            <a:custGeom>
              <a:avLst/>
              <a:gdLst>
                <a:gd name="connsiteX0" fmla="*/ 279814 w 294841"/>
                <a:gd name="connsiteY0" fmla="*/ 33909 h 123825"/>
                <a:gd name="connsiteX1" fmla="*/ 279814 w 294841"/>
                <a:gd name="connsiteY1" fmla="*/ 7811 h 123825"/>
                <a:gd name="connsiteX2" fmla="*/ 274583 w 294841"/>
                <a:gd name="connsiteY2" fmla="*/ 7144 h 123825"/>
                <a:gd name="connsiteX3" fmla="*/ 166633 w 294841"/>
                <a:gd name="connsiteY3" fmla="*/ 7144 h 123825"/>
                <a:gd name="connsiteX4" fmla="*/ 144473 w 294841"/>
                <a:gd name="connsiteY4" fmla="*/ 29337 h 123825"/>
                <a:gd name="connsiteX5" fmla="*/ 144472 w 294841"/>
                <a:gd name="connsiteY5" fmla="*/ 29813 h 123825"/>
                <a:gd name="connsiteX6" fmla="*/ 122312 w 294841"/>
                <a:gd name="connsiteY6" fmla="*/ 52006 h 123825"/>
                <a:gd name="connsiteX7" fmla="*/ 69431 w 294841"/>
                <a:gd name="connsiteY7" fmla="*/ 52007 h 123825"/>
                <a:gd name="connsiteX8" fmla="*/ 7134 w 294841"/>
                <a:gd name="connsiteY8" fmla="*/ 114205 h 123825"/>
                <a:gd name="connsiteX9" fmla="*/ 7134 w 294841"/>
                <a:gd name="connsiteY9" fmla="*/ 114300 h 123825"/>
                <a:gd name="connsiteX10" fmla="*/ 7133 w 294841"/>
                <a:gd name="connsiteY10" fmla="*/ 115062 h 123825"/>
                <a:gd name="connsiteX11" fmla="*/ 15027 w 294841"/>
                <a:gd name="connsiteY11" fmla="*/ 122873 h 123825"/>
                <a:gd name="connsiteX12" fmla="*/ 158929 w 294841"/>
                <a:gd name="connsiteY12" fmla="*/ 122873 h 123825"/>
                <a:gd name="connsiteX13" fmla="*/ 186036 w 294841"/>
                <a:gd name="connsiteY13" fmla="*/ 114205 h 123825"/>
                <a:gd name="connsiteX14" fmla="*/ 186035 w 294841"/>
                <a:gd name="connsiteY14" fmla="*/ 114205 h 123825"/>
                <a:gd name="connsiteX15" fmla="*/ 213142 w 294841"/>
                <a:gd name="connsiteY15" fmla="*/ 105537 h 123825"/>
                <a:gd name="connsiteX16" fmla="*/ 296553 w 294841"/>
                <a:gd name="connsiteY16" fmla="*/ 105537 h 123825"/>
                <a:gd name="connsiteX17" fmla="*/ 296553 w 294841"/>
                <a:gd name="connsiteY17" fmla="*/ 76962 h 123825"/>
                <a:gd name="connsiteX18" fmla="*/ 284474 w 294841"/>
                <a:gd name="connsiteY18" fmla="*/ 47530 h 123825"/>
                <a:gd name="connsiteX19" fmla="*/ 279814 w 294841"/>
                <a:gd name="connsiteY19" fmla="*/ 3390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4841" h="123825">
                  <a:moveTo>
                    <a:pt x="279814" y="33909"/>
                  </a:moveTo>
                  <a:lnTo>
                    <a:pt x="279814" y="7811"/>
                  </a:lnTo>
                  <a:cubicBezTo>
                    <a:pt x="278100" y="7395"/>
                    <a:pt x="276346" y="7172"/>
                    <a:pt x="274583" y="7144"/>
                  </a:cubicBezTo>
                  <a:lnTo>
                    <a:pt x="166633" y="7144"/>
                  </a:lnTo>
                  <a:cubicBezTo>
                    <a:pt x="154394" y="7144"/>
                    <a:pt x="144473" y="17080"/>
                    <a:pt x="144473" y="29337"/>
                  </a:cubicBezTo>
                  <a:lnTo>
                    <a:pt x="144472" y="29813"/>
                  </a:lnTo>
                  <a:cubicBezTo>
                    <a:pt x="144472" y="42070"/>
                    <a:pt x="134551" y="52006"/>
                    <a:pt x="122312" y="52006"/>
                  </a:cubicBezTo>
                  <a:lnTo>
                    <a:pt x="69431" y="52007"/>
                  </a:lnTo>
                  <a:cubicBezTo>
                    <a:pt x="35077" y="51954"/>
                    <a:pt x="7186" y="79801"/>
                    <a:pt x="7134" y="114205"/>
                  </a:cubicBezTo>
                  <a:cubicBezTo>
                    <a:pt x="7134" y="114237"/>
                    <a:pt x="7134" y="114269"/>
                    <a:pt x="7134" y="114300"/>
                  </a:cubicBezTo>
                  <a:lnTo>
                    <a:pt x="7133" y="115062"/>
                  </a:lnTo>
                  <a:cubicBezTo>
                    <a:pt x="7185" y="119391"/>
                    <a:pt x="10705" y="122873"/>
                    <a:pt x="15027" y="122873"/>
                  </a:cubicBezTo>
                  <a:lnTo>
                    <a:pt x="158929" y="122873"/>
                  </a:lnTo>
                  <a:cubicBezTo>
                    <a:pt x="168648" y="122897"/>
                    <a:pt x="178129" y="119865"/>
                    <a:pt x="186036" y="114205"/>
                  </a:cubicBezTo>
                  <a:lnTo>
                    <a:pt x="186035" y="114205"/>
                  </a:lnTo>
                  <a:cubicBezTo>
                    <a:pt x="193956" y="108574"/>
                    <a:pt x="203428" y="105545"/>
                    <a:pt x="213142" y="105537"/>
                  </a:cubicBezTo>
                  <a:lnTo>
                    <a:pt x="296553" y="105537"/>
                  </a:lnTo>
                  <a:lnTo>
                    <a:pt x="296553" y="76962"/>
                  </a:lnTo>
                  <a:cubicBezTo>
                    <a:pt x="296218" y="66010"/>
                    <a:pt x="291926" y="55552"/>
                    <a:pt x="284474" y="47530"/>
                  </a:cubicBezTo>
                  <a:cubicBezTo>
                    <a:pt x="281278" y="43731"/>
                    <a:pt x="279616" y="38873"/>
                    <a:pt x="279814" y="33909"/>
                  </a:cubicBezTo>
                  <a:close/>
                </a:path>
              </a:pathLst>
            </a:custGeom>
            <a:solidFill>
              <a:srgbClr val="A532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8C7B448-65BE-7C42-BD31-923A5B58CD34}"/>
                </a:ext>
              </a:extLst>
            </p:cNvPr>
            <p:cNvSpPr/>
            <p:nvPr/>
          </p:nvSpPr>
          <p:spPr>
            <a:xfrm>
              <a:off x="9550454" y="3241548"/>
              <a:ext cx="294841" cy="133350"/>
            </a:xfrm>
            <a:custGeom>
              <a:avLst/>
              <a:gdLst>
                <a:gd name="connsiteX0" fmla="*/ 296553 w 294841"/>
                <a:gd name="connsiteY0" fmla="*/ 114395 h 133350"/>
                <a:gd name="connsiteX1" fmla="*/ 234256 w 294841"/>
                <a:gd name="connsiteY1" fmla="*/ 52006 h 133350"/>
                <a:gd name="connsiteX2" fmla="*/ 181470 w 294841"/>
                <a:gd name="connsiteY2" fmla="*/ 52006 h 133350"/>
                <a:gd name="connsiteX3" fmla="*/ 159309 w 294841"/>
                <a:gd name="connsiteY3" fmla="*/ 29813 h 133350"/>
                <a:gd name="connsiteX4" fmla="*/ 159309 w 294841"/>
                <a:gd name="connsiteY4" fmla="*/ 29337 h 133350"/>
                <a:gd name="connsiteX5" fmla="*/ 137149 w 294841"/>
                <a:gd name="connsiteY5" fmla="*/ 7144 h 133350"/>
                <a:gd name="connsiteX6" fmla="*/ 29294 w 294841"/>
                <a:gd name="connsiteY6" fmla="*/ 42196 h 133350"/>
                <a:gd name="connsiteX7" fmla="*/ 7133 w 294841"/>
                <a:gd name="connsiteY7" fmla="*/ 64389 h 133350"/>
                <a:gd name="connsiteX8" fmla="*/ 7133 w 294841"/>
                <a:gd name="connsiteY8" fmla="*/ 128778 h 133350"/>
                <a:gd name="connsiteX9" fmla="*/ 105382 w 294841"/>
                <a:gd name="connsiteY9" fmla="*/ 128778 h 133350"/>
                <a:gd name="connsiteX10" fmla="*/ 105382 w 294841"/>
                <a:gd name="connsiteY10" fmla="*/ 117157 h 133350"/>
                <a:gd name="connsiteX11" fmla="*/ 129920 w 294841"/>
                <a:gd name="connsiteY11" fmla="*/ 128778 h 133350"/>
                <a:gd name="connsiteX12" fmla="*/ 288754 w 294841"/>
                <a:gd name="connsiteY12" fmla="*/ 128778 h 133350"/>
                <a:gd name="connsiteX13" fmla="*/ 296648 w 294841"/>
                <a:gd name="connsiteY13" fmla="*/ 120967 h 133350"/>
                <a:gd name="connsiteX14" fmla="*/ 296648 w 294841"/>
                <a:gd name="connsiteY14" fmla="*/ 120205 h 133350"/>
                <a:gd name="connsiteX15" fmla="*/ 296648 w 294841"/>
                <a:gd name="connsiteY15" fmla="*/ 116110 h 133350"/>
                <a:gd name="connsiteX16" fmla="*/ 296648 w 294841"/>
                <a:gd name="connsiteY16" fmla="*/ 115062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41" h="133350">
                  <a:moveTo>
                    <a:pt x="296553" y="114395"/>
                  </a:moveTo>
                  <a:cubicBezTo>
                    <a:pt x="296553" y="79939"/>
                    <a:pt x="268662" y="52006"/>
                    <a:pt x="234256" y="52006"/>
                  </a:cubicBezTo>
                  <a:lnTo>
                    <a:pt x="181470" y="52006"/>
                  </a:lnTo>
                  <a:cubicBezTo>
                    <a:pt x="169231" y="52006"/>
                    <a:pt x="159309" y="42070"/>
                    <a:pt x="159309" y="29813"/>
                  </a:cubicBezTo>
                  <a:lnTo>
                    <a:pt x="159309" y="29337"/>
                  </a:lnTo>
                  <a:cubicBezTo>
                    <a:pt x="159258" y="17102"/>
                    <a:pt x="149366" y="7196"/>
                    <a:pt x="137149" y="7144"/>
                  </a:cubicBezTo>
                  <a:lnTo>
                    <a:pt x="29294" y="42196"/>
                  </a:lnTo>
                  <a:cubicBezTo>
                    <a:pt x="17055" y="42196"/>
                    <a:pt x="7133" y="52132"/>
                    <a:pt x="7133" y="64389"/>
                  </a:cubicBezTo>
                  <a:lnTo>
                    <a:pt x="7133" y="128778"/>
                  </a:lnTo>
                  <a:lnTo>
                    <a:pt x="105382" y="128778"/>
                  </a:lnTo>
                  <a:lnTo>
                    <a:pt x="105382" y="117157"/>
                  </a:lnTo>
                  <a:lnTo>
                    <a:pt x="129920" y="128778"/>
                  </a:lnTo>
                  <a:lnTo>
                    <a:pt x="288754" y="128778"/>
                  </a:lnTo>
                  <a:cubicBezTo>
                    <a:pt x="293077" y="128778"/>
                    <a:pt x="296596" y="125296"/>
                    <a:pt x="296648" y="120967"/>
                  </a:cubicBezTo>
                  <a:lnTo>
                    <a:pt x="296648" y="120205"/>
                  </a:lnTo>
                  <a:cubicBezTo>
                    <a:pt x="296648" y="118872"/>
                    <a:pt x="296648" y="117443"/>
                    <a:pt x="296648" y="116110"/>
                  </a:cubicBezTo>
                  <a:cubicBezTo>
                    <a:pt x="296691" y="115762"/>
                    <a:pt x="296691" y="115410"/>
                    <a:pt x="296648" y="115062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2828B61-EC8B-C04F-8A70-C557395FAB29}"/>
                </a:ext>
              </a:extLst>
            </p:cNvPr>
            <p:cNvSpPr/>
            <p:nvPr/>
          </p:nvSpPr>
          <p:spPr>
            <a:xfrm>
              <a:off x="9550454" y="3226403"/>
              <a:ext cx="294841" cy="123825"/>
            </a:xfrm>
            <a:custGeom>
              <a:avLst/>
              <a:gdLst>
                <a:gd name="connsiteX0" fmla="*/ 23872 w 294841"/>
                <a:gd name="connsiteY0" fmla="*/ 33909 h 123825"/>
                <a:gd name="connsiteX1" fmla="*/ 23872 w 294841"/>
                <a:gd name="connsiteY1" fmla="*/ 7811 h 123825"/>
                <a:gd name="connsiteX2" fmla="*/ 29103 w 294841"/>
                <a:gd name="connsiteY2" fmla="*/ 7144 h 123825"/>
                <a:gd name="connsiteX3" fmla="*/ 137053 w 294841"/>
                <a:gd name="connsiteY3" fmla="*/ 7144 h 123825"/>
                <a:gd name="connsiteX4" fmla="*/ 159214 w 294841"/>
                <a:gd name="connsiteY4" fmla="*/ 29337 h 123825"/>
                <a:gd name="connsiteX5" fmla="*/ 159214 w 294841"/>
                <a:gd name="connsiteY5" fmla="*/ 29813 h 123825"/>
                <a:gd name="connsiteX6" fmla="*/ 181375 w 294841"/>
                <a:gd name="connsiteY6" fmla="*/ 52006 h 123825"/>
                <a:gd name="connsiteX7" fmla="*/ 234256 w 294841"/>
                <a:gd name="connsiteY7" fmla="*/ 52007 h 123825"/>
                <a:gd name="connsiteX8" fmla="*/ 296553 w 294841"/>
                <a:gd name="connsiteY8" fmla="*/ 114300 h 123825"/>
                <a:gd name="connsiteX9" fmla="*/ 296553 w 294841"/>
                <a:gd name="connsiteY9" fmla="*/ 115062 h 123825"/>
                <a:gd name="connsiteX10" fmla="*/ 288659 w 294841"/>
                <a:gd name="connsiteY10" fmla="*/ 122873 h 123825"/>
                <a:gd name="connsiteX11" fmla="*/ 144758 w 294841"/>
                <a:gd name="connsiteY11" fmla="*/ 122873 h 123825"/>
                <a:gd name="connsiteX12" fmla="*/ 117651 w 294841"/>
                <a:gd name="connsiteY12" fmla="*/ 114205 h 123825"/>
                <a:gd name="connsiteX13" fmla="*/ 117651 w 294841"/>
                <a:gd name="connsiteY13" fmla="*/ 114205 h 123825"/>
                <a:gd name="connsiteX14" fmla="*/ 90545 w 294841"/>
                <a:gd name="connsiteY14" fmla="*/ 105537 h 123825"/>
                <a:gd name="connsiteX15" fmla="*/ 7133 w 294841"/>
                <a:gd name="connsiteY15" fmla="*/ 105537 h 123825"/>
                <a:gd name="connsiteX16" fmla="*/ 7133 w 294841"/>
                <a:gd name="connsiteY16" fmla="*/ 76962 h 123825"/>
                <a:gd name="connsiteX17" fmla="*/ 19212 w 294841"/>
                <a:gd name="connsiteY17" fmla="*/ 47530 h 123825"/>
                <a:gd name="connsiteX18" fmla="*/ 23872 w 294841"/>
                <a:gd name="connsiteY18" fmla="*/ 3390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41" h="123825">
                  <a:moveTo>
                    <a:pt x="23872" y="33909"/>
                  </a:moveTo>
                  <a:lnTo>
                    <a:pt x="23872" y="7811"/>
                  </a:lnTo>
                  <a:cubicBezTo>
                    <a:pt x="25585" y="7389"/>
                    <a:pt x="27340" y="7166"/>
                    <a:pt x="29103" y="7144"/>
                  </a:cubicBezTo>
                  <a:lnTo>
                    <a:pt x="137053" y="7144"/>
                  </a:lnTo>
                  <a:cubicBezTo>
                    <a:pt x="149293" y="7144"/>
                    <a:pt x="159214" y="17080"/>
                    <a:pt x="159214" y="29337"/>
                  </a:cubicBezTo>
                  <a:lnTo>
                    <a:pt x="159214" y="29813"/>
                  </a:lnTo>
                  <a:cubicBezTo>
                    <a:pt x="159214" y="42070"/>
                    <a:pt x="169136" y="52006"/>
                    <a:pt x="181375" y="52006"/>
                  </a:cubicBezTo>
                  <a:lnTo>
                    <a:pt x="234256" y="52007"/>
                  </a:lnTo>
                  <a:cubicBezTo>
                    <a:pt x="268625" y="52007"/>
                    <a:pt x="296501" y="79881"/>
                    <a:pt x="296553" y="114300"/>
                  </a:cubicBezTo>
                  <a:lnTo>
                    <a:pt x="296553" y="115062"/>
                  </a:lnTo>
                  <a:cubicBezTo>
                    <a:pt x="296501" y="119391"/>
                    <a:pt x="292982" y="122873"/>
                    <a:pt x="288659" y="122873"/>
                  </a:cubicBezTo>
                  <a:lnTo>
                    <a:pt x="144758" y="122873"/>
                  </a:lnTo>
                  <a:cubicBezTo>
                    <a:pt x="135037" y="122910"/>
                    <a:pt x="125552" y="119877"/>
                    <a:pt x="117651" y="114205"/>
                  </a:cubicBezTo>
                  <a:lnTo>
                    <a:pt x="117651" y="114205"/>
                  </a:lnTo>
                  <a:cubicBezTo>
                    <a:pt x="109730" y="108574"/>
                    <a:pt x="100259" y="105545"/>
                    <a:pt x="90545" y="105537"/>
                  </a:cubicBezTo>
                  <a:lnTo>
                    <a:pt x="7133" y="105537"/>
                  </a:lnTo>
                  <a:lnTo>
                    <a:pt x="7133" y="76962"/>
                  </a:lnTo>
                  <a:cubicBezTo>
                    <a:pt x="7468" y="66010"/>
                    <a:pt x="11760" y="55552"/>
                    <a:pt x="19212" y="47530"/>
                  </a:cubicBezTo>
                  <a:cubicBezTo>
                    <a:pt x="22361" y="43704"/>
                    <a:pt x="24017" y="38865"/>
                    <a:pt x="23872" y="33909"/>
                  </a:cubicBezTo>
                  <a:close/>
                </a:path>
              </a:pathLst>
            </a:custGeom>
            <a:solidFill>
              <a:srgbClr val="A532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24F0413-8CFB-5248-AF5F-E68DB1DAD21B}"/>
                </a:ext>
              </a:extLst>
            </p:cNvPr>
            <p:cNvSpPr/>
            <p:nvPr/>
          </p:nvSpPr>
          <p:spPr>
            <a:xfrm>
              <a:off x="9242868" y="2242757"/>
              <a:ext cx="504084" cy="1038225"/>
            </a:xfrm>
            <a:custGeom>
              <a:avLst/>
              <a:gdLst>
                <a:gd name="connsiteX0" fmla="*/ 191552 w 504083"/>
                <a:gd name="connsiteY0" fmla="*/ 1036510 h 1038225"/>
                <a:gd name="connsiteX1" fmla="*/ 218373 w 504083"/>
                <a:gd name="connsiteY1" fmla="*/ 177355 h 1038225"/>
                <a:gd name="connsiteX2" fmla="*/ 298836 w 504083"/>
                <a:gd name="connsiteY2" fmla="*/ 177355 h 1038225"/>
                <a:gd name="connsiteX3" fmla="*/ 317002 w 504083"/>
                <a:gd name="connsiteY3" fmla="*/ 1032129 h 1038225"/>
                <a:gd name="connsiteX4" fmla="*/ 502086 w 504083"/>
                <a:gd name="connsiteY4" fmla="*/ 1016794 h 1038225"/>
                <a:gd name="connsiteX5" fmla="*/ 502848 w 504083"/>
                <a:gd name="connsiteY5" fmla="*/ 1016794 h 1038225"/>
                <a:gd name="connsiteX6" fmla="*/ 470130 w 504083"/>
                <a:gd name="connsiteY6" fmla="*/ 7144 h 1038225"/>
                <a:gd name="connsiteX7" fmla="*/ 38710 w 504083"/>
                <a:gd name="connsiteY7" fmla="*/ 7144 h 1038225"/>
                <a:gd name="connsiteX8" fmla="*/ 7133 w 504083"/>
                <a:gd name="connsiteY8" fmla="*/ 1016794 h 1038225"/>
                <a:gd name="connsiteX9" fmla="*/ 7990 w 504083"/>
                <a:gd name="connsiteY9" fmla="*/ 1016794 h 1038225"/>
                <a:gd name="connsiteX10" fmla="*/ 191552 w 504083"/>
                <a:gd name="connsiteY10" fmla="*/ 1036510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4083" h="1038225">
                  <a:moveTo>
                    <a:pt x="191552" y="1036510"/>
                  </a:moveTo>
                  <a:lnTo>
                    <a:pt x="218373" y="177355"/>
                  </a:lnTo>
                  <a:lnTo>
                    <a:pt x="298836" y="177355"/>
                  </a:lnTo>
                  <a:lnTo>
                    <a:pt x="317002" y="1032129"/>
                  </a:lnTo>
                  <a:cubicBezTo>
                    <a:pt x="317002" y="1032129"/>
                    <a:pt x="451583" y="1043178"/>
                    <a:pt x="502086" y="1016794"/>
                  </a:cubicBezTo>
                  <a:lnTo>
                    <a:pt x="502848" y="1016794"/>
                  </a:lnTo>
                  <a:lnTo>
                    <a:pt x="470130" y="7144"/>
                  </a:lnTo>
                  <a:lnTo>
                    <a:pt x="38710" y="7144"/>
                  </a:lnTo>
                  <a:lnTo>
                    <a:pt x="7133" y="1016794"/>
                  </a:lnTo>
                  <a:lnTo>
                    <a:pt x="7990" y="1016794"/>
                  </a:lnTo>
                  <a:cubicBezTo>
                    <a:pt x="62202" y="1040701"/>
                    <a:pt x="191552" y="1036510"/>
                    <a:pt x="191552" y="1036510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BFAEED6-1F2A-F945-9ED9-652CEB9041DB}"/>
                </a:ext>
              </a:extLst>
            </p:cNvPr>
            <p:cNvSpPr/>
            <p:nvPr/>
          </p:nvSpPr>
          <p:spPr>
            <a:xfrm>
              <a:off x="9265409" y="2265045"/>
              <a:ext cx="456529" cy="419100"/>
            </a:xfrm>
            <a:custGeom>
              <a:avLst/>
              <a:gdLst>
                <a:gd name="connsiteX0" fmla="*/ 16169 w 456528"/>
                <a:gd name="connsiteY0" fmla="*/ 7144 h 419100"/>
                <a:gd name="connsiteX1" fmla="*/ 447683 w 456528"/>
                <a:gd name="connsiteY1" fmla="*/ 7144 h 419100"/>
                <a:gd name="connsiteX2" fmla="*/ 458050 w 456528"/>
                <a:gd name="connsiteY2" fmla="*/ 389382 h 419100"/>
                <a:gd name="connsiteX3" fmla="*/ 287423 w 456528"/>
                <a:gd name="connsiteY3" fmla="*/ 418433 h 419100"/>
                <a:gd name="connsiteX4" fmla="*/ 285140 w 456528"/>
                <a:gd name="connsiteY4" fmla="*/ 387953 h 419100"/>
                <a:gd name="connsiteX5" fmla="*/ 187177 w 456528"/>
                <a:gd name="connsiteY5" fmla="*/ 387953 h 419100"/>
                <a:gd name="connsiteX6" fmla="*/ 185274 w 456528"/>
                <a:gd name="connsiteY6" fmla="*/ 418433 h 419100"/>
                <a:gd name="connsiteX7" fmla="*/ 7133 w 456528"/>
                <a:gd name="connsiteY7" fmla="*/ 387858 h 419100"/>
                <a:gd name="connsiteX8" fmla="*/ 16169 w 456528"/>
                <a:gd name="connsiteY8" fmla="*/ 714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528" h="419100">
                  <a:moveTo>
                    <a:pt x="16169" y="7144"/>
                  </a:moveTo>
                  <a:lnTo>
                    <a:pt x="447683" y="7144"/>
                  </a:lnTo>
                  <a:lnTo>
                    <a:pt x="458050" y="389382"/>
                  </a:lnTo>
                  <a:lnTo>
                    <a:pt x="287423" y="418433"/>
                  </a:lnTo>
                  <a:lnTo>
                    <a:pt x="285140" y="387953"/>
                  </a:lnTo>
                  <a:lnTo>
                    <a:pt x="187177" y="387953"/>
                  </a:lnTo>
                  <a:lnTo>
                    <a:pt x="185274" y="418433"/>
                  </a:lnTo>
                  <a:lnTo>
                    <a:pt x="7133" y="387858"/>
                  </a:lnTo>
                  <a:lnTo>
                    <a:pt x="16169" y="7144"/>
                  </a:ln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7242D3B-D05F-784F-82CE-4552A6C08971}"/>
                </a:ext>
              </a:extLst>
            </p:cNvPr>
            <p:cNvSpPr/>
            <p:nvPr/>
          </p:nvSpPr>
          <p:spPr>
            <a:xfrm>
              <a:off x="9260494" y="1777937"/>
              <a:ext cx="475551" cy="819150"/>
            </a:xfrm>
            <a:custGeom>
              <a:avLst/>
              <a:gdLst>
                <a:gd name="connsiteX0" fmla="*/ 240788 w 475550"/>
                <a:gd name="connsiteY0" fmla="*/ 7144 h 819150"/>
                <a:gd name="connsiteX1" fmla="*/ 8434 w 475550"/>
                <a:gd name="connsiteY1" fmla="*/ 153448 h 819150"/>
                <a:gd name="connsiteX2" fmla="*/ 8434 w 475550"/>
                <a:gd name="connsiteY2" fmla="*/ 773716 h 819150"/>
                <a:gd name="connsiteX3" fmla="*/ 471049 w 475550"/>
                <a:gd name="connsiteY3" fmla="*/ 751142 h 819150"/>
                <a:gd name="connsiteX4" fmla="*/ 471049 w 475550"/>
                <a:gd name="connsiteY4" fmla="*/ 110014 h 819150"/>
                <a:gd name="connsiteX5" fmla="*/ 240788 w 475550"/>
                <a:gd name="connsiteY5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550" h="819150">
                  <a:moveTo>
                    <a:pt x="240788" y="7144"/>
                  </a:moveTo>
                  <a:cubicBezTo>
                    <a:pt x="-24475" y="7144"/>
                    <a:pt x="8434" y="153448"/>
                    <a:pt x="8434" y="153448"/>
                  </a:cubicBezTo>
                  <a:lnTo>
                    <a:pt x="8434" y="773716"/>
                  </a:lnTo>
                  <a:cubicBezTo>
                    <a:pt x="122090" y="837057"/>
                    <a:pt x="407896" y="830199"/>
                    <a:pt x="471049" y="751142"/>
                  </a:cubicBezTo>
                  <a:lnTo>
                    <a:pt x="471049" y="110014"/>
                  </a:lnTo>
                  <a:cubicBezTo>
                    <a:pt x="471049" y="110014"/>
                    <a:pt x="506050" y="7144"/>
                    <a:pt x="240788" y="7144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2405C30C-8EDF-B74F-AC04-241BD0D88E15}"/>
                </a:ext>
              </a:extLst>
            </p:cNvPr>
            <p:cNvSpPr/>
            <p:nvPr/>
          </p:nvSpPr>
          <p:spPr>
            <a:xfrm>
              <a:off x="9542465" y="2108359"/>
              <a:ext cx="38044" cy="476250"/>
            </a:xfrm>
            <a:custGeom>
              <a:avLst/>
              <a:gdLst>
                <a:gd name="connsiteX0" fmla="*/ 7133 w 38044"/>
                <a:gd name="connsiteY0" fmla="*/ 15716 h 476250"/>
                <a:gd name="connsiteX1" fmla="*/ 17786 w 38044"/>
                <a:gd name="connsiteY1" fmla="*/ 464820 h 476250"/>
                <a:gd name="connsiteX2" fmla="*/ 26346 w 38044"/>
                <a:gd name="connsiteY2" fmla="*/ 473392 h 476250"/>
                <a:gd name="connsiteX3" fmla="*/ 34906 w 38044"/>
                <a:gd name="connsiteY3" fmla="*/ 464820 h 476250"/>
                <a:gd name="connsiteX4" fmla="*/ 24253 w 38044"/>
                <a:gd name="connsiteY4" fmla="*/ 15716 h 476250"/>
                <a:gd name="connsiteX5" fmla="*/ 15693 w 38044"/>
                <a:gd name="connsiteY5" fmla="*/ 7144 h 476250"/>
                <a:gd name="connsiteX6" fmla="*/ 7134 w 38044"/>
                <a:gd name="connsiteY6" fmla="*/ 1571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44" h="476250">
                  <a:moveTo>
                    <a:pt x="7133" y="15716"/>
                  </a:moveTo>
                  <a:cubicBezTo>
                    <a:pt x="10684" y="165449"/>
                    <a:pt x="14235" y="315150"/>
                    <a:pt x="17786" y="464820"/>
                  </a:cubicBezTo>
                  <a:cubicBezTo>
                    <a:pt x="17786" y="469554"/>
                    <a:pt x="21618" y="473392"/>
                    <a:pt x="26346" y="473392"/>
                  </a:cubicBezTo>
                  <a:cubicBezTo>
                    <a:pt x="31073" y="473392"/>
                    <a:pt x="34906" y="469554"/>
                    <a:pt x="34906" y="464820"/>
                  </a:cubicBezTo>
                  <a:lnTo>
                    <a:pt x="24253" y="15716"/>
                  </a:lnTo>
                  <a:cubicBezTo>
                    <a:pt x="24253" y="10982"/>
                    <a:pt x="20421" y="7144"/>
                    <a:pt x="15693" y="7144"/>
                  </a:cubicBezTo>
                  <a:cubicBezTo>
                    <a:pt x="10966" y="7144"/>
                    <a:pt x="7134" y="10982"/>
                    <a:pt x="7134" y="15716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2034355D-F5AB-F04D-93AA-30ECE292AEB5}"/>
                </a:ext>
              </a:extLst>
            </p:cNvPr>
            <p:cNvSpPr/>
            <p:nvPr/>
          </p:nvSpPr>
          <p:spPr>
            <a:xfrm>
              <a:off x="9262080" y="2250853"/>
              <a:ext cx="332885" cy="257175"/>
            </a:xfrm>
            <a:custGeom>
              <a:avLst/>
              <a:gdLst>
                <a:gd name="connsiteX0" fmla="*/ 302450 w 332885"/>
                <a:gd name="connsiteY0" fmla="*/ 216122 h 257175"/>
                <a:gd name="connsiteX1" fmla="*/ 310344 w 332885"/>
                <a:gd name="connsiteY1" fmla="*/ 161544 h 257175"/>
                <a:gd name="connsiteX2" fmla="*/ 268591 w 332885"/>
                <a:gd name="connsiteY2" fmla="*/ 166783 h 257175"/>
                <a:gd name="connsiteX3" fmla="*/ 323850 w 332885"/>
                <a:gd name="connsiteY3" fmla="*/ 122301 h 257175"/>
                <a:gd name="connsiteX4" fmla="*/ 263645 w 332885"/>
                <a:gd name="connsiteY4" fmla="*/ 112300 h 257175"/>
                <a:gd name="connsiteX5" fmla="*/ 262409 w 332885"/>
                <a:gd name="connsiteY5" fmla="*/ 61341 h 257175"/>
                <a:gd name="connsiteX6" fmla="*/ 238631 w 332885"/>
                <a:gd name="connsiteY6" fmla="*/ 89249 h 257175"/>
                <a:gd name="connsiteX7" fmla="*/ 226838 w 332885"/>
                <a:gd name="connsiteY7" fmla="*/ 102965 h 257175"/>
                <a:gd name="connsiteX8" fmla="*/ 196402 w 332885"/>
                <a:gd name="connsiteY8" fmla="*/ 104108 h 257175"/>
                <a:gd name="connsiteX9" fmla="*/ 195832 w 332885"/>
                <a:gd name="connsiteY9" fmla="*/ 92107 h 257175"/>
                <a:gd name="connsiteX10" fmla="*/ 7133 w 332885"/>
                <a:gd name="connsiteY10" fmla="*/ 7144 h 257175"/>
                <a:gd name="connsiteX11" fmla="*/ 7133 w 332885"/>
                <a:gd name="connsiteY11" fmla="*/ 199358 h 257175"/>
                <a:gd name="connsiteX12" fmla="*/ 203821 w 332885"/>
                <a:gd name="connsiteY12" fmla="*/ 244412 h 257175"/>
                <a:gd name="connsiteX13" fmla="*/ 203060 w 332885"/>
                <a:gd name="connsiteY13" fmla="*/ 230124 h 257175"/>
                <a:gd name="connsiteX14" fmla="*/ 231118 w 332885"/>
                <a:gd name="connsiteY14" fmla="*/ 228981 h 257175"/>
                <a:gd name="connsiteX15" fmla="*/ 231118 w 332885"/>
                <a:gd name="connsiteY15" fmla="*/ 212503 h 257175"/>
                <a:gd name="connsiteX16" fmla="*/ 256036 w 332885"/>
                <a:gd name="connsiteY16" fmla="*/ 238506 h 257175"/>
                <a:gd name="connsiteX17" fmla="*/ 288564 w 332885"/>
                <a:gd name="connsiteY17" fmla="*/ 251841 h 257175"/>
                <a:gd name="connsiteX18" fmla="*/ 300833 w 332885"/>
                <a:gd name="connsiteY18" fmla="*/ 248031 h 257175"/>
                <a:gd name="connsiteX19" fmla="*/ 308200 w 332885"/>
                <a:gd name="connsiteY19" fmla="*/ 222120 h 257175"/>
                <a:gd name="connsiteX20" fmla="*/ 303211 w 332885"/>
                <a:gd name="connsiteY20" fmla="*/ 21631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2885" h="257175">
                  <a:moveTo>
                    <a:pt x="302450" y="216122"/>
                  </a:moveTo>
                  <a:cubicBezTo>
                    <a:pt x="334693" y="206597"/>
                    <a:pt x="344204" y="150876"/>
                    <a:pt x="310344" y="161544"/>
                  </a:cubicBezTo>
                  <a:cubicBezTo>
                    <a:pt x="296833" y="165693"/>
                    <a:pt x="282707" y="167465"/>
                    <a:pt x="268591" y="166783"/>
                  </a:cubicBezTo>
                  <a:cubicBezTo>
                    <a:pt x="268591" y="166783"/>
                    <a:pt x="337070" y="161925"/>
                    <a:pt x="323850" y="122301"/>
                  </a:cubicBezTo>
                  <a:cubicBezTo>
                    <a:pt x="316907" y="101537"/>
                    <a:pt x="288469" y="111728"/>
                    <a:pt x="263645" y="112300"/>
                  </a:cubicBezTo>
                  <a:cubicBezTo>
                    <a:pt x="273276" y="96548"/>
                    <a:pt x="272792" y="76606"/>
                    <a:pt x="262409" y="61341"/>
                  </a:cubicBezTo>
                  <a:cubicBezTo>
                    <a:pt x="250710" y="44196"/>
                    <a:pt x="238631" y="89249"/>
                    <a:pt x="238631" y="89249"/>
                  </a:cubicBezTo>
                  <a:cubicBezTo>
                    <a:pt x="234637" y="94488"/>
                    <a:pt x="230452" y="98774"/>
                    <a:pt x="226838" y="102965"/>
                  </a:cubicBezTo>
                  <a:lnTo>
                    <a:pt x="196402" y="104108"/>
                  </a:lnTo>
                  <a:lnTo>
                    <a:pt x="195832" y="92107"/>
                  </a:lnTo>
                  <a:cubicBezTo>
                    <a:pt x="194310" y="92107"/>
                    <a:pt x="54878" y="100013"/>
                    <a:pt x="7133" y="7144"/>
                  </a:cubicBezTo>
                  <a:lnTo>
                    <a:pt x="7133" y="199358"/>
                  </a:lnTo>
                  <a:cubicBezTo>
                    <a:pt x="96822" y="252413"/>
                    <a:pt x="197354" y="244983"/>
                    <a:pt x="203821" y="244412"/>
                  </a:cubicBezTo>
                  <a:lnTo>
                    <a:pt x="203060" y="230124"/>
                  </a:lnTo>
                  <a:lnTo>
                    <a:pt x="231118" y="228981"/>
                  </a:lnTo>
                  <a:lnTo>
                    <a:pt x="231118" y="212503"/>
                  </a:lnTo>
                  <a:cubicBezTo>
                    <a:pt x="236972" y="223232"/>
                    <a:pt x="245572" y="232207"/>
                    <a:pt x="256036" y="238506"/>
                  </a:cubicBezTo>
                  <a:cubicBezTo>
                    <a:pt x="266092" y="244673"/>
                    <a:pt x="277076" y="249176"/>
                    <a:pt x="288564" y="251841"/>
                  </a:cubicBezTo>
                  <a:lnTo>
                    <a:pt x="300833" y="248031"/>
                  </a:lnTo>
                  <a:cubicBezTo>
                    <a:pt x="310012" y="242913"/>
                    <a:pt x="313311" y="231312"/>
                    <a:pt x="308200" y="222120"/>
                  </a:cubicBezTo>
                  <a:cubicBezTo>
                    <a:pt x="306947" y="219866"/>
                    <a:pt x="305250" y="217890"/>
                    <a:pt x="303211" y="216313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B625DFA-3355-A348-99A4-D8EA90C7BF9A}"/>
                </a:ext>
              </a:extLst>
            </p:cNvPr>
            <p:cNvSpPr/>
            <p:nvPr/>
          </p:nvSpPr>
          <p:spPr>
            <a:xfrm>
              <a:off x="9444280" y="2282322"/>
              <a:ext cx="142665" cy="219075"/>
            </a:xfrm>
            <a:custGeom>
              <a:avLst/>
              <a:gdLst>
                <a:gd name="connsiteX0" fmla="*/ 19909 w 142665"/>
                <a:gd name="connsiteY0" fmla="*/ 59209 h 219075"/>
                <a:gd name="connsiteX1" fmla="*/ 48442 w 142665"/>
                <a:gd name="connsiteY1" fmla="*/ 35873 h 219075"/>
                <a:gd name="connsiteX2" fmla="*/ 80685 w 142665"/>
                <a:gd name="connsiteY2" fmla="*/ 12251 h 219075"/>
                <a:gd name="connsiteX3" fmla="*/ 73646 w 142665"/>
                <a:gd name="connsiteY3" fmla="*/ 63972 h 219075"/>
                <a:gd name="connsiteX4" fmla="*/ 141935 w 142665"/>
                <a:gd name="connsiteY4" fmla="*/ 85689 h 219075"/>
                <a:gd name="connsiteX5" fmla="*/ 70318 w 142665"/>
                <a:gd name="connsiteY5" fmla="*/ 119979 h 219075"/>
                <a:gd name="connsiteX6" fmla="*/ 119775 w 142665"/>
                <a:gd name="connsiteY6" fmla="*/ 122741 h 219075"/>
                <a:gd name="connsiteX7" fmla="*/ 101419 w 142665"/>
                <a:gd name="connsiteY7" fmla="*/ 176271 h 219075"/>
                <a:gd name="connsiteX8" fmla="*/ 43211 w 142665"/>
                <a:gd name="connsiteY8" fmla="*/ 189892 h 219075"/>
                <a:gd name="connsiteX9" fmla="*/ 7640 w 142665"/>
                <a:gd name="connsiteY9" fmla="*/ 112073 h 219075"/>
                <a:gd name="connsiteX10" fmla="*/ 19909 w 142665"/>
                <a:gd name="connsiteY10" fmla="*/ 59209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665" h="219075">
                  <a:moveTo>
                    <a:pt x="19909" y="59209"/>
                  </a:moveTo>
                  <a:cubicBezTo>
                    <a:pt x="24094" y="51113"/>
                    <a:pt x="36173" y="45493"/>
                    <a:pt x="48442" y="35873"/>
                  </a:cubicBezTo>
                  <a:cubicBezTo>
                    <a:pt x="48442" y="35873"/>
                    <a:pt x="69937" y="-7371"/>
                    <a:pt x="80685" y="12251"/>
                  </a:cubicBezTo>
                  <a:cubicBezTo>
                    <a:pt x="90300" y="29099"/>
                    <a:pt x="87413" y="50315"/>
                    <a:pt x="73646" y="63972"/>
                  </a:cubicBezTo>
                  <a:cubicBezTo>
                    <a:pt x="102180" y="68163"/>
                    <a:pt x="137370" y="63305"/>
                    <a:pt x="141935" y="85689"/>
                  </a:cubicBezTo>
                  <a:cubicBezTo>
                    <a:pt x="150686" y="128170"/>
                    <a:pt x="70318" y="119979"/>
                    <a:pt x="70318" y="119979"/>
                  </a:cubicBezTo>
                  <a:cubicBezTo>
                    <a:pt x="86575" y="123352"/>
                    <a:pt x="103244" y="124283"/>
                    <a:pt x="119775" y="122741"/>
                  </a:cubicBezTo>
                  <a:cubicBezTo>
                    <a:pt x="160863" y="118455"/>
                    <a:pt x="140604" y="172652"/>
                    <a:pt x="101419" y="176271"/>
                  </a:cubicBezTo>
                  <a:cubicBezTo>
                    <a:pt x="130617" y="196560"/>
                    <a:pt x="111976" y="239708"/>
                    <a:pt x="43211" y="189892"/>
                  </a:cubicBezTo>
                  <a:cubicBezTo>
                    <a:pt x="16771" y="170842"/>
                    <a:pt x="10018" y="138171"/>
                    <a:pt x="7640" y="112073"/>
                  </a:cubicBezTo>
                  <a:cubicBezTo>
                    <a:pt x="5566" y="93565"/>
                    <a:pt x="9897" y="74904"/>
                    <a:pt x="19909" y="59209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AC410AE3-8066-0141-8D40-7174D3C57822}"/>
                </a:ext>
              </a:extLst>
            </p:cNvPr>
            <p:cNvSpPr/>
            <p:nvPr/>
          </p:nvSpPr>
          <p:spPr>
            <a:xfrm>
              <a:off x="9394664" y="2315051"/>
              <a:ext cx="85599" cy="142875"/>
            </a:xfrm>
            <a:custGeom>
              <a:avLst/>
              <a:gdLst>
                <a:gd name="connsiteX0" fmla="*/ 24633 w 85599"/>
                <a:gd name="connsiteY0" fmla="*/ 7144 h 142875"/>
                <a:gd name="connsiteX1" fmla="*/ 7133 w 85599"/>
                <a:gd name="connsiteY1" fmla="*/ 135160 h 142875"/>
                <a:gd name="connsiteX2" fmla="*/ 65626 w 85599"/>
                <a:gd name="connsiteY2" fmla="*/ 142875 h 142875"/>
                <a:gd name="connsiteX3" fmla="*/ 83126 w 85599"/>
                <a:gd name="connsiteY3" fmla="*/ 14859 h 142875"/>
                <a:gd name="connsiteX4" fmla="*/ 24633 w 85599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99" h="142875">
                  <a:moveTo>
                    <a:pt x="24633" y="7144"/>
                  </a:moveTo>
                  <a:lnTo>
                    <a:pt x="7133" y="135160"/>
                  </a:lnTo>
                  <a:lnTo>
                    <a:pt x="65626" y="142875"/>
                  </a:lnTo>
                  <a:lnTo>
                    <a:pt x="83126" y="14859"/>
                  </a:lnTo>
                  <a:lnTo>
                    <a:pt x="24633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46292842-9B69-D14C-BAF8-A4D25F05E2FB}"/>
                </a:ext>
              </a:extLst>
            </p:cNvPr>
            <p:cNvSpPr/>
            <p:nvPr/>
          </p:nvSpPr>
          <p:spPr>
            <a:xfrm>
              <a:off x="9076437" y="1764782"/>
              <a:ext cx="370930" cy="704850"/>
            </a:xfrm>
            <a:custGeom>
              <a:avLst/>
              <a:gdLst>
                <a:gd name="connsiteX0" fmla="*/ 349517 w 370929"/>
                <a:gd name="connsiteY0" fmla="*/ 703432 h 704850"/>
                <a:gd name="connsiteX1" fmla="*/ 15396 w 370929"/>
                <a:gd name="connsiteY1" fmla="*/ 449686 h 704850"/>
                <a:gd name="connsiteX2" fmla="*/ 198483 w 370929"/>
                <a:gd name="connsiteY2" fmla="*/ 45540 h 704850"/>
                <a:gd name="connsiteX3" fmla="*/ 349232 w 370929"/>
                <a:gd name="connsiteY3" fmla="*/ 14488 h 704850"/>
                <a:gd name="connsiteX4" fmla="*/ 243090 w 370929"/>
                <a:gd name="connsiteY4" fmla="*/ 229753 h 704850"/>
                <a:gd name="connsiteX5" fmla="*/ 154922 w 370929"/>
                <a:gd name="connsiteY5" fmla="*/ 408347 h 704850"/>
                <a:gd name="connsiteX6" fmla="*/ 365686 w 370929"/>
                <a:gd name="connsiteY6" fmla="*/ 548079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29" h="704850">
                  <a:moveTo>
                    <a:pt x="349517" y="703432"/>
                  </a:moveTo>
                  <a:cubicBezTo>
                    <a:pt x="338009" y="702384"/>
                    <a:pt x="66850" y="674857"/>
                    <a:pt x="15396" y="449686"/>
                  </a:cubicBezTo>
                  <a:cubicBezTo>
                    <a:pt x="-19129" y="298524"/>
                    <a:pt x="56959" y="140123"/>
                    <a:pt x="198483" y="45540"/>
                  </a:cubicBezTo>
                  <a:cubicBezTo>
                    <a:pt x="227777" y="25918"/>
                    <a:pt x="325360" y="-7800"/>
                    <a:pt x="349232" y="14488"/>
                  </a:cubicBezTo>
                  <a:cubicBezTo>
                    <a:pt x="380428" y="43825"/>
                    <a:pt x="259353" y="213942"/>
                    <a:pt x="243090" y="229753"/>
                  </a:cubicBezTo>
                  <a:cubicBezTo>
                    <a:pt x="211322" y="260424"/>
                    <a:pt x="139134" y="339291"/>
                    <a:pt x="154922" y="408347"/>
                  </a:cubicBezTo>
                  <a:cubicBezTo>
                    <a:pt x="182029" y="526838"/>
                    <a:pt x="364165" y="547889"/>
                    <a:pt x="365686" y="548079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A4B23352-3C44-444E-B86E-709129414BF5}"/>
                </a:ext>
              </a:extLst>
            </p:cNvPr>
            <p:cNvSpPr/>
            <p:nvPr/>
          </p:nvSpPr>
          <p:spPr>
            <a:xfrm>
              <a:off x="9549408" y="1806607"/>
              <a:ext cx="161687" cy="333375"/>
            </a:xfrm>
            <a:custGeom>
              <a:avLst/>
              <a:gdLst>
                <a:gd name="connsiteX0" fmla="*/ 7133 w 161687"/>
                <a:gd name="connsiteY0" fmla="*/ 334709 h 333375"/>
                <a:gd name="connsiteX1" fmla="*/ 70287 w 161687"/>
                <a:gd name="connsiteY1" fmla="*/ 7144 h 333375"/>
                <a:gd name="connsiteX2" fmla="*/ 161497 w 161687"/>
                <a:gd name="connsiteY2" fmla="*/ 40672 h 333375"/>
                <a:gd name="connsiteX3" fmla="*/ 120314 w 161687"/>
                <a:gd name="connsiteY3" fmla="*/ 102203 h 333375"/>
                <a:gd name="connsiteX4" fmla="*/ 88548 w 161687"/>
                <a:gd name="connsiteY4" fmla="*/ 114014 h 333375"/>
                <a:gd name="connsiteX5" fmla="*/ 109757 w 161687"/>
                <a:gd name="connsiteY5" fmla="*/ 154686 h 333375"/>
                <a:gd name="connsiteX6" fmla="*/ 7133 w 161687"/>
                <a:gd name="connsiteY6" fmla="*/ 33470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687" h="333375">
                  <a:moveTo>
                    <a:pt x="7133" y="334709"/>
                  </a:moveTo>
                  <a:lnTo>
                    <a:pt x="70287" y="7144"/>
                  </a:lnTo>
                  <a:lnTo>
                    <a:pt x="161497" y="40672"/>
                  </a:lnTo>
                  <a:lnTo>
                    <a:pt x="120314" y="102203"/>
                  </a:lnTo>
                  <a:lnTo>
                    <a:pt x="88548" y="114014"/>
                  </a:lnTo>
                  <a:lnTo>
                    <a:pt x="109757" y="154686"/>
                  </a:lnTo>
                  <a:lnTo>
                    <a:pt x="7133" y="334709"/>
                  </a:ln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208F1CD0-0871-FC42-A8C4-6EF5FFC57848}"/>
                </a:ext>
              </a:extLst>
            </p:cNvPr>
            <p:cNvSpPr/>
            <p:nvPr/>
          </p:nvSpPr>
          <p:spPr>
            <a:xfrm>
              <a:off x="9293752" y="1806702"/>
              <a:ext cx="266308" cy="333375"/>
            </a:xfrm>
            <a:custGeom>
              <a:avLst/>
              <a:gdLst>
                <a:gd name="connsiteX0" fmla="*/ 262789 w 266308"/>
                <a:gd name="connsiteY0" fmla="*/ 334613 h 333375"/>
                <a:gd name="connsiteX1" fmla="*/ 87597 w 266308"/>
                <a:gd name="connsiteY1" fmla="*/ 7144 h 333375"/>
                <a:gd name="connsiteX2" fmla="*/ 7133 w 266308"/>
                <a:gd name="connsiteY2" fmla="*/ 36100 h 333375"/>
                <a:gd name="connsiteX3" fmla="*/ 70096 w 266308"/>
                <a:gd name="connsiteY3" fmla="*/ 102108 h 333375"/>
                <a:gd name="connsiteX4" fmla="*/ 105858 w 266308"/>
                <a:gd name="connsiteY4" fmla="*/ 113919 h 333375"/>
                <a:gd name="connsiteX5" fmla="*/ 98629 w 266308"/>
                <a:gd name="connsiteY5" fmla="*/ 154591 h 333375"/>
                <a:gd name="connsiteX6" fmla="*/ 262789 w 266308"/>
                <a:gd name="connsiteY6" fmla="*/ 33461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08" h="333375">
                  <a:moveTo>
                    <a:pt x="262789" y="334613"/>
                  </a:moveTo>
                  <a:lnTo>
                    <a:pt x="87597" y="7144"/>
                  </a:lnTo>
                  <a:lnTo>
                    <a:pt x="7133" y="36100"/>
                  </a:lnTo>
                  <a:lnTo>
                    <a:pt x="70096" y="102108"/>
                  </a:lnTo>
                  <a:lnTo>
                    <a:pt x="105858" y="113919"/>
                  </a:lnTo>
                  <a:lnTo>
                    <a:pt x="98629" y="154591"/>
                  </a:lnTo>
                  <a:lnTo>
                    <a:pt x="262789" y="334613"/>
                  </a:ln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AF0B21DA-04AA-5744-9E32-9A039DE5D2E2}"/>
                </a:ext>
              </a:extLst>
            </p:cNvPr>
            <p:cNvSpPr/>
            <p:nvPr/>
          </p:nvSpPr>
          <p:spPr>
            <a:xfrm>
              <a:off x="9380302" y="1808417"/>
              <a:ext cx="247286" cy="314325"/>
            </a:xfrm>
            <a:custGeom>
              <a:avLst/>
              <a:gdLst>
                <a:gd name="connsiteX0" fmla="*/ 7133 w 247286"/>
                <a:gd name="connsiteY0" fmla="*/ 7144 h 314325"/>
                <a:gd name="connsiteX1" fmla="*/ 177856 w 247286"/>
                <a:gd name="connsiteY1" fmla="*/ 315373 h 314325"/>
                <a:gd name="connsiteX2" fmla="*/ 244243 w 247286"/>
                <a:gd name="connsiteY2" fmla="*/ 7144 h 314325"/>
                <a:gd name="connsiteX3" fmla="*/ 7133 w 247286"/>
                <a:gd name="connsiteY3" fmla="*/ 71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286" h="314325">
                  <a:moveTo>
                    <a:pt x="7133" y="7144"/>
                  </a:moveTo>
                  <a:lnTo>
                    <a:pt x="177856" y="315373"/>
                  </a:lnTo>
                  <a:lnTo>
                    <a:pt x="244243" y="7144"/>
                  </a:lnTo>
                  <a:lnTo>
                    <a:pt x="7133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C9BD788-36AD-994C-8521-5DBEAF62251A}"/>
                </a:ext>
              </a:extLst>
            </p:cNvPr>
            <p:cNvSpPr/>
            <p:nvPr/>
          </p:nvSpPr>
          <p:spPr>
            <a:xfrm>
              <a:off x="9385438" y="1818013"/>
              <a:ext cx="247286" cy="114300"/>
            </a:xfrm>
            <a:custGeom>
              <a:avLst/>
              <a:gdLst>
                <a:gd name="connsiteX0" fmla="*/ 244338 w 247286"/>
                <a:gd name="connsiteY0" fmla="*/ 31551 h 114300"/>
                <a:gd name="connsiteX1" fmla="*/ 243006 w 247286"/>
                <a:gd name="connsiteY1" fmla="*/ 31075 h 114300"/>
                <a:gd name="connsiteX2" fmla="*/ 8275 w 247286"/>
                <a:gd name="connsiteY2" fmla="*/ 31075 h 114300"/>
                <a:gd name="connsiteX3" fmla="*/ 7133 w 247286"/>
                <a:gd name="connsiteY3" fmla="*/ 31551 h 114300"/>
                <a:gd name="connsiteX4" fmla="*/ 54118 w 247286"/>
                <a:gd name="connsiteY4" fmla="*/ 115848 h 114300"/>
                <a:gd name="connsiteX5" fmla="*/ 130206 w 247286"/>
                <a:gd name="connsiteY5" fmla="*/ 58698 h 114300"/>
                <a:gd name="connsiteX6" fmla="*/ 225887 w 247286"/>
                <a:gd name="connsiteY6" fmla="*/ 11584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286" h="114300">
                  <a:moveTo>
                    <a:pt x="244338" y="31551"/>
                  </a:moveTo>
                  <a:lnTo>
                    <a:pt x="243006" y="31075"/>
                  </a:lnTo>
                  <a:cubicBezTo>
                    <a:pt x="163399" y="-833"/>
                    <a:pt x="76944" y="-833"/>
                    <a:pt x="8275" y="31075"/>
                  </a:cubicBezTo>
                  <a:lnTo>
                    <a:pt x="7133" y="31551"/>
                  </a:lnTo>
                  <a:lnTo>
                    <a:pt x="54118" y="115848"/>
                  </a:lnTo>
                  <a:lnTo>
                    <a:pt x="130206" y="58698"/>
                  </a:lnTo>
                  <a:lnTo>
                    <a:pt x="225887" y="115848"/>
                  </a:lnTo>
                  <a:close/>
                </a:path>
              </a:pathLst>
            </a:custGeom>
            <a:solidFill>
              <a:srgbClr val="AFA2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8A4D5B1-85F2-D74B-A5F6-7882889FB97E}"/>
                </a:ext>
              </a:extLst>
            </p:cNvPr>
            <p:cNvSpPr/>
            <p:nvPr/>
          </p:nvSpPr>
          <p:spPr>
            <a:xfrm>
              <a:off x="9498714" y="1808417"/>
              <a:ext cx="76088" cy="314325"/>
            </a:xfrm>
            <a:custGeom>
              <a:avLst/>
              <a:gdLst>
                <a:gd name="connsiteX0" fmla="*/ 72949 w 76088"/>
                <a:gd name="connsiteY0" fmla="*/ 252317 h 314325"/>
                <a:gd name="connsiteX1" fmla="*/ 59349 w 76088"/>
                <a:gd name="connsiteY1" fmla="*/ 315373 h 314325"/>
                <a:gd name="connsiteX2" fmla="*/ 24443 w 76088"/>
                <a:gd name="connsiteY2" fmla="*/ 252317 h 314325"/>
                <a:gd name="connsiteX3" fmla="*/ 7133 w 76088"/>
                <a:gd name="connsiteY3" fmla="*/ 7144 h 314325"/>
                <a:gd name="connsiteX4" fmla="*/ 7133 w 76088"/>
                <a:gd name="connsiteY4" fmla="*/ 7144 h 314325"/>
                <a:gd name="connsiteX5" fmla="*/ 72949 w 76088"/>
                <a:gd name="connsiteY5" fmla="*/ 25231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088" h="314325">
                  <a:moveTo>
                    <a:pt x="72949" y="252317"/>
                  </a:moveTo>
                  <a:lnTo>
                    <a:pt x="59349" y="315373"/>
                  </a:lnTo>
                  <a:lnTo>
                    <a:pt x="24443" y="252317"/>
                  </a:lnTo>
                  <a:lnTo>
                    <a:pt x="7133" y="7144"/>
                  </a:lnTo>
                  <a:lnTo>
                    <a:pt x="7133" y="7144"/>
                  </a:lnTo>
                  <a:lnTo>
                    <a:pt x="72949" y="252317"/>
                  </a:lnTo>
                  <a:close/>
                </a:path>
              </a:pathLst>
            </a:custGeom>
            <a:solidFill>
              <a:srgbClr val="07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6F458257-9A90-8A45-A23A-37EF96E419AB}"/>
                </a:ext>
              </a:extLst>
            </p:cNvPr>
            <p:cNvSpPr/>
            <p:nvPr/>
          </p:nvSpPr>
          <p:spPr>
            <a:xfrm>
              <a:off x="9461106" y="1806856"/>
              <a:ext cx="95110" cy="95250"/>
            </a:xfrm>
            <a:custGeom>
              <a:avLst/>
              <a:gdLst>
                <a:gd name="connsiteX0" fmla="*/ 59103 w 95110"/>
                <a:gd name="connsiteY0" fmla="*/ 96429 h 95250"/>
                <a:gd name="connsiteX1" fmla="*/ 59579 w 95110"/>
                <a:gd name="connsiteY1" fmla="*/ 96429 h 95250"/>
                <a:gd name="connsiteX2" fmla="*/ 82596 w 95110"/>
                <a:gd name="connsiteY2" fmla="*/ 79094 h 95250"/>
                <a:gd name="connsiteX3" fmla="*/ 89063 w 95110"/>
                <a:gd name="connsiteY3" fmla="*/ 38231 h 95250"/>
                <a:gd name="connsiteX4" fmla="*/ 57772 w 95110"/>
                <a:gd name="connsiteY4" fmla="*/ 7275 h 95250"/>
                <a:gd name="connsiteX5" fmla="*/ 30380 w 95110"/>
                <a:gd name="connsiteY5" fmla="*/ 7275 h 95250"/>
                <a:gd name="connsiteX6" fmla="*/ 7263 w 95110"/>
                <a:gd name="connsiteY6" fmla="*/ 25775 h 95250"/>
                <a:gd name="connsiteX7" fmla="*/ 9741 w 95110"/>
                <a:gd name="connsiteY7" fmla="*/ 38231 h 95250"/>
                <a:gd name="connsiteX8" fmla="*/ 30190 w 95110"/>
                <a:gd name="connsiteY8" fmla="*/ 79094 h 95250"/>
                <a:gd name="connsiteX9" fmla="*/ 59104 w 95110"/>
                <a:gd name="connsiteY9" fmla="*/ 964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110" h="95250">
                  <a:moveTo>
                    <a:pt x="59103" y="96429"/>
                  </a:moveTo>
                  <a:lnTo>
                    <a:pt x="59579" y="96429"/>
                  </a:lnTo>
                  <a:cubicBezTo>
                    <a:pt x="70515" y="97280"/>
                    <a:pt x="80377" y="89852"/>
                    <a:pt x="82596" y="79094"/>
                  </a:cubicBezTo>
                  <a:lnTo>
                    <a:pt x="89063" y="38231"/>
                  </a:lnTo>
                  <a:cubicBezTo>
                    <a:pt x="91536" y="22801"/>
                    <a:pt x="75938" y="7275"/>
                    <a:pt x="57772" y="7275"/>
                  </a:cubicBezTo>
                  <a:lnTo>
                    <a:pt x="30380" y="7275"/>
                  </a:lnTo>
                  <a:cubicBezTo>
                    <a:pt x="18895" y="5991"/>
                    <a:pt x="8545" y="14273"/>
                    <a:pt x="7263" y="25775"/>
                  </a:cubicBezTo>
                  <a:cubicBezTo>
                    <a:pt x="6782" y="30084"/>
                    <a:pt x="7648" y="34436"/>
                    <a:pt x="9741" y="38231"/>
                  </a:cubicBezTo>
                  <a:lnTo>
                    <a:pt x="30190" y="79094"/>
                  </a:lnTo>
                  <a:cubicBezTo>
                    <a:pt x="35934" y="89736"/>
                    <a:pt x="47024" y="96385"/>
                    <a:pt x="59104" y="96429"/>
                  </a:cubicBezTo>
                  <a:close/>
                </a:path>
              </a:pathLst>
            </a:custGeom>
            <a:solidFill>
              <a:srgbClr val="07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5A849F-780C-AF4C-B98C-96640BF170AF}"/>
                </a:ext>
              </a:extLst>
            </p:cNvPr>
            <p:cNvSpPr/>
            <p:nvPr/>
          </p:nvSpPr>
          <p:spPr>
            <a:xfrm>
              <a:off x="9380207" y="1783985"/>
              <a:ext cx="247286" cy="114300"/>
            </a:xfrm>
            <a:custGeom>
              <a:avLst/>
              <a:gdLst>
                <a:gd name="connsiteX0" fmla="*/ 244338 w 247286"/>
                <a:gd name="connsiteY0" fmla="*/ 31575 h 114300"/>
                <a:gd name="connsiteX1" fmla="*/ 242911 w 247286"/>
                <a:gd name="connsiteY1" fmla="*/ 31004 h 114300"/>
                <a:gd name="connsiteX2" fmla="*/ 8180 w 247286"/>
                <a:gd name="connsiteY2" fmla="*/ 31004 h 114300"/>
                <a:gd name="connsiteX3" fmla="*/ 7133 w 247286"/>
                <a:gd name="connsiteY3" fmla="*/ 31480 h 114300"/>
                <a:gd name="connsiteX4" fmla="*/ 54118 w 247286"/>
                <a:gd name="connsiteY4" fmla="*/ 115681 h 114300"/>
                <a:gd name="connsiteX5" fmla="*/ 131442 w 247286"/>
                <a:gd name="connsiteY5" fmla="*/ 65199 h 114300"/>
                <a:gd name="connsiteX6" fmla="*/ 226552 w 247286"/>
                <a:gd name="connsiteY6" fmla="*/ 11568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286" h="114300">
                  <a:moveTo>
                    <a:pt x="244338" y="31575"/>
                  </a:moveTo>
                  <a:lnTo>
                    <a:pt x="242911" y="31004"/>
                  </a:lnTo>
                  <a:cubicBezTo>
                    <a:pt x="163304" y="-810"/>
                    <a:pt x="76944" y="-810"/>
                    <a:pt x="8180" y="31004"/>
                  </a:cubicBezTo>
                  <a:lnTo>
                    <a:pt x="7133" y="31480"/>
                  </a:lnTo>
                  <a:lnTo>
                    <a:pt x="54118" y="115681"/>
                  </a:lnTo>
                  <a:lnTo>
                    <a:pt x="131442" y="65199"/>
                  </a:lnTo>
                  <a:lnTo>
                    <a:pt x="226552" y="1156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2E78459-2D80-BE42-B7BA-57CA5C1BDF07}"/>
                </a:ext>
              </a:extLst>
            </p:cNvPr>
            <p:cNvSpPr/>
            <p:nvPr/>
          </p:nvSpPr>
          <p:spPr>
            <a:xfrm>
              <a:off x="9550930" y="1789081"/>
              <a:ext cx="161687" cy="333375"/>
            </a:xfrm>
            <a:custGeom>
              <a:avLst/>
              <a:gdLst>
                <a:gd name="connsiteX0" fmla="*/ 7133 w 161687"/>
                <a:gd name="connsiteY0" fmla="*/ 334709 h 333375"/>
                <a:gd name="connsiteX1" fmla="*/ 70286 w 161687"/>
                <a:gd name="connsiteY1" fmla="*/ 7144 h 333375"/>
                <a:gd name="connsiteX2" fmla="*/ 161497 w 161687"/>
                <a:gd name="connsiteY2" fmla="*/ 40672 h 333375"/>
                <a:gd name="connsiteX3" fmla="*/ 120409 w 161687"/>
                <a:gd name="connsiteY3" fmla="*/ 102203 h 333375"/>
                <a:gd name="connsiteX4" fmla="*/ 88548 w 161687"/>
                <a:gd name="connsiteY4" fmla="*/ 114014 h 333375"/>
                <a:gd name="connsiteX5" fmla="*/ 109757 w 161687"/>
                <a:gd name="connsiteY5" fmla="*/ 154686 h 333375"/>
                <a:gd name="connsiteX6" fmla="*/ 7133 w 161687"/>
                <a:gd name="connsiteY6" fmla="*/ 33470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687" h="333375">
                  <a:moveTo>
                    <a:pt x="7133" y="334709"/>
                  </a:moveTo>
                  <a:lnTo>
                    <a:pt x="70286" y="7144"/>
                  </a:lnTo>
                  <a:lnTo>
                    <a:pt x="161497" y="40672"/>
                  </a:lnTo>
                  <a:lnTo>
                    <a:pt x="120409" y="102203"/>
                  </a:lnTo>
                  <a:lnTo>
                    <a:pt x="88548" y="114014"/>
                  </a:lnTo>
                  <a:lnTo>
                    <a:pt x="109757" y="154686"/>
                  </a:lnTo>
                  <a:lnTo>
                    <a:pt x="7133" y="334709"/>
                  </a:lnTo>
                  <a:close/>
                </a:path>
              </a:pathLst>
            </a:custGeom>
            <a:solidFill>
              <a:srgbClr val="323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E75DD95-2595-D645-B4F3-CB3210CF8F3D}"/>
                </a:ext>
              </a:extLst>
            </p:cNvPr>
            <p:cNvSpPr/>
            <p:nvPr/>
          </p:nvSpPr>
          <p:spPr>
            <a:xfrm>
              <a:off x="9295273" y="1789081"/>
              <a:ext cx="266308" cy="333375"/>
            </a:xfrm>
            <a:custGeom>
              <a:avLst/>
              <a:gdLst>
                <a:gd name="connsiteX0" fmla="*/ 262789 w 266308"/>
                <a:gd name="connsiteY0" fmla="*/ 334709 h 333375"/>
                <a:gd name="connsiteX1" fmla="*/ 87596 w 266308"/>
                <a:gd name="connsiteY1" fmla="*/ 7144 h 333375"/>
                <a:gd name="connsiteX2" fmla="*/ 7133 w 266308"/>
                <a:gd name="connsiteY2" fmla="*/ 36195 h 333375"/>
                <a:gd name="connsiteX3" fmla="*/ 70096 w 266308"/>
                <a:gd name="connsiteY3" fmla="*/ 102203 h 333375"/>
                <a:gd name="connsiteX4" fmla="*/ 105953 w 266308"/>
                <a:gd name="connsiteY4" fmla="*/ 114014 h 333375"/>
                <a:gd name="connsiteX5" fmla="*/ 98629 w 266308"/>
                <a:gd name="connsiteY5" fmla="*/ 154686 h 333375"/>
                <a:gd name="connsiteX6" fmla="*/ 262789 w 266308"/>
                <a:gd name="connsiteY6" fmla="*/ 33470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08" h="333375">
                  <a:moveTo>
                    <a:pt x="262789" y="334709"/>
                  </a:moveTo>
                  <a:lnTo>
                    <a:pt x="87596" y="7144"/>
                  </a:lnTo>
                  <a:lnTo>
                    <a:pt x="7133" y="36195"/>
                  </a:lnTo>
                  <a:lnTo>
                    <a:pt x="70096" y="102203"/>
                  </a:lnTo>
                  <a:lnTo>
                    <a:pt x="105953" y="114014"/>
                  </a:lnTo>
                  <a:lnTo>
                    <a:pt x="98629" y="154686"/>
                  </a:lnTo>
                  <a:lnTo>
                    <a:pt x="262789" y="334709"/>
                  </a:lnTo>
                  <a:close/>
                </a:path>
              </a:pathLst>
            </a:custGeom>
            <a:solidFill>
              <a:srgbClr val="323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00E6C0A2-FB9E-4647-96C6-471CF3E6B054}"/>
                </a:ext>
              </a:extLst>
            </p:cNvPr>
            <p:cNvSpPr/>
            <p:nvPr/>
          </p:nvSpPr>
          <p:spPr>
            <a:xfrm>
              <a:off x="9161612" y="1145075"/>
              <a:ext cx="561150" cy="514350"/>
            </a:xfrm>
            <a:custGeom>
              <a:avLst/>
              <a:gdLst>
                <a:gd name="connsiteX0" fmla="*/ 85250 w 561149"/>
                <a:gd name="connsiteY0" fmla="*/ 511513 h 514350"/>
                <a:gd name="connsiteX1" fmla="*/ 85250 w 561149"/>
                <a:gd name="connsiteY1" fmla="*/ 134800 h 514350"/>
                <a:gd name="connsiteX2" fmla="*/ 395785 w 561149"/>
                <a:gd name="connsiteY2" fmla="*/ 12880 h 514350"/>
                <a:gd name="connsiteX3" fmla="*/ 534836 w 561149"/>
                <a:gd name="connsiteY3" fmla="*/ 28215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149" h="514350">
                  <a:moveTo>
                    <a:pt x="85250" y="511513"/>
                  </a:moveTo>
                  <a:cubicBezTo>
                    <a:pt x="85250" y="511513"/>
                    <a:pt x="-90513" y="215381"/>
                    <a:pt x="85250" y="134800"/>
                  </a:cubicBezTo>
                  <a:cubicBezTo>
                    <a:pt x="117017" y="2593"/>
                    <a:pt x="310091" y="-1694"/>
                    <a:pt x="395785" y="12880"/>
                  </a:cubicBezTo>
                  <a:cubicBezTo>
                    <a:pt x="498314" y="30310"/>
                    <a:pt x="610924" y="157469"/>
                    <a:pt x="534836" y="282151"/>
                  </a:cubicBezTo>
                  <a:close/>
                </a:path>
              </a:pathLst>
            </a:custGeom>
            <a:solidFill>
              <a:srgbClr val="C173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76593D08-9DD1-A540-BD01-992D21E5C7D0}"/>
                </a:ext>
              </a:extLst>
            </p:cNvPr>
            <p:cNvSpPr/>
            <p:nvPr/>
          </p:nvSpPr>
          <p:spPr>
            <a:xfrm>
              <a:off x="9429664" y="1651921"/>
              <a:ext cx="123643" cy="200025"/>
            </a:xfrm>
            <a:custGeom>
              <a:avLst/>
              <a:gdLst>
                <a:gd name="connsiteX0" fmla="*/ 70286 w 123643"/>
                <a:gd name="connsiteY0" fmla="*/ 7144 h 200025"/>
                <a:gd name="connsiteX1" fmla="*/ 120790 w 123643"/>
                <a:gd name="connsiteY1" fmla="*/ 57721 h 200025"/>
                <a:gd name="connsiteX2" fmla="*/ 120790 w 123643"/>
                <a:gd name="connsiteY2" fmla="*/ 143637 h 200025"/>
                <a:gd name="connsiteX3" fmla="*/ 70286 w 123643"/>
                <a:gd name="connsiteY3" fmla="*/ 194215 h 200025"/>
                <a:gd name="connsiteX4" fmla="*/ 57637 w 123643"/>
                <a:gd name="connsiteY4" fmla="*/ 194215 h 200025"/>
                <a:gd name="connsiteX5" fmla="*/ 7133 w 123643"/>
                <a:gd name="connsiteY5" fmla="*/ 143637 h 200025"/>
                <a:gd name="connsiteX6" fmla="*/ 7133 w 123643"/>
                <a:gd name="connsiteY6" fmla="*/ 57721 h 200025"/>
                <a:gd name="connsiteX7" fmla="*/ 57637 w 123643"/>
                <a:gd name="connsiteY7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43" h="200025">
                  <a:moveTo>
                    <a:pt x="70286" y="7144"/>
                  </a:moveTo>
                  <a:cubicBezTo>
                    <a:pt x="98178" y="7144"/>
                    <a:pt x="120790" y="29788"/>
                    <a:pt x="120790" y="57721"/>
                  </a:cubicBezTo>
                  <a:lnTo>
                    <a:pt x="120790" y="143637"/>
                  </a:lnTo>
                  <a:cubicBezTo>
                    <a:pt x="120790" y="171570"/>
                    <a:pt x="98178" y="194215"/>
                    <a:pt x="70286" y="194215"/>
                  </a:cubicBezTo>
                  <a:lnTo>
                    <a:pt x="57637" y="194215"/>
                  </a:lnTo>
                  <a:cubicBezTo>
                    <a:pt x="29745" y="194215"/>
                    <a:pt x="7133" y="171570"/>
                    <a:pt x="7133" y="143637"/>
                  </a:cubicBezTo>
                  <a:lnTo>
                    <a:pt x="7133" y="57721"/>
                  </a:lnTo>
                  <a:cubicBezTo>
                    <a:pt x="7133" y="29788"/>
                    <a:pt x="29745" y="7144"/>
                    <a:pt x="57637" y="7144"/>
                  </a:cubicBezTo>
                  <a:close/>
                </a:path>
              </a:pathLst>
            </a:custGeom>
            <a:solidFill>
              <a:srgbClr val="FF9E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9BC3CF82-19C6-2F4C-BBE1-4145FFD71A3E}"/>
                </a:ext>
              </a:extLst>
            </p:cNvPr>
            <p:cNvSpPr/>
            <p:nvPr/>
          </p:nvSpPr>
          <p:spPr>
            <a:xfrm>
              <a:off x="9155199" y="1260575"/>
              <a:ext cx="570661" cy="552450"/>
            </a:xfrm>
            <a:custGeom>
              <a:avLst/>
              <a:gdLst>
                <a:gd name="connsiteX0" fmla="*/ 374521 w 570660"/>
                <a:gd name="connsiteY0" fmla="*/ 7678 h 552450"/>
                <a:gd name="connsiteX1" fmla="*/ 230905 w 570660"/>
                <a:gd name="connsiteY1" fmla="*/ 19299 h 552450"/>
                <a:gd name="connsiteX2" fmla="*/ 76351 w 570660"/>
                <a:gd name="connsiteY2" fmla="*/ 209799 h 552450"/>
                <a:gd name="connsiteX3" fmla="*/ 79775 w 570660"/>
                <a:gd name="connsiteY3" fmla="*/ 251899 h 552450"/>
                <a:gd name="connsiteX4" fmla="*/ 79014 w 570660"/>
                <a:gd name="connsiteY4" fmla="*/ 252661 h 552450"/>
                <a:gd name="connsiteX5" fmla="*/ 70074 w 570660"/>
                <a:gd name="connsiteY5" fmla="*/ 252661 h 552450"/>
                <a:gd name="connsiteX6" fmla="*/ 68361 w 570660"/>
                <a:gd name="connsiteY6" fmla="*/ 252661 h 552450"/>
                <a:gd name="connsiteX7" fmla="*/ 7491 w 570660"/>
                <a:gd name="connsiteY7" fmla="*/ 327623 h 552450"/>
                <a:gd name="connsiteX8" fmla="*/ 7491 w 570660"/>
                <a:gd name="connsiteY8" fmla="*/ 329052 h 552450"/>
                <a:gd name="connsiteX9" fmla="*/ 79356 w 570660"/>
                <a:gd name="connsiteY9" fmla="*/ 393258 h 552450"/>
                <a:gd name="connsiteX10" fmla="*/ 79489 w 570660"/>
                <a:gd name="connsiteY10" fmla="*/ 393250 h 552450"/>
                <a:gd name="connsiteX11" fmla="*/ 81201 w 570660"/>
                <a:gd name="connsiteY11" fmla="*/ 393250 h 552450"/>
                <a:gd name="connsiteX12" fmla="*/ 90237 w 570660"/>
                <a:gd name="connsiteY12" fmla="*/ 391726 h 552450"/>
                <a:gd name="connsiteX13" fmla="*/ 91091 w 570660"/>
                <a:gd name="connsiteY13" fmla="*/ 392381 h 552450"/>
                <a:gd name="connsiteX14" fmla="*/ 91093 w 570660"/>
                <a:gd name="connsiteY14" fmla="*/ 392393 h 552450"/>
                <a:gd name="connsiteX15" fmla="*/ 272658 w 570660"/>
                <a:gd name="connsiteY15" fmla="*/ 547936 h 552450"/>
                <a:gd name="connsiteX16" fmla="*/ 417035 w 570660"/>
                <a:gd name="connsiteY16" fmla="*/ 536221 h 552450"/>
                <a:gd name="connsiteX17" fmla="*/ 571589 w 570660"/>
                <a:gd name="connsiteY17" fmla="*/ 345721 h 552450"/>
                <a:gd name="connsiteX18" fmla="*/ 557703 w 570660"/>
                <a:gd name="connsiteY18" fmla="*/ 170842 h 552450"/>
                <a:gd name="connsiteX19" fmla="*/ 374521 w 570660"/>
                <a:gd name="connsiteY19" fmla="*/ 767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0660" h="552450">
                  <a:moveTo>
                    <a:pt x="374521" y="7678"/>
                  </a:moveTo>
                  <a:lnTo>
                    <a:pt x="230905" y="19299"/>
                  </a:lnTo>
                  <a:cubicBezTo>
                    <a:pt x="137602" y="26919"/>
                    <a:pt x="68457" y="112168"/>
                    <a:pt x="76351" y="209799"/>
                  </a:cubicBezTo>
                  <a:lnTo>
                    <a:pt x="79775" y="251899"/>
                  </a:lnTo>
                  <a:cubicBezTo>
                    <a:pt x="79732" y="252301"/>
                    <a:pt x="79415" y="252619"/>
                    <a:pt x="79014" y="252661"/>
                  </a:cubicBezTo>
                  <a:cubicBezTo>
                    <a:pt x="76037" y="252471"/>
                    <a:pt x="73051" y="252471"/>
                    <a:pt x="70074" y="252661"/>
                  </a:cubicBezTo>
                  <a:lnTo>
                    <a:pt x="68361" y="252661"/>
                  </a:lnTo>
                  <a:cubicBezTo>
                    <a:pt x="30902" y="256564"/>
                    <a:pt x="3669" y="290101"/>
                    <a:pt x="7491" y="327623"/>
                  </a:cubicBezTo>
                  <a:lnTo>
                    <a:pt x="7491" y="329052"/>
                  </a:lnTo>
                  <a:cubicBezTo>
                    <a:pt x="9632" y="366656"/>
                    <a:pt x="41807" y="395402"/>
                    <a:pt x="79356" y="393258"/>
                  </a:cubicBezTo>
                  <a:cubicBezTo>
                    <a:pt x="79400" y="393256"/>
                    <a:pt x="79445" y="393253"/>
                    <a:pt x="79489" y="393250"/>
                  </a:cubicBezTo>
                  <a:lnTo>
                    <a:pt x="81201" y="393250"/>
                  </a:lnTo>
                  <a:cubicBezTo>
                    <a:pt x="84243" y="392944"/>
                    <a:pt x="87262" y="392435"/>
                    <a:pt x="90237" y="391726"/>
                  </a:cubicBezTo>
                  <a:cubicBezTo>
                    <a:pt x="90653" y="391671"/>
                    <a:pt x="91036" y="391964"/>
                    <a:pt x="91091" y="392381"/>
                  </a:cubicBezTo>
                  <a:cubicBezTo>
                    <a:pt x="91092" y="392385"/>
                    <a:pt x="91092" y="392389"/>
                    <a:pt x="91093" y="392393"/>
                  </a:cubicBezTo>
                  <a:cubicBezTo>
                    <a:pt x="102221" y="486119"/>
                    <a:pt x="182113" y="555271"/>
                    <a:pt x="272658" y="547936"/>
                  </a:cubicBezTo>
                  <a:lnTo>
                    <a:pt x="417035" y="536221"/>
                  </a:lnTo>
                  <a:cubicBezTo>
                    <a:pt x="510338" y="528696"/>
                    <a:pt x="579483" y="443352"/>
                    <a:pt x="571589" y="345721"/>
                  </a:cubicBezTo>
                  <a:lnTo>
                    <a:pt x="557703" y="170842"/>
                  </a:lnTo>
                  <a:cubicBezTo>
                    <a:pt x="549714" y="72925"/>
                    <a:pt x="467729" y="154"/>
                    <a:pt x="374521" y="7678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BB2E1F-91C6-EE4D-93F2-F433EA56EC79}"/>
                </a:ext>
              </a:extLst>
            </p:cNvPr>
            <p:cNvSpPr/>
            <p:nvPr/>
          </p:nvSpPr>
          <p:spPr>
            <a:xfrm>
              <a:off x="9417680" y="1511489"/>
              <a:ext cx="38044" cy="57150"/>
            </a:xfrm>
            <a:custGeom>
              <a:avLst/>
              <a:gdLst>
                <a:gd name="connsiteX0" fmla="*/ 39376 w 38044"/>
                <a:gd name="connsiteY0" fmla="*/ 28132 h 57150"/>
                <a:gd name="connsiteX1" fmla="*/ 25014 w 38044"/>
                <a:gd name="connsiteY1" fmla="*/ 51659 h 57150"/>
                <a:gd name="connsiteX2" fmla="*/ 7228 w 38044"/>
                <a:gd name="connsiteY2" fmla="*/ 30704 h 57150"/>
                <a:gd name="connsiteX3" fmla="*/ 21495 w 38044"/>
                <a:gd name="connsiteY3" fmla="*/ 7177 h 57150"/>
                <a:gd name="connsiteX4" fmla="*/ 39376 w 38044"/>
                <a:gd name="connsiteY4" fmla="*/ 281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57150">
                  <a:moveTo>
                    <a:pt x="39376" y="28132"/>
                  </a:moveTo>
                  <a:cubicBezTo>
                    <a:pt x="40327" y="40420"/>
                    <a:pt x="33954" y="50897"/>
                    <a:pt x="25014" y="51659"/>
                  </a:cubicBezTo>
                  <a:cubicBezTo>
                    <a:pt x="16074" y="52421"/>
                    <a:pt x="8180" y="42991"/>
                    <a:pt x="7228" y="30704"/>
                  </a:cubicBezTo>
                  <a:cubicBezTo>
                    <a:pt x="6277" y="18417"/>
                    <a:pt x="12555" y="7844"/>
                    <a:pt x="21495" y="7177"/>
                  </a:cubicBezTo>
                  <a:cubicBezTo>
                    <a:pt x="30435" y="6511"/>
                    <a:pt x="38425" y="15845"/>
                    <a:pt x="39376" y="28132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7FBCC3F9-CA39-8E40-B088-C6919E0B52D3}"/>
                </a:ext>
              </a:extLst>
            </p:cNvPr>
            <p:cNvSpPr/>
            <p:nvPr/>
          </p:nvSpPr>
          <p:spPr>
            <a:xfrm>
              <a:off x="9598389" y="1496820"/>
              <a:ext cx="38044" cy="57150"/>
            </a:xfrm>
            <a:custGeom>
              <a:avLst/>
              <a:gdLst>
                <a:gd name="connsiteX0" fmla="*/ 39376 w 38044"/>
                <a:gd name="connsiteY0" fmla="*/ 28132 h 57150"/>
                <a:gd name="connsiteX1" fmla="*/ 25109 w 38044"/>
                <a:gd name="connsiteY1" fmla="*/ 51659 h 57150"/>
                <a:gd name="connsiteX2" fmla="*/ 7228 w 38044"/>
                <a:gd name="connsiteY2" fmla="*/ 30704 h 57150"/>
                <a:gd name="connsiteX3" fmla="*/ 21495 w 38044"/>
                <a:gd name="connsiteY3" fmla="*/ 7177 h 57150"/>
                <a:gd name="connsiteX4" fmla="*/ 39376 w 38044"/>
                <a:gd name="connsiteY4" fmla="*/ 281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57150">
                  <a:moveTo>
                    <a:pt x="39376" y="28132"/>
                  </a:moveTo>
                  <a:cubicBezTo>
                    <a:pt x="40327" y="40420"/>
                    <a:pt x="33954" y="50897"/>
                    <a:pt x="25109" y="51659"/>
                  </a:cubicBezTo>
                  <a:cubicBezTo>
                    <a:pt x="16264" y="52421"/>
                    <a:pt x="8180" y="42991"/>
                    <a:pt x="7228" y="30704"/>
                  </a:cubicBezTo>
                  <a:cubicBezTo>
                    <a:pt x="6277" y="18417"/>
                    <a:pt x="12555" y="7844"/>
                    <a:pt x="21495" y="7177"/>
                  </a:cubicBezTo>
                  <a:cubicBezTo>
                    <a:pt x="30435" y="6511"/>
                    <a:pt x="38425" y="15845"/>
                    <a:pt x="39376" y="28132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B97021F-482B-ED48-A7D4-5D30A25BE83D}"/>
                </a:ext>
              </a:extLst>
            </p:cNvPr>
            <p:cNvSpPr/>
            <p:nvPr/>
          </p:nvSpPr>
          <p:spPr>
            <a:xfrm>
              <a:off x="9565070" y="1417599"/>
              <a:ext cx="85599" cy="47625"/>
            </a:xfrm>
            <a:custGeom>
              <a:avLst/>
              <a:gdLst>
                <a:gd name="connsiteX0" fmla="*/ 87056 w 85599"/>
                <a:gd name="connsiteY0" fmla="*/ 36297 h 47625"/>
                <a:gd name="connsiteX1" fmla="*/ 9066 w 85599"/>
                <a:gd name="connsiteY1" fmla="*/ 21724 h 47625"/>
                <a:gd name="connsiteX2" fmla="*/ 17911 w 85599"/>
                <a:gd name="connsiteY2" fmla="*/ 30582 h 47625"/>
                <a:gd name="connsiteX3" fmla="*/ 76214 w 85599"/>
                <a:gd name="connsiteY3" fmla="*/ 42584 h 47625"/>
                <a:gd name="connsiteX4" fmla="*/ 87056 w 85599"/>
                <a:gd name="connsiteY4" fmla="*/ 362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99" h="47625">
                  <a:moveTo>
                    <a:pt x="87056" y="36297"/>
                  </a:moveTo>
                  <a:cubicBezTo>
                    <a:pt x="71078" y="4865"/>
                    <a:pt x="35126" y="-2946"/>
                    <a:pt x="9066" y="21724"/>
                  </a:cubicBezTo>
                  <a:cubicBezTo>
                    <a:pt x="3169" y="27249"/>
                    <a:pt x="12110" y="36107"/>
                    <a:pt x="17911" y="30582"/>
                  </a:cubicBezTo>
                  <a:cubicBezTo>
                    <a:pt x="38550" y="11532"/>
                    <a:pt x="64040" y="18676"/>
                    <a:pt x="76214" y="42584"/>
                  </a:cubicBezTo>
                  <a:cubicBezTo>
                    <a:pt x="79923" y="49823"/>
                    <a:pt x="90766" y="43441"/>
                    <a:pt x="87056" y="36297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44B8F8F-EF33-5841-A7DB-4E3B6E2BDAB8}"/>
                </a:ext>
              </a:extLst>
            </p:cNvPr>
            <p:cNvSpPr/>
            <p:nvPr/>
          </p:nvSpPr>
          <p:spPr>
            <a:xfrm>
              <a:off x="9388629" y="1429233"/>
              <a:ext cx="104621" cy="57150"/>
            </a:xfrm>
            <a:custGeom>
              <a:avLst/>
              <a:gdLst>
                <a:gd name="connsiteX0" fmla="*/ 19921 w 104621"/>
                <a:gd name="connsiteY0" fmla="*/ 49333 h 57150"/>
                <a:gd name="connsiteX1" fmla="*/ 84154 w 104621"/>
                <a:gd name="connsiteY1" fmla="*/ 25217 h 57150"/>
                <a:gd name="connsiteX2" fmla="*/ 91444 w 104621"/>
                <a:gd name="connsiteY2" fmla="*/ 29330 h 57150"/>
                <a:gd name="connsiteX3" fmla="*/ 98387 w 104621"/>
                <a:gd name="connsiteY3" fmla="*/ 17329 h 57150"/>
                <a:gd name="connsiteX4" fmla="*/ 11780 w 104621"/>
                <a:gd name="connsiteY4" fmla="*/ 35588 h 57150"/>
                <a:gd name="connsiteX5" fmla="*/ 7937 w 104621"/>
                <a:gd name="connsiteY5" fmla="*/ 42379 h 57150"/>
                <a:gd name="connsiteX6" fmla="*/ 19921 w 104621"/>
                <a:gd name="connsiteY6" fmla="*/ 4933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21" h="57150">
                  <a:moveTo>
                    <a:pt x="19921" y="49333"/>
                  </a:moveTo>
                  <a:cubicBezTo>
                    <a:pt x="31009" y="24910"/>
                    <a:pt x="59767" y="14113"/>
                    <a:pt x="84154" y="25217"/>
                  </a:cubicBezTo>
                  <a:cubicBezTo>
                    <a:pt x="86698" y="26375"/>
                    <a:pt x="89137" y="27751"/>
                    <a:pt x="91444" y="29330"/>
                  </a:cubicBezTo>
                  <a:cubicBezTo>
                    <a:pt x="98958" y="34093"/>
                    <a:pt x="105901" y="22091"/>
                    <a:pt x="98387" y="17329"/>
                  </a:cubicBezTo>
                  <a:cubicBezTo>
                    <a:pt x="69437" y="-1580"/>
                    <a:pt x="30661" y="6595"/>
                    <a:pt x="11780" y="35588"/>
                  </a:cubicBezTo>
                  <a:cubicBezTo>
                    <a:pt x="10360" y="37770"/>
                    <a:pt x="9076" y="40038"/>
                    <a:pt x="7937" y="42379"/>
                  </a:cubicBezTo>
                  <a:cubicBezTo>
                    <a:pt x="3943" y="50285"/>
                    <a:pt x="15926" y="57334"/>
                    <a:pt x="19921" y="49333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139C848-C766-2749-B55C-BB4F64F46B11}"/>
                </a:ext>
              </a:extLst>
            </p:cNvPr>
            <p:cNvSpPr/>
            <p:nvPr/>
          </p:nvSpPr>
          <p:spPr>
            <a:xfrm>
              <a:off x="9218555" y="1199223"/>
              <a:ext cx="427996" cy="400050"/>
            </a:xfrm>
            <a:custGeom>
              <a:avLst/>
              <a:gdLst>
                <a:gd name="connsiteX0" fmla="*/ 406181 w 427995"/>
                <a:gd name="connsiteY0" fmla="*/ 13976 h 400050"/>
                <a:gd name="connsiteX1" fmla="*/ 362525 w 427995"/>
                <a:gd name="connsiteY1" fmla="*/ 28454 h 400050"/>
                <a:gd name="connsiteX2" fmla="*/ 332946 w 427995"/>
                <a:gd name="connsiteY2" fmla="*/ 7214 h 400050"/>
                <a:gd name="connsiteX3" fmla="*/ 252197 w 427995"/>
                <a:gd name="connsiteY3" fmla="*/ 13500 h 400050"/>
                <a:gd name="connsiteX4" fmla="*/ 169832 w 427995"/>
                <a:gd name="connsiteY4" fmla="*/ 23025 h 400050"/>
                <a:gd name="connsiteX5" fmla="*/ 163745 w 427995"/>
                <a:gd name="connsiteY5" fmla="*/ 24263 h 400050"/>
                <a:gd name="connsiteX6" fmla="*/ 163079 w 427995"/>
                <a:gd name="connsiteY6" fmla="*/ 24263 h 400050"/>
                <a:gd name="connsiteX7" fmla="*/ 163079 w 427995"/>
                <a:gd name="connsiteY7" fmla="*/ 24263 h 400050"/>
                <a:gd name="connsiteX8" fmla="*/ 69301 w 427995"/>
                <a:gd name="connsiteY8" fmla="*/ 73603 h 400050"/>
                <a:gd name="connsiteX9" fmla="*/ 7954 w 427995"/>
                <a:gd name="connsiteY9" fmla="*/ 249339 h 400050"/>
                <a:gd name="connsiteX10" fmla="*/ 17465 w 427995"/>
                <a:gd name="connsiteY10" fmla="*/ 369545 h 400050"/>
                <a:gd name="connsiteX11" fmla="*/ 76434 w 427995"/>
                <a:gd name="connsiteY11" fmla="*/ 364687 h 400050"/>
                <a:gd name="connsiteX12" fmla="*/ 69110 w 427995"/>
                <a:gd name="connsiteY12" fmla="*/ 200476 h 400050"/>
                <a:gd name="connsiteX13" fmla="*/ 301274 w 427995"/>
                <a:gd name="connsiteY13" fmla="*/ 127038 h 400050"/>
                <a:gd name="connsiteX14" fmla="*/ 406181 w 427995"/>
                <a:gd name="connsiteY14" fmla="*/ 1397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995" h="400050">
                  <a:moveTo>
                    <a:pt x="406181" y="13976"/>
                  </a:moveTo>
                  <a:cubicBezTo>
                    <a:pt x="392558" y="21256"/>
                    <a:pt x="377794" y="26152"/>
                    <a:pt x="362525" y="28454"/>
                  </a:cubicBezTo>
                  <a:cubicBezTo>
                    <a:pt x="359040" y="15178"/>
                    <a:pt x="346620" y="6259"/>
                    <a:pt x="332946" y="7214"/>
                  </a:cubicBezTo>
                  <a:cubicBezTo>
                    <a:pt x="305934" y="8547"/>
                    <a:pt x="279113" y="11024"/>
                    <a:pt x="252197" y="13500"/>
                  </a:cubicBezTo>
                  <a:cubicBezTo>
                    <a:pt x="224472" y="13563"/>
                    <a:pt x="196842" y="16758"/>
                    <a:pt x="169832" y="23025"/>
                  </a:cubicBezTo>
                  <a:lnTo>
                    <a:pt x="163745" y="24263"/>
                  </a:lnTo>
                  <a:lnTo>
                    <a:pt x="163079" y="24263"/>
                  </a:lnTo>
                  <a:lnTo>
                    <a:pt x="163079" y="24263"/>
                  </a:lnTo>
                  <a:cubicBezTo>
                    <a:pt x="127806" y="31545"/>
                    <a:pt x="95301" y="48646"/>
                    <a:pt x="69301" y="73603"/>
                  </a:cubicBezTo>
                  <a:cubicBezTo>
                    <a:pt x="22411" y="118942"/>
                    <a:pt x="2723" y="183331"/>
                    <a:pt x="7954" y="249339"/>
                  </a:cubicBezTo>
                  <a:lnTo>
                    <a:pt x="17465" y="369545"/>
                  </a:lnTo>
                  <a:cubicBezTo>
                    <a:pt x="20699" y="409264"/>
                    <a:pt x="79667" y="404501"/>
                    <a:pt x="76434" y="364687"/>
                  </a:cubicBezTo>
                  <a:cubicBezTo>
                    <a:pt x="72249" y="312871"/>
                    <a:pt x="60645" y="253244"/>
                    <a:pt x="69110" y="200476"/>
                  </a:cubicBezTo>
                  <a:cubicBezTo>
                    <a:pt x="95075" y="138659"/>
                    <a:pt x="168310" y="137897"/>
                    <a:pt x="301274" y="127038"/>
                  </a:cubicBezTo>
                  <a:cubicBezTo>
                    <a:pt x="487310" y="112274"/>
                    <a:pt x="406181" y="13976"/>
                    <a:pt x="406181" y="13976"/>
                  </a:cubicBezTo>
                  <a:close/>
                </a:path>
              </a:pathLst>
            </a:custGeom>
            <a:solidFill>
              <a:srgbClr val="C173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3E6FFD66-2252-9B47-9042-86B1A003B229}"/>
                </a:ext>
              </a:extLst>
            </p:cNvPr>
            <p:cNvSpPr/>
            <p:nvPr/>
          </p:nvSpPr>
          <p:spPr>
            <a:xfrm>
              <a:off x="9473248" y="1654843"/>
              <a:ext cx="123643" cy="47625"/>
            </a:xfrm>
            <a:custGeom>
              <a:avLst/>
              <a:gdLst>
                <a:gd name="connsiteX0" fmla="*/ 20045 w 123643"/>
                <a:gd name="connsiteY0" fmla="*/ 46036 h 47625"/>
                <a:gd name="connsiteX1" fmla="*/ 111065 w 123643"/>
                <a:gd name="connsiteY1" fmla="*/ 34511 h 47625"/>
                <a:gd name="connsiteX2" fmla="*/ 111065 w 123643"/>
                <a:gd name="connsiteY2" fmla="*/ 7269 h 47625"/>
                <a:gd name="connsiteX3" fmla="*/ 20045 w 123643"/>
                <a:gd name="connsiteY3" fmla="*/ 18890 h 47625"/>
                <a:gd name="connsiteX4" fmla="*/ 20045 w 123643"/>
                <a:gd name="connsiteY4" fmla="*/ 4603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43" h="47625">
                  <a:moveTo>
                    <a:pt x="20045" y="46036"/>
                  </a:moveTo>
                  <a:lnTo>
                    <a:pt x="111065" y="34511"/>
                  </a:lnTo>
                  <a:cubicBezTo>
                    <a:pt x="128090" y="32320"/>
                    <a:pt x="128375" y="5078"/>
                    <a:pt x="111065" y="7269"/>
                  </a:cubicBezTo>
                  <a:lnTo>
                    <a:pt x="20045" y="18890"/>
                  </a:lnTo>
                  <a:cubicBezTo>
                    <a:pt x="2925" y="20985"/>
                    <a:pt x="2735" y="48227"/>
                    <a:pt x="20045" y="46036"/>
                  </a:cubicBezTo>
                  <a:close/>
                </a:path>
              </a:pathLst>
            </a:custGeom>
            <a:solidFill>
              <a:srgbClr val="F28B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E462AC6-6B42-5F46-B840-8B63DBFF6D70}"/>
                </a:ext>
              </a:extLst>
            </p:cNvPr>
            <p:cNvSpPr/>
            <p:nvPr/>
          </p:nvSpPr>
          <p:spPr>
            <a:xfrm>
              <a:off x="9868991" y="2514046"/>
              <a:ext cx="199731" cy="152400"/>
            </a:xfrm>
            <a:custGeom>
              <a:avLst/>
              <a:gdLst>
                <a:gd name="connsiteX0" fmla="*/ 24620 w 199731"/>
                <a:gd name="connsiteY0" fmla="*/ 61704 h 152400"/>
                <a:gd name="connsiteX1" fmla="*/ 19484 w 199731"/>
                <a:gd name="connsiteY1" fmla="*/ 97995 h 152400"/>
                <a:gd name="connsiteX2" fmla="*/ 16251 w 199731"/>
                <a:gd name="connsiteY2" fmla="*/ 138000 h 152400"/>
                <a:gd name="connsiteX3" fmla="*/ 56673 w 199731"/>
                <a:gd name="connsiteY3" fmla="*/ 104853 h 152400"/>
                <a:gd name="connsiteX4" fmla="*/ 110790 w 199731"/>
                <a:gd name="connsiteY4" fmla="*/ 151811 h 152400"/>
                <a:gd name="connsiteX5" fmla="*/ 102516 w 199731"/>
                <a:gd name="connsiteY5" fmla="*/ 72753 h 152400"/>
                <a:gd name="connsiteX6" fmla="*/ 131049 w 199731"/>
                <a:gd name="connsiteY6" fmla="*/ 113520 h 152400"/>
                <a:gd name="connsiteX7" fmla="*/ 167000 w 199731"/>
                <a:gd name="connsiteY7" fmla="*/ 69801 h 152400"/>
                <a:gd name="connsiteX8" fmla="*/ 147978 w 199731"/>
                <a:gd name="connsiteY8" fmla="*/ 12651 h 152400"/>
                <a:gd name="connsiteX9" fmla="*/ 63140 w 199731"/>
                <a:gd name="connsiteY9" fmla="*/ 22938 h 152400"/>
                <a:gd name="connsiteX10" fmla="*/ 24620 w 199731"/>
                <a:gd name="connsiteY10" fmla="*/ 6170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731" h="152400">
                  <a:moveTo>
                    <a:pt x="24620" y="61704"/>
                  </a:moveTo>
                  <a:cubicBezTo>
                    <a:pt x="19865" y="69515"/>
                    <a:pt x="21482" y="82755"/>
                    <a:pt x="19484" y="97995"/>
                  </a:cubicBezTo>
                  <a:cubicBezTo>
                    <a:pt x="19484" y="97995"/>
                    <a:pt x="-6005" y="138952"/>
                    <a:pt x="16251" y="138000"/>
                  </a:cubicBezTo>
                  <a:cubicBezTo>
                    <a:pt x="35640" y="137325"/>
                    <a:pt x="52187" y="123756"/>
                    <a:pt x="56673" y="104853"/>
                  </a:cubicBezTo>
                  <a:cubicBezTo>
                    <a:pt x="75695" y="127427"/>
                    <a:pt x="89390" y="159622"/>
                    <a:pt x="110790" y="151811"/>
                  </a:cubicBezTo>
                  <a:cubicBezTo>
                    <a:pt x="151593" y="137047"/>
                    <a:pt x="102516" y="72753"/>
                    <a:pt x="102516" y="72753"/>
                  </a:cubicBezTo>
                  <a:cubicBezTo>
                    <a:pt x="114023" y="84825"/>
                    <a:pt x="123643" y="98569"/>
                    <a:pt x="131049" y="113520"/>
                  </a:cubicBezTo>
                  <a:cubicBezTo>
                    <a:pt x="148929" y="150858"/>
                    <a:pt x="184405" y="105234"/>
                    <a:pt x="167000" y="69801"/>
                  </a:cubicBezTo>
                  <a:cubicBezTo>
                    <a:pt x="199528" y="84183"/>
                    <a:pt x="226539" y="45702"/>
                    <a:pt x="147978" y="12651"/>
                  </a:cubicBezTo>
                  <a:cubicBezTo>
                    <a:pt x="117923" y="78"/>
                    <a:pt x="86727" y="11412"/>
                    <a:pt x="63140" y="22938"/>
                  </a:cubicBezTo>
                  <a:cubicBezTo>
                    <a:pt x="46245" y="31059"/>
                    <a:pt x="32647" y="44745"/>
                    <a:pt x="24620" y="61705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004C0EB3-F473-AA4A-A0C0-A0FAC2C1A78E}"/>
                </a:ext>
              </a:extLst>
            </p:cNvPr>
            <p:cNvSpPr/>
            <p:nvPr/>
          </p:nvSpPr>
          <p:spPr>
            <a:xfrm>
              <a:off x="9868978" y="2482596"/>
              <a:ext cx="114132" cy="85725"/>
            </a:xfrm>
            <a:custGeom>
              <a:avLst/>
              <a:gdLst>
                <a:gd name="connsiteX0" fmla="*/ 7133 w 114132"/>
                <a:gd name="connsiteY0" fmla="*/ 61436 h 85725"/>
                <a:gd name="connsiteX1" fmla="*/ 14742 w 114132"/>
                <a:gd name="connsiteY1" fmla="*/ 78486 h 85725"/>
                <a:gd name="connsiteX2" fmla="*/ 115654 w 114132"/>
                <a:gd name="connsiteY2" fmla="*/ 32575 h 85725"/>
                <a:gd name="connsiteX3" fmla="*/ 105382 w 114132"/>
                <a:gd name="connsiteY3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32" h="85725">
                  <a:moveTo>
                    <a:pt x="7133" y="61436"/>
                  </a:moveTo>
                  <a:lnTo>
                    <a:pt x="14742" y="78486"/>
                  </a:lnTo>
                  <a:cubicBezTo>
                    <a:pt x="89499" y="109538"/>
                    <a:pt x="115654" y="32575"/>
                    <a:pt x="115654" y="32575"/>
                  </a:cubicBezTo>
                  <a:lnTo>
                    <a:pt x="105382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ACC85673-E00D-4F4C-B19E-BA8520AD96CB}"/>
                </a:ext>
              </a:extLst>
            </p:cNvPr>
            <p:cNvSpPr/>
            <p:nvPr/>
          </p:nvSpPr>
          <p:spPr>
            <a:xfrm>
              <a:off x="9635197" y="1864519"/>
              <a:ext cx="351907" cy="685800"/>
            </a:xfrm>
            <a:custGeom>
              <a:avLst/>
              <a:gdLst>
                <a:gd name="connsiteX0" fmla="*/ 7133 w 351907"/>
                <a:gd name="connsiteY0" fmla="*/ 185547 h 685800"/>
                <a:gd name="connsiteX1" fmla="*/ 224365 w 351907"/>
                <a:gd name="connsiteY1" fmla="*/ 677228 h 685800"/>
                <a:gd name="connsiteX2" fmla="*/ 346962 w 351907"/>
                <a:gd name="connsiteY2" fmla="*/ 621411 h 685800"/>
                <a:gd name="connsiteX3" fmla="*/ 98915 w 351907"/>
                <a:gd name="connsiteY3" fmla="*/ 71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907" h="685800">
                  <a:moveTo>
                    <a:pt x="7133" y="185547"/>
                  </a:moveTo>
                  <a:lnTo>
                    <a:pt x="224365" y="677228"/>
                  </a:lnTo>
                  <a:cubicBezTo>
                    <a:pt x="315290" y="715328"/>
                    <a:pt x="346962" y="621411"/>
                    <a:pt x="346962" y="621411"/>
                  </a:cubicBezTo>
                  <a:lnTo>
                    <a:pt x="98915" y="7144"/>
                  </a:ln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EAB7E71E-B02B-3742-ADCD-9E06B9B4D4A7}"/>
                </a:ext>
              </a:extLst>
            </p:cNvPr>
            <p:cNvSpPr/>
            <p:nvPr/>
          </p:nvSpPr>
          <p:spPr>
            <a:xfrm>
              <a:off x="9786517" y="2398395"/>
              <a:ext cx="361419" cy="171450"/>
            </a:xfrm>
            <a:custGeom>
              <a:avLst/>
              <a:gdLst>
                <a:gd name="connsiteX0" fmla="*/ 363035 w 361418"/>
                <a:gd name="connsiteY0" fmla="*/ 86392 h 171450"/>
                <a:gd name="connsiteX1" fmla="*/ 185084 w 361418"/>
                <a:gd name="connsiteY1" fmla="*/ 165640 h 171450"/>
                <a:gd name="connsiteX2" fmla="*/ 7133 w 361418"/>
                <a:gd name="connsiteY2" fmla="*/ 86392 h 171450"/>
                <a:gd name="connsiteX3" fmla="*/ 185084 w 361418"/>
                <a:gd name="connsiteY3" fmla="*/ 7144 h 171450"/>
                <a:gd name="connsiteX4" fmla="*/ 363035 w 361418"/>
                <a:gd name="connsiteY4" fmla="*/ 8639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418" h="171450">
                  <a:moveTo>
                    <a:pt x="363035" y="86392"/>
                  </a:moveTo>
                  <a:cubicBezTo>
                    <a:pt x="363035" y="130159"/>
                    <a:pt x="283364" y="165640"/>
                    <a:pt x="185084" y="165640"/>
                  </a:cubicBezTo>
                  <a:cubicBezTo>
                    <a:pt x="86805" y="165640"/>
                    <a:pt x="7133" y="130159"/>
                    <a:pt x="7133" y="86392"/>
                  </a:cubicBezTo>
                  <a:cubicBezTo>
                    <a:pt x="7133" y="42624"/>
                    <a:pt x="86805" y="7144"/>
                    <a:pt x="185084" y="7144"/>
                  </a:cubicBezTo>
                  <a:cubicBezTo>
                    <a:pt x="283364" y="7144"/>
                    <a:pt x="363035" y="42624"/>
                    <a:pt x="363035" y="86392"/>
                  </a:cubicBezTo>
                  <a:close/>
                </a:path>
              </a:pathLst>
            </a:custGeom>
            <a:solidFill>
              <a:srgbClr val="323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95422B5-AD2C-EC41-AAE2-349227FD1C2D}"/>
                </a:ext>
              </a:extLst>
            </p:cNvPr>
            <p:cNvSpPr/>
            <p:nvPr/>
          </p:nvSpPr>
          <p:spPr>
            <a:xfrm>
              <a:off x="9621311" y="3728847"/>
              <a:ext cx="294841" cy="123825"/>
            </a:xfrm>
            <a:custGeom>
              <a:avLst/>
              <a:gdLst>
                <a:gd name="connsiteX0" fmla="*/ 7133 w 294841"/>
                <a:gd name="connsiteY0" fmla="*/ 115062 h 123825"/>
                <a:gd name="connsiteX1" fmla="*/ 7133 w 294841"/>
                <a:gd name="connsiteY1" fmla="*/ 114300 h 123825"/>
                <a:gd name="connsiteX2" fmla="*/ 69335 w 294841"/>
                <a:gd name="connsiteY2" fmla="*/ 52006 h 123825"/>
                <a:gd name="connsiteX3" fmla="*/ 69430 w 294841"/>
                <a:gd name="connsiteY3" fmla="*/ 52006 h 123825"/>
                <a:gd name="connsiteX4" fmla="*/ 122312 w 294841"/>
                <a:gd name="connsiteY4" fmla="*/ 52006 h 123825"/>
                <a:gd name="connsiteX5" fmla="*/ 144472 w 294841"/>
                <a:gd name="connsiteY5" fmla="*/ 29813 h 123825"/>
                <a:gd name="connsiteX6" fmla="*/ 144472 w 294841"/>
                <a:gd name="connsiteY6" fmla="*/ 29337 h 123825"/>
                <a:gd name="connsiteX7" fmla="*/ 166633 w 294841"/>
                <a:gd name="connsiteY7" fmla="*/ 7144 h 123825"/>
                <a:gd name="connsiteX8" fmla="*/ 274583 w 294841"/>
                <a:gd name="connsiteY8" fmla="*/ 42196 h 123825"/>
                <a:gd name="connsiteX9" fmla="*/ 296743 w 294841"/>
                <a:gd name="connsiteY9" fmla="*/ 64389 h 123825"/>
                <a:gd name="connsiteX10" fmla="*/ 296744 w 294841"/>
                <a:gd name="connsiteY10" fmla="*/ 122968 h 123825"/>
                <a:gd name="connsiteX11" fmla="*/ 198400 w 294841"/>
                <a:gd name="connsiteY11" fmla="*/ 122968 h 123825"/>
                <a:gd name="connsiteX12" fmla="*/ 198400 w 294841"/>
                <a:gd name="connsiteY12" fmla="*/ 111252 h 123825"/>
                <a:gd name="connsiteX13" fmla="*/ 173861 w 294841"/>
                <a:gd name="connsiteY13" fmla="*/ 122968 h 123825"/>
                <a:gd name="connsiteX14" fmla="*/ 15503 w 294841"/>
                <a:gd name="connsiteY14" fmla="*/ 122968 h 123825"/>
                <a:gd name="connsiteX15" fmla="*/ 7148 w 294841"/>
                <a:gd name="connsiteY15" fmla="*/ 115553 h 123825"/>
                <a:gd name="connsiteX16" fmla="*/ 7134 w 294841"/>
                <a:gd name="connsiteY16" fmla="*/ 1150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41" h="123825">
                  <a:moveTo>
                    <a:pt x="7133" y="115062"/>
                  </a:moveTo>
                  <a:lnTo>
                    <a:pt x="7133" y="114300"/>
                  </a:lnTo>
                  <a:cubicBezTo>
                    <a:pt x="7133" y="79896"/>
                    <a:pt x="34982" y="52006"/>
                    <a:pt x="69335" y="52006"/>
                  </a:cubicBezTo>
                  <a:cubicBezTo>
                    <a:pt x="69367" y="52006"/>
                    <a:pt x="69399" y="52006"/>
                    <a:pt x="69430" y="52006"/>
                  </a:cubicBezTo>
                  <a:lnTo>
                    <a:pt x="122312" y="52006"/>
                  </a:lnTo>
                  <a:cubicBezTo>
                    <a:pt x="134551" y="52006"/>
                    <a:pt x="144472" y="42070"/>
                    <a:pt x="144472" y="29813"/>
                  </a:cubicBezTo>
                  <a:lnTo>
                    <a:pt x="144472" y="29337"/>
                  </a:lnTo>
                  <a:cubicBezTo>
                    <a:pt x="144472" y="17080"/>
                    <a:pt x="154394" y="7144"/>
                    <a:pt x="166633" y="7144"/>
                  </a:cubicBezTo>
                  <a:lnTo>
                    <a:pt x="274583" y="42196"/>
                  </a:lnTo>
                  <a:cubicBezTo>
                    <a:pt x="286822" y="42196"/>
                    <a:pt x="296743" y="52132"/>
                    <a:pt x="296743" y="64389"/>
                  </a:cubicBezTo>
                  <a:lnTo>
                    <a:pt x="296744" y="122968"/>
                  </a:lnTo>
                  <a:lnTo>
                    <a:pt x="198400" y="122968"/>
                  </a:lnTo>
                  <a:lnTo>
                    <a:pt x="198400" y="111252"/>
                  </a:lnTo>
                  <a:lnTo>
                    <a:pt x="173861" y="122968"/>
                  </a:lnTo>
                  <a:lnTo>
                    <a:pt x="15503" y="122968"/>
                  </a:lnTo>
                  <a:cubicBezTo>
                    <a:pt x="11151" y="123231"/>
                    <a:pt x="7410" y="119911"/>
                    <a:pt x="7148" y="115553"/>
                  </a:cubicBezTo>
                  <a:cubicBezTo>
                    <a:pt x="7138" y="115389"/>
                    <a:pt x="7133" y="115226"/>
                    <a:pt x="7134" y="115062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610DC499-E880-EA42-9E81-0A03205B155E}"/>
                </a:ext>
              </a:extLst>
            </p:cNvPr>
            <p:cNvSpPr/>
            <p:nvPr/>
          </p:nvSpPr>
          <p:spPr>
            <a:xfrm>
              <a:off x="9621296" y="3738086"/>
              <a:ext cx="294841" cy="123825"/>
            </a:xfrm>
            <a:custGeom>
              <a:avLst/>
              <a:gdLst>
                <a:gd name="connsiteX0" fmla="*/ 7148 w 294841"/>
                <a:gd name="connsiteY0" fmla="*/ 114586 h 123825"/>
                <a:gd name="connsiteX1" fmla="*/ 7148 w 294841"/>
                <a:gd name="connsiteY1" fmla="*/ 113824 h 123825"/>
                <a:gd name="connsiteX2" fmla="*/ 69350 w 294841"/>
                <a:gd name="connsiteY2" fmla="*/ 51530 h 123825"/>
                <a:gd name="connsiteX3" fmla="*/ 69446 w 294841"/>
                <a:gd name="connsiteY3" fmla="*/ 51530 h 123825"/>
                <a:gd name="connsiteX4" fmla="*/ 122327 w 294841"/>
                <a:gd name="connsiteY4" fmla="*/ 51530 h 123825"/>
                <a:gd name="connsiteX5" fmla="*/ 144488 w 294841"/>
                <a:gd name="connsiteY5" fmla="*/ 29337 h 123825"/>
                <a:gd name="connsiteX6" fmla="*/ 144488 w 294841"/>
                <a:gd name="connsiteY6" fmla="*/ 29337 h 123825"/>
                <a:gd name="connsiteX7" fmla="*/ 166648 w 294841"/>
                <a:gd name="connsiteY7" fmla="*/ 7144 h 123825"/>
                <a:gd name="connsiteX8" fmla="*/ 274598 w 294841"/>
                <a:gd name="connsiteY8" fmla="*/ 42196 h 123825"/>
                <a:gd name="connsiteX9" fmla="*/ 296759 w 294841"/>
                <a:gd name="connsiteY9" fmla="*/ 64389 h 123825"/>
                <a:gd name="connsiteX10" fmla="*/ 296759 w 294841"/>
                <a:gd name="connsiteY10" fmla="*/ 122967 h 123825"/>
                <a:gd name="connsiteX11" fmla="*/ 198415 w 294841"/>
                <a:gd name="connsiteY11" fmla="*/ 122967 h 123825"/>
                <a:gd name="connsiteX12" fmla="*/ 198415 w 294841"/>
                <a:gd name="connsiteY12" fmla="*/ 111252 h 123825"/>
                <a:gd name="connsiteX13" fmla="*/ 173877 w 294841"/>
                <a:gd name="connsiteY13" fmla="*/ 122967 h 123825"/>
                <a:gd name="connsiteX14" fmla="*/ 15518 w 294841"/>
                <a:gd name="connsiteY14" fmla="*/ 122967 h 123825"/>
                <a:gd name="connsiteX15" fmla="*/ 7148 w 294841"/>
                <a:gd name="connsiteY15" fmla="*/ 115569 h 123825"/>
                <a:gd name="connsiteX16" fmla="*/ 7148 w 294841"/>
                <a:gd name="connsiteY16" fmla="*/ 11458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41" h="123825">
                  <a:moveTo>
                    <a:pt x="7148" y="114586"/>
                  </a:moveTo>
                  <a:lnTo>
                    <a:pt x="7148" y="113824"/>
                  </a:lnTo>
                  <a:cubicBezTo>
                    <a:pt x="7148" y="79420"/>
                    <a:pt x="34997" y="51530"/>
                    <a:pt x="69350" y="51530"/>
                  </a:cubicBezTo>
                  <a:cubicBezTo>
                    <a:pt x="69382" y="51530"/>
                    <a:pt x="69414" y="51530"/>
                    <a:pt x="69446" y="51530"/>
                  </a:cubicBezTo>
                  <a:lnTo>
                    <a:pt x="122327" y="51530"/>
                  </a:lnTo>
                  <a:cubicBezTo>
                    <a:pt x="134566" y="51530"/>
                    <a:pt x="144488" y="41594"/>
                    <a:pt x="144488" y="29337"/>
                  </a:cubicBezTo>
                  <a:lnTo>
                    <a:pt x="144488" y="29337"/>
                  </a:lnTo>
                  <a:cubicBezTo>
                    <a:pt x="144488" y="17080"/>
                    <a:pt x="154409" y="7144"/>
                    <a:pt x="166648" y="7144"/>
                  </a:cubicBezTo>
                  <a:lnTo>
                    <a:pt x="274598" y="42196"/>
                  </a:lnTo>
                  <a:cubicBezTo>
                    <a:pt x="286837" y="42196"/>
                    <a:pt x="296759" y="52132"/>
                    <a:pt x="296759" y="64389"/>
                  </a:cubicBezTo>
                  <a:lnTo>
                    <a:pt x="296759" y="122967"/>
                  </a:lnTo>
                  <a:lnTo>
                    <a:pt x="198415" y="122967"/>
                  </a:lnTo>
                  <a:lnTo>
                    <a:pt x="198415" y="111252"/>
                  </a:lnTo>
                  <a:lnTo>
                    <a:pt x="173877" y="122967"/>
                  </a:lnTo>
                  <a:lnTo>
                    <a:pt x="15518" y="122967"/>
                  </a:lnTo>
                  <a:cubicBezTo>
                    <a:pt x="11167" y="123239"/>
                    <a:pt x="7420" y="119926"/>
                    <a:pt x="7148" y="115569"/>
                  </a:cubicBezTo>
                  <a:cubicBezTo>
                    <a:pt x="7128" y="115241"/>
                    <a:pt x="7128" y="114913"/>
                    <a:pt x="7148" y="114585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819B117-9E9E-EB47-9370-1CF547C13EF0}"/>
                </a:ext>
              </a:extLst>
            </p:cNvPr>
            <p:cNvSpPr/>
            <p:nvPr/>
          </p:nvSpPr>
          <p:spPr>
            <a:xfrm>
              <a:off x="9621311" y="3713607"/>
              <a:ext cx="294841" cy="123825"/>
            </a:xfrm>
            <a:custGeom>
              <a:avLst/>
              <a:gdLst>
                <a:gd name="connsiteX0" fmla="*/ 279814 w 294841"/>
                <a:gd name="connsiteY0" fmla="*/ 33909 h 123825"/>
                <a:gd name="connsiteX1" fmla="*/ 279814 w 294841"/>
                <a:gd name="connsiteY1" fmla="*/ 7906 h 123825"/>
                <a:gd name="connsiteX2" fmla="*/ 274583 w 294841"/>
                <a:gd name="connsiteY2" fmla="*/ 7144 h 123825"/>
                <a:gd name="connsiteX3" fmla="*/ 166633 w 294841"/>
                <a:gd name="connsiteY3" fmla="*/ 7144 h 123825"/>
                <a:gd name="connsiteX4" fmla="*/ 144473 w 294841"/>
                <a:gd name="connsiteY4" fmla="*/ 29337 h 123825"/>
                <a:gd name="connsiteX5" fmla="*/ 144472 w 294841"/>
                <a:gd name="connsiteY5" fmla="*/ 29718 h 123825"/>
                <a:gd name="connsiteX6" fmla="*/ 122312 w 294841"/>
                <a:gd name="connsiteY6" fmla="*/ 51911 h 123825"/>
                <a:gd name="connsiteX7" fmla="*/ 69431 w 294841"/>
                <a:gd name="connsiteY7" fmla="*/ 51911 h 123825"/>
                <a:gd name="connsiteX8" fmla="*/ 7134 w 294841"/>
                <a:gd name="connsiteY8" fmla="*/ 114300 h 123825"/>
                <a:gd name="connsiteX9" fmla="*/ 7133 w 294841"/>
                <a:gd name="connsiteY9" fmla="*/ 115443 h 123825"/>
                <a:gd name="connsiteX10" fmla="*/ 15027 w 294841"/>
                <a:gd name="connsiteY10" fmla="*/ 123349 h 123825"/>
                <a:gd name="connsiteX11" fmla="*/ 158929 w 294841"/>
                <a:gd name="connsiteY11" fmla="*/ 123349 h 123825"/>
                <a:gd name="connsiteX12" fmla="*/ 186035 w 294841"/>
                <a:gd name="connsiteY12" fmla="*/ 114681 h 123825"/>
                <a:gd name="connsiteX13" fmla="*/ 186035 w 294841"/>
                <a:gd name="connsiteY13" fmla="*/ 114681 h 123825"/>
                <a:gd name="connsiteX14" fmla="*/ 213142 w 294841"/>
                <a:gd name="connsiteY14" fmla="*/ 106013 h 123825"/>
                <a:gd name="connsiteX15" fmla="*/ 296553 w 294841"/>
                <a:gd name="connsiteY15" fmla="*/ 106013 h 123825"/>
                <a:gd name="connsiteX16" fmla="*/ 296553 w 294841"/>
                <a:gd name="connsiteY16" fmla="*/ 77438 h 123825"/>
                <a:gd name="connsiteX17" fmla="*/ 284474 w 294841"/>
                <a:gd name="connsiteY17" fmla="*/ 48006 h 123825"/>
                <a:gd name="connsiteX18" fmla="*/ 279814 w 294841"/>
                <a:gd name="connsiteY18" fmla="*/ 3390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41" h="123825">
                  <a:moveTo>
                    <a:pt x="279814" y="33909"/>
                  </a:moveTo>
                  <a:lnTo>
                    <a:pt x="279814" y="7906"/>
                  </a:lnTo>
                  <a:cubicBezTo>
                    <a:pt x="278114" y="7409"/>
                    <a:pt x="276354" y="7152"/>
                    <a:pt x="274583" y="7144"/>
                  </a:cubicBezTo>
                  <a:lnTo>
                    <a:pt x="166633" y="7144"/>
                  </a:lnTo>
                  <a:cubicBezTo>
                    <a:pt x="154416" y="7196"/>
                    <a:pt x="144525" y="17102"/>
                    <a:pt x="144473" y="29337"/>
                  </a:cubicBezTo>
                  <a:lnTo>
                    <a:pt x="144472" y="29718"/>
                  </a:lnTo>
                  <a:cubicBezTo>
                    <a:pt x="144472" y="41975"/>
                    <a:pt x="134551" y="51911"/>
                    <a:pt x="122312" y="51911"/>
                  </a:cubicBezTo>
                  <a:lnTo>
                    <a:pt x="69431" y="51911"/>
                  </a:lnTo>
                  <a:cubicBezTo>
                    <a:pt x="35025" y="51911"/>
                    <a:pt x="7134" y="79843"/>
                    <a:pt x="7134" y="114300"/>
                  </a:cubicBezTo>
                  <a:lnTo>
                    <a:pt x="7133" y="115443"/>
                  </a:lnTo>
                  <a:cubicBezTo>
                    <a:pt x="7133" y="119809"/>
                    <a:pt x="10668" y="123349"/>
                    <a:pt x="15027" y="123349"/>
                  </a:cubicBezTo>
                  <a:lnTo>
                    <a:pt x="158929" y="123349"/>
                  </a:lnTo>
                  <a:cubicBezTo>
                    <a:pt x="168643" y="123341"/>
                    <a:pt x="178114" y="120312"/>
                    <a:pt x="186035" y="114681"/>
                  </a:cubicBezTo>
                  <a:lnTo>
                    <a:pt x="186035" y="114681"/>
                  </a:lnTo>
                  <a:cubicBezTo>
                    <a:pt x="193956" y="109050"/>
                    <a:pt x="203428" y="106021"/>
                    <a:pt x="213142" y="106013"/>
                  </a:cubicBezTo>
                  <a:lnTo>
                    <a:pt x="296553" y="106013"/>
                  </a:lnTo>
                  <a:lnTo>
                    <a:pt x="296553" y="77438"/>
                  </a:lnTo>
                  <a:cubicBezTo>
                    <a:pt x="296201" y="66490"/>
                    <a:pt x="291912" y="56038"/>
                    <a:pt x="284474" y="48006"/>
                  </a:cubicBezTo>
                  <a:cubicBezTo>
                    <a:pt x="281164" y="44085"/>
                    <a:pt x="279494" y="39034"/>
                    <a:pt x="279814" y="33909"/>
                  </a:cubicBezTo>
                  <a:close/>
                </a:path>
              </a:pathLst>
            </a:custGeom>
            <a:solidFill>
              <a:srgbClr val="6B2A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2DBE1134-6B62-3D41-A50B-C6B36A1586A1}"/>
                </a:ext>
              </a:extLst>
            </p:cNvPr>
            <p:cNvSpPr/>
            <p:nvPr/>
          </p:nvSpPr>
          <p:spPr>
            <a:xfrm>
              <a:off x="10029999" y="3728847"/>
              <a:ext cx="294841" cy="123825"/>
            </a:xfrm>
            <a:custGeom>
              <a:avLst/>
              <a:gdLst>
                <a:gd name="connsiteX0" fmla="*/ 296743 w 294841"/>
                <a:gd name="connsiteY0" fmla="*/ 115062 h 123825"/>
                <a:gd name="connsiteX1" fmla="*/ 296743 w 294841"/>
                <a:gd name="connsiteY1" fmla="*/ 114300 h 123825"/>
                <a:gd name="connsiteX2" fmla="*/ 234542 w 294841"/>
                <a:gd name="connsiteY2" fmla="*/ 52006 h 123825"/>
                <a:gd name="connsiteX3" fmla="*/ 234446 w 294841"/>
                <a:gd name="connsiteY3" fmla="*/ 52006 h 123825"/>
                <a:gd name="connsiteX4" fmla="*/ 181565 w 294841"/>
                <a:gd name="connsiteY4" fmla="*/ 52006 h 123825"/>
                <a:gd name="connsiteX5" fmla="*/ 159405 w 294841"/>
                <a:gd name="connsiteY5" fmla="*/ 29813 h 123825"/>
                <a:gd name="connsiteX6" fmla="*/ 159405 w 294841"/>
                <a:gd name="connsiteY6" fmla="*/ 29337 h 123825"/>
                <a:gd name="connsiteX7" fmla="*/ 137244 w 294841"/>
                <a:gd name="connsiteY7" fmla="*/ 7144 h 123825"/>
                <a:gd name="connsiteX8" fmla="*/ 29294 w 294841"/>
                <a:gd name="connsiteY8" fmla="*/ 42196 h 123825"/>
                <a:gd name="connsiteX9" fmla="*/ 7134 w 294841"/>
                <a:gd name="connsiteY9" fmla="*/ 64389 h 123825"/>
                <a:gd name="connsiteX10" fmla="*/ 7133 w 294841"/>
                <a:gd name="connsiteY10" fmla="*/ 122968 h 123825"/>
                <a:gd name="connsiteX11" fmla="*/ 105477 w 294841"/>
                <a:gd name="connsiteY11" fmla="*/ 122968 h 123825"/>
                <a:gd name="connsiteX12" fmla="*/ 105477 w 294841"/>
                <a:gd name="connsiteY12" fmla="*/ 111252 h 123825"/>
                <a:gd name="connsiteX13" fmla="*/ 130016 w 294841"/>
                <a:gd name="connsiteY13" fmla="*/ 122968 h 123825"/>
                <a:gd name="connsiteX14" fmla="*/ 288850 w 294841"/>
                <a:gd name="connsiteY14" fmla="*/ 122968 h 123825"/>
                <a:gd name="connsiteX15" fmla="*/ 296744 w 294841"/>
                <a:gd name="connsiteY15" fmla="*/ 1150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4841" h="123825">
                  <a:moveTo>
                    <a:pt x="296743" y="115062"/>
                  </a:moveTo>
                  <a:lnTo>
                    <a:pt x="296743" y="114300"/>
                  </a:lnTo>
                  <a:cubicBezTo>
                    <a:pt x="296743" y="79896"/>
                    <a:pt x="268895" y="52006"/>
                    <a:pt x="234542" y="52006"/>
                  </a:cubicBezTo>
                  <a:cubicBezTo>
                    <a:pt x="234510" y="52006"/>
                    <a:pt x="234478" y="52006"/>
                    <a:pt x="234446" y="52006"/>
                  </a:cubicBezTo>
                  <a:lnTo>
                    <a:pt x="181565" y="52006"/>
                  </a:lnTo>
                  <a:cubicBezTo>
                    <a:pt x="169326" y="52006"/>
                    <a:pt x="159405" y="42070"/>
                    <a:pt x="159405" y="29813"/>
                  </a:cubicBezTo>
                  <a:lnTo>
                    <a:pt x="159405" y="29337"/>
                  </a:lnTo>
                  <a:cubicBezTo>
                    <a:pt x="159405" y="17080"/>
                    <a:pt x="149483" y="7144"/>
                    <a:pt x="137244" y="7144"/>
                  </a:cubicBezTo>
                  <a:lnTo>
                    <a:pt x="29294" y="42196"/>
                  </a:lnTo>
                  <a:cubicBezTo>
                    <a:pt x="17055" y="42196"/>
                    <a:pt x="7134" y="52132"/>
                    <a:pt x="7134" y="64389"/>
                  </a:cubicBezTo>
                  <a:lnTo>
                    <a:pt x="7133" y="122968"/>
                  </a:lnTo>
                  <a:lnTo>
                    <a:pt x="105477" y="122968"/>
                  </a:lnTo>
                  <a:lnTo>
                    <a:pt x="105477" y="111252"/>
                  </a:lnTo>
                  <a:lnTo>
                    <a:pt x="130016" y="122968"/>
                  </a:lnTo>
                  <a:lnTo>
                    <a:pt x="288850" y="122968"/>
                  </a:lnTo>
                  <a:cubicBezTo>
                    <a:pt x="293209" y="122968"/>
                    <a:pt x="296744" y="119428"/>
                    <a:pt x="296744" y="115062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45F8D92E-44B0-A242-A4E4-289FBD724AD9}"/>
                </a:ext>
              </a:extLst>
            </p:cNvPr>
            <p:cNvSpPr/>
            <p:nvPr/>
          </p:nvSpPr>
          <p:spPr>
            <a:xfrm>
              <a:off x="10029999" y="3738086"/>
              <a:ext cx="294841" cy="123825"/>
            </a:xfrm>
            <a:custGeom>
              <a:avLst/>
              <a:gdLst>
                <a:gd name="connsiteX0" fmla="*/ 296743 w 294841"/>
                <a:gd name="connsiteY0" fmla="*/ 114586 h 123825"/>
                <a:gd name="connsiteX1" fmla="*/ 296743 w 294841"/>
                <a:gd name="connsiteY1" fmla="*/ 113824 h 123825"/>
                <a:gd name="connsiteX2" fmla="*/ 234542 w 294841"/>
                <a:gd name="connsiteY2" fmla="*/ 51530 h 123825"/>
                <a:gd name="connsiteX3" fmla="*/ 234446 w 294841"/>
                <a:gd name="connsiteY3" fmla="*/ 51530 h 123825"/>
                <a:gd name="connsiteX4" fmla="*/ 181565 w 294841"/>
                <a:gd name="connsiteY4" fmla="*/ 51530 h 123825"/>
                <a:gd name="connsiteX5" fmla="*/ 159405 w 294841"/>
                <a:gd name="connsiteY5" fmla="*/ 29337 h 123825"/>
                <a:gd name="connsiteX6" fmla="*/ 159405 w 294841"/>
                <a:gd name="connsiteY6" fmla="*/ 29337 h 123825"/>
                <a:gd name="connsiteX7" fmla="*/ 137244 w 294841"/>
                <a:gd name="connsiteY7" fmla="*/ 7144 h 123825"/>
                <a:gd name="connsiteX8" fmla="*/ 29294 w 294841"/>
                <a:gd name="connsiteY8" fmla="*/ 42196 h 123825"/>
                <a:gd name="connsiteX9" fmla="*/ 7134 w 294841"/>
                <a:gd name="connsiteY9" fmla="*/ 64389 h 123825"/>
                <a:gd name="connsiteX10" fmla="*/ 7133 w 294841"/>
                <a:gd name="connsiteY10" fmla="*/ 122967 h 123825"/>
                <a:gd name="connsiteX11" fmla="*/ 105477 w 294841"/>
                <a:gd name="connsiteY11" fmla="*/ 122967 h 123825"/>
                <a:gd name="connsiteX12" fmla="*/ 105477 w 294841"/>
                <a:gd name="connsiteY12" fmla="*/ 111252 h 123825"/>
                <a:gd name="connsiteX13" fmla="*/ 130016 w 294841"/>
                <a:gd name="connsiteY13" fmla="*/ 122967 h 123825"/>
                <a:gd name="connsiteX14" fmla="*/ 288850 w 294841"/>
                <a:gd name="connsiteY14" fmla="*/ 122967 h 123825"/>
                <a:gd name="connsiteX15" fmla="*/ 296758 w 294841"/>
                <a:gd name="connsiteY15" fmla="*/ 115076 h 123825"/>
                <a:gd name="connsiteX16" fmla="*/ 296743 w 294841"/>
                <a:gd name="connsiteY16" fmla="*/ 11458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41" h="123825">
                  <a:moveTo>
                    <a:pt x="296743" y="114586"/>
                  </a:moveTo>
                  <a:lnTo>
                    <a:pt x="296743" y="113824"/>
                  </a:lnTo>
                  <a:cubicBezTo>
                    <a:pt x="296743" y="79420"/>
                    <a:pt x="268895" y="51530"/>
                    <a:pt x="234542" y="51530"/>
                  </a:cubicBezTo>
                  <a:cubicBezTo>
                    <a:pt x="234510" y="51530"/>
                    <a:pt x="234478" y="51530"/>
                    <a:pt x="234446" y="51530"/>
                  </a:cubicBezTo>
                  <a:lnTo>
                    <a:pt x="181565" y="51530"/>
                  </a:lnTo>
                  <a:cubicBezTo>
                    <a:pt x="169326" y="51530"/>
                    <a:pt x="159405" y="41594"/>
                    <a:pt x="159405" y="29337"/>
                  </a:cubicBezTo>
                  <a:lnTo>
                    <a:pt x="159405" y="29337"/>
                  </a:lnTo>
                  <a:cubicBezTo>
                    <a:pt x="159405" y="17080"/>
                    <a:pt x="149483" y="7144"/>
                    <a:pt x="137244" y="7144"/>
                  </a:cubicBezTo>
                  <a:lnTo>
                    <a:pt x="29294" y="42196"/>
                  </a:lnTo>
                  <a:cubicBezTo>
                    <a:pt x="17055" y="42196"/>
                    <a:pt x="7134" y="52132"/>
                    <a:pt x="7134" y="64389"/>
                  </a:cubicBezTo>
                  <a:lnTo>
                    <a:pt x="7133" y="122967"/>
                  </a:lnTo>
                  <a:lnTo>
                    <a:pt x="105477" y="122967"/>
                  </a:lnTo>
                  <a:lnTo>
                    <a:pt x="105477" y="111252"/>
                  </a:lnTo>
                  <a:lnTo>
                    <a:pt x="130016" y="122967"/>
                  </a:lnTo>
                  <a:lnTo>
                    <a:pt x="288850" y="122967"/>
                  </a:lnTo>
                  <a:cubicBezTo>
                    <a:pt x="293209" y="122975"/>
                    <a:pt x="296750" y="119442"/>
                    <a:pt x="296758" y="115076"/>
                  </a:cubicBezTo>
                  <a:cubicBezTo>
                    <a:pt x="296759" y="114912"/>
                    <a:pt x="296753" y="114749"/>
                    <a:pt x="296743" y="114585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8040D16-3B8B-8C46-B40C-AE1D30468127}"/>
                </a:ext>
              </a:extLst>
            </p:cNvPr>
            <p:cNvSpPr/>
            <p:nvPr/>
          </p:nvSpPr>
          <p:spPr>
            <a:xfrm>
              <a:off x="10030189" y="3713607"/>
              <a:ext cx="294841" cy="123825"/>
            </a:xfrm>
            <a:custGeom>
              <a:avLst/>
              <a:gdLst>
                <a:gd name="connsiteX0" fmla="*/ 23873 w 294841"/>
                <a:gd name="connsiteY0" fmla="*/ 33909 h 123825"/>
                <a:gd name="connsiteX1" fmla="*/ 23873 w 294841"/>
                <a:gd name="connsiteY1" fmla="*/ 7906 h 123825"/>
                <a:gd name="connsiteX2" fmla="*/ 29104 w 294841"/>
                <a:gd name="connsiteY2" fmla="*/ 7144 h 123825"/>
                <a:gd name="connsiteX3" fmla="*/ 137054 w 294841"/>
                <a:gd name="connsiteY3" fmla="*/ 7144 h 123825"/>
                <a:gd name="connsiteX4" fmla="*/ 159216 w 294841"/>
                <a:gd name="connsiteY4" fmla="*/ 29526 h 123825"/>
                <a:gd name="connsiteX5" fmla="*/ 159214 w 294841"/>
                <a:gd name="connsiteY5" fmla="*/ 29718 h 123825"/>
                <a:gd name="connsiteX6" fmla="*/ 159215 w 294841"/>
                <a:gd name="connsiteY6" fmla="*/ 29718 h 123825"/>
                <a:gd name="connsiteX7" fmla="*/ 181375 w 294841"/>
                <a:gd name="connsiteY7" fmla="*/ 51911 h 123825"/>
                <a:gd name="connsiteX8" fmla="*/ 234352 w 294841"/>
                <a:gd name="connsiteY8" fmla="*/ 51911 h 123825"/>
                <a:gd name="connsiteX9" fmla="*/ 296649 w 294841"/>
                <a:gd name="connsiteY9" fmla="*/ 114300 h 123825"/>
                <a:gd name="connsiteX10" fmla="*/ 296649 w 294841"/>
                <a:gd name="connsiteY10" fmla="*/ 115443 h 123825"/>
                <a:gd name="connsiteX11" fmla="*/ 288754 w 294841"/>
                <a:gd name="connsiteY11" fmla="*/ 123349 h 123825"/>
                <a:gd name="connsiteX12" fmla="*/ 144758 w 294841"/>
                <a:gd name="connsiteY12" fmla="*/ 123349 h 123825"/>
                <a:gd name="connsiteX13" fmla="*/ 117651 w 294841"/>
                <a:gd name="connsiteY13" fmla="*/ 114681 h 123825"/>
                <a:gd name="connsiteX14" fmla="*/ 117651 w 294841"/>
                <a:gd name="connsiteY14" fmla="*/ 114681 h 123825"/>
                <a:gd name="connsiteX15" fmla="*/ 90545 w 294841"/>
                <a:gd name="connsiteY15" fmla="*/ 106013 h 123825"/>
                <a:gd name="connsiteX16" fmla="*/ 7133 w 294841"/>
                <a:gd name="connsiteY16" fmla="*/ 106013 h 123825"/>
                <a:gd name="connsiteX17" fmla="*/ 7133 w 294841"/>
                <a:gd name="connsiteY17" fmla="*/ 77438 h 123825"/>
                <a:gd name="connsiteX18" fmla="*/ 19212 w 294841"/>
                <a:gd name="connsiteY18" fmla="*/ 48006 h 123825"/>
                <a:gd name="connsiteX19" fmla="*/ 23872 w 294841"/>
                <a:gd name="connsiteY19" fmla="*/ 3390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4841" h="123825">
                  <a:moveTo>
                    <a:pt x="23873" y="33909"/>
                  </a:moveTo>
                  <a:lnTo>
                    <a:pt x="23873" y="7906"/>
                  </a:lnTo>
                  <a:cubicBezTo>
                    <a:pt x="25572" y="7409"/>
                    <a:pt x="27333" y="7152"/>
                    <a:pt x="29104" y="7144"/>
                  </a:cubicBezTo>
                  <a:lnTo>
                    <a:pt x="137054" y="7144"/>
                  </a:lnTo>
                  <a:cubicBezTo>
                    <a:pt x="149345" y="7195"/>
                    <a:pt x="159268" y="17216"/>
                    <a:pt x="159216" y="29526"/>
                  </a:cubicBezTo>
                  <a:cubicBezTo>
                    <a:pt x="159216" y="29590"/>
                    <a:pt x="159215" y="29654"/>
                    <a:pt x="159214" y="29718"/>
                  </a:cubicBezTo>
                  <a:lnTo>
                    <a:pt x="159215" y="29718"/>
                  </a:lnTo>
                  <a:cubicBezTo>
                    <a:pt x="159215" y="41975"/>
                    <a:pt x="169136" y="51911"/>
                    <a:pt x="181375" y="51911"/>
                  </a:cubicBezTo>
                  <a:lnTo>
                    <a:pt x="234352" y="51911"/>
                  </a:lnTo>
                  <a:cubicBezTo>
                    <a:pt x="268758" y="51911"/>
                    <a:pt x="296649" y="79843"/>
                    <a:pt x="296649" y="114300"/>
                  </a:cubicBezTo>
                  <a:lnTo>
                    <a:pt x="296649" y="115443"/>
                  </a:lnTo>
                  <a:cubicBezTo>
                    <a:pt x="296649" y="119809"/>
                    <a:pt x="293114" y="123349"/>
                    <a:pt x="288754" y="123349"/>
                  </a:cubicBezTo>
                  <a:lnTo>
                    <a:pt x="144758" y="123349"/>
                  </a:lnTo>
                  <a:cubicBezTo>
                    <a:pt x="135044" y="123341"/>
                    <a:pt x="125572" y="120312"/>
                    <a:pt x="117651" y="114681"/>
                  </a:cubicBezTo>
                  <a:lnTo>
                    <a:pt x="117651" y="114681"/>
                  </a:lnTo>
                  <a:cubicBezTo>
                    <a:pt x="109731" y="109050"/>
                    <a:pt x="100259" y="106021"/>
                    <a:pt x="90545" y="106013"/>
                  </a:cubicBezTo>
                  <a:lnTo>
                    <a:pt x="7133" y="106013"/>
                  </a:lnTo>
                  <a:lnTo>
                    <a:pt x="7133" y="77438"/>
                  </a:lnTo>
                  <a:cubicBezTo>
                    <a:pt x="7485" y="66490"/>
                    <a:pt x="11775" y="56038"/>
                    <a:pt x="19212" y="48006"/>
                  </a:cubicBezTo>
                  <a:cubicBezTo>
                    <a:pt x="22523" y="44085"/>
                    <a:pt x="24193" y="39034"/>
                    <a:pt x="23872" y="33909"/>
                  </a:cubicBezTo>
                  <a:close/>
                </a:path>
              </a:pathLst>
            </a:custGeom>
            <a:solidFill>
              <a:srgbClr val="6B2A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27D8685-EAE7-5C4A-A187-6746FA336934}"/>
                </a:ext>
              </a:extLst>
            </p:cNvPr>
            <p:cNvSpPr/>
            <p:nvPr/>
          </p:nvSpPr>
          <p:spPr>
            <a:xfrm>
              <a:off x="10273643" y="3766264"/>
              <a:ext cx="38044" cy="38100"/>
            </a:xfrm>
            <a:custGeom>
              <a:avLst/>
              <a:gdLst>
                <a:gd name="connsiteX0" fmla="*/ 34648 w 38044"/>
                <a:gd name="connsiteY0" fmla="*/ 23733 h 38100"/>
                <a:gd name="connsiteX1" fmla="*/ 16673 w 38044"/>
                <a:gd name="connsiteY1" fmla="*/ 8493 h 38100"/>
                <a:gd name="connsiteX2" fmla="*/ 8969 w 38044"/>
                <a:gd name="connsiteY2" fmla="*/ 16304 h 38100"/>
                <a:gd name="connsiteX3" fmla="*/ 26944 w 38044"/>
                <a:gd name="connsiteY3" fmla="*/ 31448 h 38100"/>
                <a:gd name="connsiteX4" fmla="*/ 34648 w 38044"/>
                <a:gd name="connsiteY4" fmla="*/ 2373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38100">
                  <a:moveTo>
                    <a:pt x="34648" y="23733"/>
                  </a:moveTo>
                  <a:lnTo>
                    <a:pt x="16673" y="8493"/>
                  </a:lnTo>
                  <a:cubicBezTo>
                    <a:pt x="11347" y="4016"/>
                    <a:pt x="3548" y="11732"/>
                    <a:pt x="8969" y="16304"/>
                  </a:cubicBezTo>
                  <a:lnTo>
                    <a:pt x="26944" y="31448"/>
                  </a:lnTo>
                  <a:cubicBezTo>
                    <a:pt x="32271" y="36021"/>
                    <a:pt x="40070" y="28305"/>
                    <a:pt x="34648" y="23733"/>
                  </a:cubicBezTo>
                  <a:close/>
                </a:path>
              </a:pathLst>
            </a:custGeom>
            <a:solidFill>
              <a:srgbClr val="9944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5DF153B-D98A-124F-B324-4C805B082821}"/>
                </a:ext>
              </a:extLst>
            </p:cNvPr>
            <p:cNvSpPr/>
            <p:nvPr/>
          </p:nvSpPr>
          <p:spPr>
            <a:xfrm>
              <a:off x="9755512" y="2813209"/>
              <a:ext cx="447018" cy="923925"/>
            </a:xfrm>
            <a:custGeom>
              <a:avLst/>
              <a:gdLst>
                <a:gd name="connsiteX0" fmla="*/ 254039 w 447017"/>
                <a:gd name="connsiteY0" fmla="*/ 922782 h 923925"/>
                <a:gd name="connsiteX1" fmla="*/ 253754 w 447017"/>
                <a:gd name="connsiteY1" fmla="*/ 357188 h 923925"/>
                <a:gd name="connsiteX2" fmla="*/ 179473 w 447017"/>
                <a:gd name="connsiteY2" fmla="*/ 357188 h 923925"/>
                <a:gd name="connsiteX3" fmla="*/ 177476 w 447017"/>
                <a:gd name="connsiteY3" fmla="*/ 922782 h 923925"/>
                <a:gd name="connsiteX4" fmla="*/ 7133 w 447017"/>
                <a:gd name="connsiteY4" fmla="*/ 920115 h 923925"/>
                <a:gd name="connsiteX5" fmla="*/ 20068 w 447017"/>
                <a:gd name="connsiteY5" fmla="*/ 7144 h 923925"/>
                <a:gd name="connsiteX6" fmla="*/ 412873 w 447017"/>
                <a:gd name="connsiteY6" fmla="*/ 7144 h 923925"/>
                <a:gd name="connsiteX7" fmla="*/ 440360 w 447017"/>
                <a:gd name="connsiteY7" fmla="*/ 920115 h 923925"/>
                <a:gd name="connsiteX8" fmla="*/ 254039 w 447017"/>
                <a:gd name="connsiteY8" fmla="*/ 922782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7017" h="923925">
                  <a:moveTo>
                    <a:pt x="254039" y="922782"/>
                  </a:moveTo>
                  <a:lnTo>
                    <a:pt x="253754" y="357188"/>
                  </a:lnTo>
                  <a:lnTo>
                    <a:pt x="179473" y="357188"/>
                  </a:lnTo>
                  <a:lnTo>
                    <a:pt x="177476" y="922782"/>
                  </a:lnTo>
                  <a:lnTo>
                    <a:pt x="7133" y="920115"/>
                  </a:lnTo>
                  <a:lnTo>
                    <a:pt x="20068" y="7144"/>
                  </a:lnTo>
                  <a:lnTo>
                    <a:pt x="412873" y="7144"/>
                  </a:lnTo>
                  <a:lnTo>
                    <a:pt x="440360" y="920115"/>
                  </a:lnTo>
                  <a:lnTo>
                    <a:pt x="254039" y="922782"/>
                  </a:lnTo>
                  <a:close/>
                </a:path>
              </a:pathLst>
            </a:custGeom>
            <a:solidFill>
              <a:srgbClr val="4955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95F3B9B7-446E-5147-A4B3-F2F778E8182E}"/>
                </a:ext>
              </a:extLst>
            </p:cNvPr>
            <p:cNvSpPr/>
            <p:nvPr/>
          </p:nvSpPr>
          <p:spPr>
            <a:xfrm>
              <a:off x="9765308" y="2833973"/>
              <a:ext cx="418485" cy="390525"/>
            </a:xfrm>
            <a:custGeom>
              <a:avLst/>
              <a:gdLst>
                <a:gd name="connsiteX0" fmla="*/ 402982 w 418484"/>
                <a:gd name="connsiteY0" fmla="*/ 7144 h 390525"/>
                <a:gd name="connsiteX1" fmla="*/ 8465 w 418484"/>
                <a:gd name="connsiteY1" fmla="*/ 7144 h 390525"/>
                <a:gd name="connsiteX2" fmla="*/ 7133 w 418484"/>
                <a:gd name="connsiteY2" fmla="*/ 386048 h 390525"/>
                <a:gd name="connsiteX3" fmla="*/ 169201 w 418484"/>
                <a:gd name="connsiteY3" fmla="*/ 386048 h 390525"/>
                <a:gd name="connsiteX4" fmla="*/ 169676 w 418484"/>
                <a:gd name="connsiteY4" fmla="*/ 339662 h 390525"/>
                <a:gd name="connsiteX5" fmla="*/ 243862 w 418484"/>
                <a:gd name="connsiteY5" fmla="*/ 339662 h 390525"/>
                <a:gd name="connsiteX6" fmla="*/ 244053 w 418484"/>
                <a:gd name="connsiteY6" fmla="*/ 386048 h 390525"/>
                <a:gd name="connsiteX7" fmla="*/ 413729 w 418484"/>
                <a:gd name="connsiteY7" fmla="*/ 386048 h 390525"/>
                <a:gd name="connsiteX8" fmla="*/ 402982 w 418484"/>
                <a:gd name="connsiteY8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484" h="390525">
                  <a:moveTo>
                    <a:pt x="402982" y="7144"/>
                  </a:moveTo>
                  <a:lnTo>
                    <a:pt x="8465" y="7144"/>
                  </a:lnTo>
                  <a:lnTo>
                    <a:pt x="7133" y="386048"/>
                  </a:lnTo>
                  <a:lnTo>
                    <a:pt x="169201" y="386048"/>
                  </a:lnTo>
                  <a:lnTo>
                    <a:pt x="169676" y="339662"/>
                  </a:lnTo>
                  <a:lnTo>
                    <a:pt x="243862" y="339662"/>
                  </a:lnTo>
                  <a:lnTo>
                    <a:pt x="244053" y="386048"/>
                  </a:lnTo>
                  <a:lnTo>
                    <a:pt x="413729" y="386048"/>
                  </a:lnTo>
                  <a:lnTo>
                    <a:pt x="402982" y="7144"/>
                  </a:lnTo>
                  <a:close/>
                </a:path>
              </a:pathLst>
            </a:custGeom>
            <a:solidFill>
              <a:srgbClr val="3841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62C5CD56-9672-694D-9E79-4564EFEA20B8}"/>
                </a:ext>
              </a:extLst>
            </p:cNvPr>
            <p:cNvSpPr/>
            <p:nvPr/>
          </p:nvSpPr>
          <p:spPr>
            <a:xfrm>
              <a:off x="9752677" y="2392394"/>
              <a:ext cx="437507" cy="733425"/>
            </a:xfrm>
            <a:custGeom>
              <a:avLst/>
              <a:gdLst>
                <a:gd name="connsiteX0" fmla="*/ 219400 w 437506"/>
                <a:gd name="connsiteY0" fmla="*/ 7144 h 733425"/>
                <a:gd name="connsiteX1" fmla="*/ 432351 w 437506"/>
                <a:gd name="connsiteY1" fmla="*/ 155638 h 733425"/>
                <a:gd name="connsiteX2" fmla="*/ 432351 w 437506"/>
                <a:gd name="connsiteY2" fmla="*/ 734473 h 733425"/>
                <a:gd name="connsiteX3" fmla="*/ 8540 w 437506"/>
                <a:gd name="connsiteY3" fmla="*/ 734473 h 733425"/>
                <a:gd name="connsiteX4" fmla="*/ 8540 w 437506"/>
                <a:gd name="connsiteY4" fmla="*/ 156210 h 733425"/>
                <a:gd name="connsiteX5" fmla="*/ 219400 w 437506"/>
                <a:gd name="connsiteY5" fmla="*/ 7144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506" h="733425">
                  <a:moveTo>
                    <a:pt x="219400" y="7144"/>
                  </a:moveTo>
                  <a:cubicBezTo>
                    <a:pt x="462501" y="7144"/>
                    <a:pt x="432351" y="155638"/>
                    <a:pt x="432351" y="155638"/>
                  </a:cubicBezTo>
                  <a:lnTo>
                    <a:pt x="432351" y="734473"/>
                  </a:lnTo>
                  <a:lnTo>
                    <a:pt x="8540" y="734473"/>
                  </a:lnTo>
                  <a:lnTo>
                    <a:pt x="8540" y="156210"/>
                  </a:lnTo>
                  <a:cubicBezTo>
                    <a:pt x="8540" y="156210"/>
                    <a:pt x="-23607" y="7144"/>
                    <a:pt x="219400" y="7144"/>
                  </a:cubicBezTo>
                  <a:close/>
                </a:path>
              </a:pathLst>
            </a:custGeom>
            <a:solidFill>
              <a:srgbClr val="5F69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84E3E05-F2FA-2848-A6A8-99E4C264541F}"/>
                </a:ext>
              </a:extLst>
            </p:cNvPr>
            <p:cNvSpPr/>
            <p:nvPr/>
          </p:nvSpPr>
          <p:spPr>
            <a:xfrm>
              <a:off x="10082695" y="2850482"/>
              <a:ext cx="104621" cy="180975"/>
            </a:xfrm>
            <a:custGeom>
              <a:avLst/>
              <a:gdLst>
                <a:gd name="connsiteX0" fmla="*/ 46124 w 104621"/>
                <a:gd name="connsiteY0" fmla="*/ 179992 h 180975"/>
                <a:gd name="connsiteX1" fmla="*/ 57062 w 104621"/>
                <a:gd name="connsiteY1" fmla="*/ 149226 h 180975"/>
                <a:gd name="connsiteX2" fmla="*/ 21966 w 104621"/>
                <a:gd name="connsiteY2" fmla="*/ 143606 h 180975"/>
                <a:gd name="connsiteX3" fmla="*/ 71899 w 104621"/>
                <a:gd name="connsiteY3" fmla="*/ 93981 h 180975"/>
                <a:gd name="connsiteX4" fmla="*/ 30906 w 104621"/>
                <a:gd name="connsiteY4" fmla="*/ 105792 h 180975"/>
                <a:gd name="connsiteX5" fmla="*/ 30241 w 104621"/>
                <a:gd name="connsiteY5" fmla="*/ 70550 h 180975"/>
                <a:gd name="connsiteX6" fmla="*/ 62293 w 104621"/>
                <a:gd name="connsiteY6" fmla="*/ 61025 h 180975"/>
                <a:gd name="connsiteX7" fmla="*/ 57537 w 104621"/>
                <a:gd name="connsiteY7" fmla="*/ 22925 h 180975"/>
                <a:gd name="connsiteX8" fmla="*/ 89399 w 104621"/>
                <a:gd name="connsiteY8" fmla="*/ 45689 h 180975"/>
                <a:gd name="connsiteX9" fmla="*/ 103476 w 104621"/>
                <a:gd name="connsiteY9" fmla="*/ 38164 h 180975"/>
                <a:gd name="connsiteX10" fmla="*/ 103476 w 104621"/>
                <a:gd name="connsiteY10" fmla="*/ 165514 h 180975"/>
                <a:gd name="connsiteX11" fmla="*/ 46124 w 104621"/>
                <a:gd name="connsiteY11" fmla="*/ 179992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621" h="180975">
                  <a:moveTo>
                    <a:pt x="46124" y="179992"/>
                  </a:moveTo>
                  <a:cubicBezTo>
                    <a:pt x="31287" y="169229"/>
                    <a:pt x="42510" y="157798"/>
                    <a:pt x="57062" y="149226"/>
                  </a:cubicBezTo>
                  <a:cubicBezTo>
                    <a:pt x="43176" y="153417"/>
                    <a:pt x="28529" y="154465"/>
                    <a:pt x="21966" y="143606"/>
                  </a:cubicBezTo>
                  <a:cubicBezTo>
                    <a:pt x="10743" y="125223"/>
                    <a:pt x="54874" y="102077"/>
                    <a:pt x="71899" y="93981"/>
                  </a:cubicBezTo>
                  <a:cubicBezTo>
                    <a:pt x="57901" y="96648"/>
                    <a:pt x="44179" y="100601"/>
                    <a:pt x="30906" y="105792"/>
                  </a:cubicBezTo>
                  <a:cubicBezTo>
                    <a:pt x="8556" y="114364"/>
                    <a:pt x="-8659" y="84742"/>
                    <a:pt x="30241" y="70550"/>
                  </a:cubicBezTo>
                  <a:cubicBezTo>
                    <a:pt x="40695" y="66645"/>
                    <a:pt x="51404" y="63463"/>
                    <a:pt x="62293" y="61025"/>
                  </a:cubicBezTo>
                  <a:cubicBezTo>
                    <a:pt x="59378" y="48527"/>
                    <a:pt x="57784" y="35756"/>
                    <a:pt x="57537" y="22925"/>
                  </a:cubicBezTo>
                  <a:cubicBezTo>
                    <a:pt x="56776" y="-5079"/>
                    <a:pt x="86736" y="5208"/>
                    <a:pt x="89399" y="45689"/>
                  </a:cubicBezTo>
                  <a:lnTo>
                    <a:pt x="103476" y="38164"/>
                  </a:lnTo>
                  <a:lnTo>
                    <a:pt x="103476" y="165514"/>
                  </a:lnTo>
                  <a:cubicBezTo>
                    <a:pt x="83788" y="181325"/>
                    <a:pt x="56206" y="187421"/>
                    <a:pt x="46124" y="179992"/>
                  </a:cubicBezTo>
                  <a:close/>
                </a:path>
              </a:pathLst>
            </a:custGeom>
            <a:solidFill>
              <a:srgbClr val="3841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EA9B7901-AC31-9142-BCB4-C143403E9C4A}"/>
                </a:ext>
              </a:extLst>
            </p:cNvPr>
            <p:cNvSpPr/>
            <p:nvPr/>
          </p:nvSpPr>
          <p:spPr>
            <a:xfrm>
              <a:off x="9754180" y="2843148"/>
              <a:ext cx="104621" cy="180975"/>
            </a:xfrm>
            <a:custGeom>
              <a:avLst/>
              <a:gdLst>
                <a:gd name="connsiteX0" fmla="*/ 64485 w 104621"/>
                <a:gd name="connsiteY0" fmla="*/ 179992 h 180975"/>
                <a:gd name="connsiteX1" fmla="*/ 53547 w 104621"/>
                <a:gd name="connsiteY1" fmla="*/ 149226 h 180975"/>
                <a:gd name="connsiteX2" fmla="*/ 88643 w 104621"/>
                <a:gd name="connsiteY2" fmla="*/ 143607 h 180975"/>
                <a:gd name="connsiteX3" fmla="*/ 38710 w 104621"/>
                <a:gd name="connsiteY3" fmla="*/ 93981 h 180975"/>
                <a:gd name="connsiteX4" fmla="*/ 79607 w 104621"/>
                <a:gd name="connsiteY4" fmla="*/ 105792 h 180975"/>
                <a:gd name="connsiteX5" fmla="*/ 80368 w 104621"/>
                <a:gd name="connsiteY5" fmla="*/ 70550 h 180975"/>
                <a:gd name="connsiteX6" fmla="*/ 48316 w 104621"/>
                <a:gd name="connsiteY6" fmla="*/ 61025 h 180975"/>
                <a:gd name="connsiteX7" fmla="*/ 52976 w 104621"/>
                <a:gd name="connsiteY7" fmla="*/ 22925 h 180975"/>
                <a:gd name="connsiteX8" fmla="*/ 21114 w 104621"/>
                <a:gd name="connsiteY8" fmla="*/ 45690 h 180975"/>
                <a:gd name="connsiteX9" fmla="*/ 7133 w 104621"/>
                <a:gd name="connsiteY9" fmla="*/ 38165 h 180975"/>
                <a:gd name="connsiteX10" fmla="*/ 7133 w 104621"/>
                <a:gd name="connsiteY10" fmla="*/ 165514 h 180975"/>
                <a:gd name="connsiteX11" fmla="*/ 64485 w 104621"/>
                <a:gd name="connsiteY11" fmla="*/ 179992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621" h="180975">
                  <a:moveTo>
                    <a:pt x="64485" y="179992"/>
                  </a:moveTo>
                  <a:cubicBezTo>
                    <a:pt x="79227" y="169229"/>
                    <a:pt x="68004" y="157799"/>
                    <a:pt x="53547" y="149226"/>
                  </a:cubicBezTo>
                  <a:cubicBezTo>
                    <a:pt x="67338" y="153417"/>
                    <a:pt x="82080" y="154465"/>
                    <a:pt x="88643" y="143607"/>
                  </a:cubicBezTo>
                  <a:cubicBezTo>
                    <a:pt x="99866" y="125223"/>
                    <a:pt x="55735" y="102077"/>
                    <a:pt x="38710" y="93981"/>
                  </a:cubicBezTo>
                  <a:cubicBezTo>
                    <a:pt x="52678" y="96641"/>
                    <a:pt x="66369" y="100595"/>
                    <a:pt x="79607" y="105792"/>
                  </a:cubicBezTo>
                  <a:cubicBezTo>
                    <a:pt x="102053" y="114365"/>
                    <a:pt x="119268" y="84742"/>
                    <a:pt x="80368" y="70550"/>
                  </a:cubicBezTo>
                  <a:cubicBezTo>
                    <a:pt x="69910" y="66658"/>
                    <a:pt x="59201" y="63476"/>
                    <a:pt x="48316" y="61025"/>
                  </a:cubicBezTo>
                  <a:cubicBezTo>
                    <a:pt x="51166" y="48518"/>
                    <a:pt x="52728" y="35751"/>
                    <a:pt x="52976" y="22925"/>
                  </a:cubicBezTo>
                  <a:cubicBezTo>
                    <a:pt x="53832" y="-5079"/>
                    <a:pt x="23873" y="5208"/>
                    <a:pt x="21114" y="45690"/>
                  </a:cubicBezTo>
                  <a:lnTo>
                    <a:pt x="7133" y="38165"/>
                  </a:lnTo>
                  <a:lnTo>
                    <a:pt x="7133" y="165514"/>
                  </a:lnTo>
                  <a:cubicBezTo>
                    <a:pt x="26726" y="181325"/>
                    <a:pt x="54403" y="187422"/>
                    <a:pt x="64485" y="179992"/>
                  </a:cubicBezTo>
                  <a:close/>
                </a:path>
              </a:pathLst>
            </a:custGeom>
            <a:solidFill>
              <a:srgbClr val="3841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F75D97D9-BEAF-1543-BF5B-74C7D15A4872}"/>
                </a:ext>
              </a:extLst>
            </p:cNvPr>
            <p:cNvSpPr/>
            <p:nvPr/>
          </p:nvSpPr>
          <p:spPr>
            <a:xfrm>
              <a:off x="9723831" y="2822647"/>
              <a:ext cx="123643" cy="190500"/>
            </a:xfrm>
            <a:custGeom>
              <a:avLst/>
              <a:gdLst>
                <a:gd name="connsiteX0" fmla="*/ 60023 w 123643"/>
                <a:gd name="connsiteY0" fmla="*/ 94098 h 190500"/>
                <a:gd name="connsiteX1" fmla="*/ 100921 w 123643"/>
                <a:gd name="connsiteY1" fmla="*/ 105814 h 190500"/>
                <a:gd name="connsiteX2" fmla="*/ 101682 w 123643"/>
                <a:gd name="connsiteY2" fmla="*/ 70667 h 190500"/>
                <a:gd name="connsiteX3" fmla="*/ 69630 w 123643"/>
                <a:gd name="connsiteY3" fmla="*/ 61142 h 190500"/>
                <a:gd name="connsiteX4" fmla="*/ 74290 w 123643"/>
                <a:gd name="connsiteY4" fmla="*/ 23042 h 190500"/>
                <a:gd name="connsiteX5" fmla="*/ 42333 w 123643"/>
                <a:gd name="connsiteY5" fmla="*/ 47330 h 190500"/>
                <a:gd name="connsiteX6" fmla="*/ 14846 w 123643"/>
                <a:gd name="connsiteY6" fmla="*/ 94955 h 190500"/>
                <a:gd name="connsiteX7" fmla="*/ 10566 w 123643"/>
                <a:gd name="connsiteY7" fmla="*/ 105719 h 190500"/>
                <a:gd name="connsiteX8" fmla="*/ 85798 w 123643"/>
                <a:gd name="connsiteY8" fmla="*/ 180395 h 190500"/>
                <a:gd name="connsiteX9" fmla="*/ 43950 w 123643"/>
                <a:gd name="connsiteY9" fmla="*/ 135627 h 190500"/>
                <a:gd name="connsiteX10" fmla="*/ 109956 w 123643"/>
                <a:gd name="connsiteY10" fmla="*/ 144009 h 190500"/>
                <a:gd name="connsiteX11" fmla="*/ 60023 w 123643"/>
                <a:gd name="connsiteY11" fmla="*/ 9409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643" h="190500">
                  <a:moveTo>
                    <a:pt x="60023" y="94098"/>
                  </a:moveTo>
                  <a:cubicBezTo>
                    <a:pt x="73983" y="96750"/>
                    <a:pt x="87672" y="100671"/>
                    <a:pt x="100921" y="105814"/>
                  </a:cubicBezTo>
                  <a:cubicBezTo>
                    <a:pt x="123367" y="114481"/>
                    <a:pt x="140582" y="84763"/>
                    <a:pt x="101682" y="70667"/>
                  </a:cubicBezTo>
                  <a:cubicBezTo>
                    <a:pt x="91223" y="66775"/>
                    <a:pt x="80515" y="63593"/>
                    <a:pt x="69630" y="61142"/>
                  </a:cubicBezTo>
                  <a:cubicBezTo>
                    <a:pt x="72480" y="48635"/>
                    <a:pt x="74041" y="35868"/>
                    <a:pt x="74290" y="23042"/>
                  </a:cubicBezTo>
                  <a:cubicBezTo>
                    <a:pt x="75146" y="-5533"/>
                    <a:pt x="44330" y="5516"/>
                    <a:pt x="42333" y="47330"/>
                  </a:cubicBezTo>
                  <a:cubicBezTo>
                    <a:pt x="31930" y="62454"/>
                    <a:pt x="22739" y="78379"/>
                    <a:pt x="14846" y="94955"/>
                  </a:cubicBezTo>
                  <a:cubicBezTo>
                    <a:pt x="13420" y="98289"/>
                    <a:pt x="11993" y="101813"/>
                    <a:pt x="10566" y="105719"/>
                  </a:cubicBezTo>
                  <a:cubicBezTo>
                    <a:pt x="-9977" y="162106"/>
                    <a:pt x="67632" y="194015"/>
                    <a:pt x="85798" y="180395"/>
                  </a:cubicBezTo>
                  <a:cubicBezTo>
                    <a:pt x="114332" y="159249"/>
                    <a:pt x="43950" y="135627"/>
                    <a:pt x="43950" y="135627"/>
                  </a:cubicBezTo>
                  <a:cubicBezTo>
                    <a:pt x="43950" y="135627"/>
                    <a:pt x="95690" y="167345"/>
                    <a:pt x="109956" y="144009"/>
                  </a:cubicBezTo>
                  <a:cubicBezTo>
                    <a:pt x="121179" y="125340"/>
                    <a:pt x="77048" y="102194"/>
                    <a:pt x="60023" y="94098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80F955D-A469-7D49-9526-50C22BB59F6D}"/>
                </a:ext>
              </a:extLst>
            </p:cNvPr>
            <p:cNvSpPr/>
            <p:nvPr/>
          </p:nvSpPr>
          <p:spPr>
            <a:xfrm>
              <a:off x="9959523" y="2698489"/>
              <a:ext cx="19022" cy="438150"/>
            </a:xfrm>
            <a:custGeom>
              <a:avLst/>
              <a:gdLst>
                <a:gd name="connsiteX0" fmla="*/ 7133 w 19022"/>
                <a:gd name="connsiteY0" fmla="*/ 11945 h 438150"/>
                <a:gd name="connsiteX1" fmla="*/ 7133 w 19022"/>
                <a:gd name="connsiteY1" fmla="*/ 435236 h 438150"/>
                <a:gd name="connsiteX2" fmla="*/ 13325 w 19022"/>
                <a:gd name="connsiteY2" fmla="*/ 439989 h 438150"/>
                <a:gd name="connsiteX3" fmla="*/ 18071 w 19022"/>
                <a:gd name="connsiteY3" fmla="*/ 435236 h 438150"/>
                <a:gd name="connsiteX4" fmla="*/ 18071 w 19022"/>
                <a:gd name="connsiteY4" fmla="*/ 11945 h 438150"/>
                <a:gd name="connsiteX5" fmla="*/ 11879 w 19022"/>
                <a:gd name="connsiteY5" fmla="*/ 7192 h 438150"/>
                <a:gd name="connsiteX6" fmla="*/ 7133 w 19022"/>
                <a:gd name="connsiteY6" fmla="*/ 1194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2" h="438150">
                  <a:moveTo>
                    <a:pt x="7133" y="11945"/>
                  </a:moveTo>
                  <a:lnTo>
                    <a:pt x="7133" y="435236"/>
                  </a:lnTo>
                  <a:cubicBezTo>
                    <a:pt x="7532" y="438261"/>
                    <a:pt x="10305" y="440389"/>
                    <a:pt x="13325" y="439989"/>
                  </a:cubicBezTo>
                  <a:cubicBezTo>
                    <a:pt x="15798" y="439662"/>
                    <a:pt x="17744" y="437713"/>
                    <a:pt x="18071" y="435236"/>
                  </a:cubicBezTo>
                  <a:lnTo>
                    <a:pt x="18071" y="11945"/>
                  </a:lnTo>
                  <a:cubicBezTo>
                    <a:pt x="17672" y="8920"/>
                    <a:pt x="14900" y="6792"/>
                    <a:pt x="11879" y="7192"/>
                  </a:cubicBezTo>
                  <a:cubicBezTo>
                    <a:pt x="9406" y="7519"/>
                    <a:pt x="7460" y="9468"/>
                    <a:pt x="7133" y="11945"/>
                  </a:cubicBezTo>
                  <a:close/>
                </a:path>
              </a:pathLst>
            </a:custGeom>
            <a:solidFill>
              <a:srgbClr val="3841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8BC5CDA-975E-3C41-BAEA-25E539596B93}"/>
                </a:ext>
              </a:extLst>
            </p:cNvPr>
            <p:cNvSpPr/>
            <p:nvPr/>
          </p:nvSpPr>
          <p:spPr>
            <a:xfrm>
              <a:off x="9661234" y="2819852"/>
              <a:ext cx="114132" cy="161925"/>
            </a:xfrm>
            <a:custGeom>
              <a:avLst/>
              <a:gdLst>
                <a:gd name="connsiteX0" fmla="*/ 84577 w 114132"/>
                <a:gd name="connsiteY0" fmla="*/ 37076 h 161925"/>
                <a:gd name="connsiteX1" fmla="*/ 37022 w 114132"/>
                <a:gd name="connsiteY1" fmla="*/ 1255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32" h="161925">
                  <a:moveTo>
                    <a:pt x="84577" y="37076"/>
                  </a:moveTo>
                  <a:lnTo>
                    <a:pt x="37022" y="125563"/>
                  </a:lnTo>
                </a:path>
              </a:pathLst>
            </a:custGeom>
            <a:ln w="494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50DD60E5-ABD0-F249-8706-5FA619EEF2D3}"/>
                </a:ext>
              </a:extLst>
            </p:cNvPr>
            <p:cNvSpPr/>
            <p:nvPr/>
          </p:nvSpPr>
          <p:spPr>
            <a:xfrm>
              <a:off x="9498516" y="2398305"/>
              <a:ext cx="504084" cy="561975"/>
            </a:xfrm>
            <a:custGeom>
              <a:avLst/>
              <a:gdLst>
                <a:gd name="connsiteX0" fmla="*/ 197931 w 504083"/>
                <a:gd name="connsiteY0" fmla="*/ 560160 h 561975"/>
                <a:gd name="connsiteX1" fmla="*/ 8853 w 504083"/>
                <a:gd name="connsiteY1" fmla="*/ 255360 h 561975"/>
                <a:gd name="connsiteX2" fmla="*/ 497433 w 504083"/>
                <a:gd name="connsiteY2" fmla="*/ 11615 h 561975"/>
                <a:gd name="connsiteX3" fmla="*/ 482596 w 504083"/>
                <a:gd name="connsiteY3" fmla="*/ 137060 h 561975"/>
                <a:gd name="connsiteX4" fmla="*/ 246343 w 504083"/>
                <a:gd name="connsiteY4" fmla="*/ 165635 h 561975"/>
                <a:gd name="connsiteX5" fmla="*/ 128596 w 504083"/>
                <a:gd name="connsiteY5" fmla="*/ 271172 h 561975"/>
                <a:gd name="connsiteX6" fmla="*/ 253381 w 504083"/>
                <a:gd name="connsiteY6" fmla="*/ 447956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083" h="561975">
                  <a:moveTo>
                    <a:pt x="197931" y="560160"/>
                  </a:moveTo>
                  <a:cubicBezTo>
                    <a:pt x="189276" y="555493"/>
                    <a:pt x="-13498" y="443574"/>
                    <a:pt x="8853" y="255360"/>
                  </a:cubicBezTo>
                  <a:cubicBezTo>
                    <a:pt x="32059" y="60383"/>
                    <a:pt x="312539" y="-12578"/>
                    <a:pt x="497433" y="11615"/>
                  </a:cubicBezTo>
                  <a:lnTo>
                    <a:pt x="482596" y="137060"/>
                  </a:lnTo>
                  <a:cubicBezTo>
                    <a:pt x="402698" y="128139"/>
                    <a:pt x="321823" y="137921"/>
                    <a:pt x="246343" y="165635"/>
                  </a:cubicBezTo>
                  <a:cubicBezTo>
                    <a:pt x="213244" y="178208"/>
                    <a:pt x="135444" y="213260"/>
                    <a:pt x="128596" y="271172"/>
                  </a:cubicBezTo>
                  <a:cubicBezTo>
                    <a:pt x="116803" y="370041"/>
                    <a:pt x="252240" y="447194"/>
                    <a:pt x="253381" y="447956"/>
                  </a:cubicBezTo>
                  <a:close/>
                </a:path>
              </a:pathLst>
            </a:custGeom>
            <a:solidFill>
              <a:srgbClr val="5F69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0EA63195-1591-4C40-8D09-2CEDDAA91D76}"/>
                </a:ext>
              </a:extLst>
            </p:cNvPr>
            <p:cNvSpPr/>
            <p:nvPr/>
          </p:nvSpPr>
          <p:spPr>
            <a:xfrm>
              <a:off x="10105616" y="2812201"/>
              <a:ext cx="133154" cy="200025"/>
            </a:xfrm>
            <a:custGeom>
              <a:avLst/>
              <a:gdLst>
                <a:gd name="connsiteX0" fmla="*/ 74181 w 133154"/>
                <a:gd name="connsiteY0" fmla="*/ 109307 h 200025"/>
                <a:gd name="connsiteX1" fmla="*/ 31762 w 133154"/>
                <a:gd name="connsiteY1" fmla="*/ 120928 h 200025"/>
                <a:gd name="connsiteX2" fmla="*/ 31001 w 133154"/>
                <a:gd name="connsiteY2" fmla="*/ 86161 h 200025"/>
                <a:gd name="connsiteX3" fmla="*/ 64290 w 133154"/>
                <a:gd name="connsiteY3" fmla="*/ 76636 h 200025"/>
                <a:gd name="connsiteX4" fmla="*/ 50499 w 133154"/>
                <a:gd name="connsiteY4" fmla="*/ 21582 h 200025"/>
                <a:gd name="connsiteX5" fmla="*/ 83217 w 133154"/>
                <a:gd name="connsiteY5" fmla="*/ 46061 h 200025"/>
                <a:gd name="connsiteX6" fmla="*/ 121261 w 133154"/>
                <a:gd name="connsiteY6" fmla="*/ 109974 h 200025"/>
                <a:gd name="connsiteX7" fmla="*/ 125731 w 133154"/>
                <a:gd name="connsiteY7" fmla="*/ 120642 h 200025"/>
                <a:gd name="connsiteX8" fmla="*/ 47741 w 133154"/>
                <a:gd name="connsiteY8" fmla="*/ 194365 h 200025"/>
                <a:gd name="connsiteX9" fmla="*/ 91111 w 133154"/>
                <a:gd name="connsiteY9" fmla="*/ 150170 h 200025"/>
                <a:gd name="connsiteX10" fmla="*/ 22727 w 133154"/>
                <a:gd name="connsiteY10" fmla="*/ 158456 h 200025"/>
                <a:gd name="connsiteX11" fmla="*/ 74181 w 133154"/>
                <a:gd name="connsiteY11" fmla="*/ 10930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154" h="200025">
                  <a:moveTo>
                    <a:pt x="74181" y="109307"/>
                  </a:moveTo>
                  <a:cubicBezTo>
                    <a:pt x="59734" y="111948"/>
                    <a:pt x="45541" y="115836"/>
                    <a:pt x="31762" y="120928"/>
                  </a:cubicBezTo>
                  <a:cubicBezTo>
                    <a:pt x="8651" y="129405"/>
                    <a:pt x="-9230" y="100163"/>
                    <a:pt x="31001" y="86161"/>
                  </a:cubicBezTo>
                  <a:cubicBezTo>
                    <a:pt x="41876" y="82255"/>
                    <a:pt x="52996" y="79073"/>
                    <a:pt x="64290" y="76636"/>
                  </a:cubicBezTo>
                  <a:cubicBezTo>
                    <a:pt x="64290" y="76636"/>
                    <a:pt x="46314" y="44632"/>
                    <a:pt x="50499" y="21582"/>
                  </a:cubicBezTo>
                  <a:cubicBezTo>
                    <a:pt x="55445" y="-6136"/>
                    <a:pt x="79032" y="8247"/>
                    <a:pt x="83217" y="46061"/>
                  </a:cubicBezTo>
                  <a:cubicBezTo>
                    <a:pt x="97086" y="66633"/>
                    <a:pt x="109788" y="87971"/>
                    <a:pt x="121261" y="109974"/>
                  </a:cubicBezTo>
                  <a:cubicBezTo>
                    <a:pt x="122783" y="113308"/>
                    <a:pt x="124304" y="116737"/>
                    <a:pt x="125731" y="120642"/>
                  </a:cubicBezTo>
                  <a:cubicBezTo>
                    <a:pt x="147036" y="176268"/>
                    <a:pt x="66953" y="207796"/>
                    <a:pt x="47741" y="194365"/>
                  </a:cubicBezTo>
                  <a:cubicBezTo>
                    <a:pt x="17781" y="173506"/>
                    <a:pt x="91111" y="150170"/>
                    <a:pt x="91111" y="150170"/>
                  </a:cubicBezTo>
                  <a:cubicBezTo>
                    <a:pt x="91111" y="150170"/>
                    <a:pt x="37469" y="181507"/>
                    <a:pt x="22727" y="158456"/>
                  </a:cubicBezTo>
                  <a:cubicBezTo>
                    <a:pt x="10838" y="140549"/>
                    <a:pt x="56586" y="117308"/>
                    <a:pt x="74181" y="109307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9F4CE7B-55FD-B844-A4D8-62CE59048D47}"/>
                </a:ext>
              </a:extLst>
            </p:cNvPr>
            <p:cNvSpPr/>
            <p:nvPr/>
          </p:nvSpPr>
          <p:spPr>
            <a:xfrm>
              <a:off x="10173259" y="2807899"/>
              <a:ext cx="123643" cy="161925"/>
            </a:xfrm>
            <a:custGeom>
              <a:avLst/>
              <a:gdLst>
                <a:gd name="connsiteX0" fmla="*/ 37450 w 123643"/>
                <a:gd name="connsiteY0" fmla="*/ 37505 h 161925"/>
                <a:gd name="connsiteX1" fmla="*/ 86717 w 123643"/>
                <a:gd name="connsiteY1" fmla="*/ 1249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43" h="161925">
                  <a:moveTo>
                    <a:pt x="37450" y="37505"/>
                  </a:moveTo>
                  <a:lnTo>
                    <a:pt x="86717" y="124944"/>
                  </a:lnTo>
                </a:path>
              </a:pathLst>
            </a:custGeom>
            <a:ln w="5000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42D6939A-B100-5A4B-A919-B7484C4EFE71}"/>
                </a:ext>
              </a:extLst>
            </p:cNvPr>
            <p:cNvSpPr/>
            <p:nvPr/>
          </p:nvSpPr>
          <p:spPr>
            <a:xfrm>
              <a:off x="9944400" y="2392289"/>
              <a:ext cx="513595" cy="552450"/>
            </a:xfrm>
            <a:custGeom>
              <a:avLst/>
              <a:gdLst>
                <a:gd name="connsiteX0" fmla="*/ 317383 w 513594"/>
                <a:gd name="connsiteY0" fmla="*/ 553413 h 552450"/>
                <a:gd name="connsiteX1" fmla="*/ 513214 w 513594"/>
                <a:gd name="connsiteY1" fmla="*/ 252423 h 552450"/>
                <a:gd name="connsiteX2" fmla="*/ 7133 w 513594"/>
                <a:gd name="connsiteY2" fmla="*/ 11535 h 552450"/>
                <a:gd name="connsiteX3" fmla="*/ 22636 w 513594"/>
                <a:gd name="connsiteY3" fmla="*/ 135360 h 552450"/>
                <a:gd name="connsiteX4" fmla="*/ 267355 w 513594"/>
                <a:gd name="connsiteY4" fmla="*/ 163364 h 552450"/>
                <a:gd name="connsiteX5" fmla="*/ 389286 w 513594"/>
                <a:gd name="connsiteY5" fmla="*/ 267663 h 552450"/>
                <a:gd name="connsiteX6" fmla="*/ 259936 w 513594"/>
                <a:gd name="connsiteY6" fmla="*/ 44235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3594" h="552450">
                  <a:moveTo>
                    <a:pt x="317383" y="553413"/>
                  </a:moveTo>
                  <a:cubicBezTo>
                    <a:pt x="326418" y="548841"/>
                    <a:pt x="536136" y="438256"/>
                    <a:pt x="513214" y="252423"/>
                  </a:cubicBezTo>
                  <a:cubicBezTo>
                    <a:pt x="489247" y="59732"/>
                    <a:pt x="198780" y="-12277"/>
                    <a:pt x="7133" y="11535"/>
                  </a:cubicBezTo>
                  <a:lnTo>
                    <a:pt x="22636" y="135360"/>
                  </a:lnTo>
                  <a:cubicBezTo>
                    <a:pt x="105273" y="126429"/>
                    <a:pt x="188859" y="135994"/>
                    <a:pt x="267355" y="163364"/>
                  </a:cubicBezTo>
                  <a:cubicBezTo>
                    <a:pt x="301594" y="175746"/>
                    <a:pt x="382153" y="210989"/>
                    <a:pt x="389286" y="267663"/>
                  </a:cubicBezTo>
                  <a:cubicBezTo>
                    <a:pt x="401460" y="365389"/>
                    <a:pt x="261363" y="441589"/>
                    <a:pt x="259936" y="442351"/>
                  </a:cubicBezTo>
                  <a:close/>
                </a:path>
              </a:pathLst>
            </a:custGeom>
            <a:solidFill>
              <a:srgbClr val="5F69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FC04DE96-4CD4-B644-9896-B6192ADAA1F0}"/>
                </a:ext>
              </a:extLst>
            </p:cNvPr>
            <p:cNvSpPr/>
            <p:nvPr/>
          </p:nvSpPr>
          <p:spPr>
            <a:xfrm>
              <a:off x="9855948" y="2414683"/>
              <a:ext cx="228264" cy="323850"/>
            </a:xfrm>
            <a:custGeom>
              <a:avLst/>
              <a:gdLst>
                <a:gd name="connsiteX0" fmla="*/ 224270 w 228264"/>
                <a:gd name="connsiteY0" fmla="*/ 7144 h 323850"/>
                <a:gd name="connsiteX1" fmla="*/ 116129 w 228264"/>
                <a:gd name="connsiteY1" fmla="*/ 324136 h 323850"/>
                <a:gd name="connsiteX2" fmla="*/ 7133 w 228264"/>
                <a:gd name="connsiteY2" fmla="*/ 7144 h 323850"/>
                <a:gd name="connsiteX3" fmla="*/ 224270 w 228264"/>
                <a:gd name="connsiteY3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264" h="323850">
                  <a:moveTo>
                    <a:pt x="224270" y="7144"/>
                  </a:moveTo>
                  <a:lnTo>
                    <a:pt x="116129" y="324136"/>
                  </a:lnTo>
                  <a:lnTo>
                    <a:pt x="7133" y="7144"/>
                  </a:lnTo>
                  <a:lnTo>
                    <a:pt x="224270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D9C0E62E-B1D8-AC46-B53A-CDDD5FC3103E}"/>
                </a:ext>
              </a:extLst>
            </p:cNvPr>
            <p:cNvSpPr/>
            <p:nvPr/>
          </p:nvSpPr>
          <p:spPr>
            <a:xfrm>
              <a:off x="9856423" y="2424591"/>
              <a:ext cx="228264" cy="123825"/>
            </a:xfrm>
            <a:custGeom>
              <a:avLst/>
              <a:gdLst>
                <a:gd name="connsiteX0" fmla="*/ 7133 w 228264"/>
                <a:gd name="connsiteY0" fmla="*/ 32288 h 123825"/>
                <a:gd name="connsiteX1" fmla="*/ 8275 w 228264"/>
                <a:gd name="connsiteY1" fmla="*/ 31716 h 123825"/>
                <a:gd name="connsiteX2" fmla="*/ 223318 w 228264"/>
                <a:gd name="connsiteY2" fmla="*/ 31716 h 123825"/>
                <a:gd name="connsiteX3" fmla="*/ 224365 w 228264"/>
                <a:gd name="connsiteY3" fmla="*/ 32288 h 123825"/>
                <a:gd name="connsiteX4" fmla="*/ 194595 w 228264"/>
                <a:gd name="connsiteY4" fmla="*/ 118584 h 123825"/>
                <a:gd name="connsiteX5" fmla="*/ 115749 w 228264"/>
                <a:gd name="connsiteY5" fmla="*/ 60196 h 123825"/>
                <a:gd name="connsiteX6" fmla="*/ 37188 w 228264"/>
                <a:gd name="connsiteY6" fmla="*/ 118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264" h="123825">
                  <a:moveTo>
                    <a:pt x="7133" y="32288"/>
                  </a:moveTo>
                  <a:lnTo>
                    <a:pt x="8275" y="31716"/>
                  </a:lnTo>
                  <a:cubicBezTo>
                    <a:pt x="76223" y="-1047"/>
                    <a:pt x="155370" y="-1047"/>
                    <a:pt x="223318" y="31716"/>
                  </a:cubicBezTo>
                  <a:lnTo>
                    <a:pt x="224365" y="32288"/>
                  </a:lnTo>
                  <a:lnTo>
                    <a:pt x="194595" y="118584"/>
                  </a:lnTo>
                  <a:lnTo>
                    <a:pt x="115749" y="60196"/>
                  </a:lnTo>
                  <a:lnTo>
                    <a:pt x="37188" y="118584"/>
                  </a:lnTo>
                  <a:close/>
                </a:path>
              </a:pathLst>
            </a:custGeom>
            <a:solidFill>
              <a:srgbClr val="AFA2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0EB3A42-101A-6E46-A04C-10F169C3D1A3}"/>
                </a:ext>
              </a:extLst>
            </p:cNvPr>
            <p:cNvSpPr/>
            <p:nvPr/>
          </p:nvSpPr>
          <p:spPr>
            <a:xfrm>
              <a:off x="9942783" y="2414683"/>
              <a:ext cx="57066" cy="323850"/>
            </a:xfrm>
            <a:custGeom>
              <a:avLst/>
              <a:gdLst>
                <a:gd name="connsiteX0" fmla="*/ 7133 w 57066"/>
                <a:gd name="connsiteY0" fmla="*/ 259271 h 323850"/>
                <a:gd name="connsiteX1" fmla="*/ 29389 w 57066"/>
                <a:gd name="connsiteY1" fmla="*/ 324136 h 323850"/>
                <a:gd name="connsiteX2" fmla="*/ 51550 w 57066"/>
                <a:gd name="connsiteY2" fmla="*/ 259271 h 323850"/>
                <a:gd name="connsiteX3" fmla="*/ 28913 w 57066"/>
                <a:gd name="connsiteY3" fmla="*/ 7144 h 323850"/>
                <a:gd name="connsiteX4" fmla="*/ 28913 w 57066"/>
                <a:gd name="connsiteY4" fmla="*/ 7144 h 323850"/>
                <a:gd name="connsiteX5" fmla="*/ 7133 w 57066"/>
                <a:gd name="connsiteY5" fmla="*/ 2592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66" h="323850">
                  <a:moveTo>
                    <a:pt x="7133" y="259271"/>
                  </a:moveTo>
                  <a:lnTo>
                    <a:pt x="29389" y="324136"/>
                  </a:lnTo>
                  <a:lnTo>
                    <a:pt x="51550" y="259271"/>
                  </a:lnTo>
                  <a:lnTo>
                    <a:pt x="28913" y="7144"/>
                  </a:lnTo>
                  <a:lnTo>
                    <a:pt x="28913" y="7144"/>
                  </a:lnTo>
                  <a:lnTo>
                    <a:pt x="7133" y="259271"/>
                  </a:lnTo>
                  <a:close/>
                </a:path>
              </a:pathLst>
            </a:custGeom>
            <a:solidFill>
              <a:srgbClr val="E828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0C102213-CA4A-7D41-89D4-210E838B687C}"/>
                </a:ext>
              </a:extLst>
            </p:cNvPr>
            <p:cNvSpPr/>
            <p:nvPr/>
          </p:nvSpPr>
          <p:spPr>
            <a:xfrm>
              <a:off x="9927967" y="2413159"/>
              <a:ext cx="85599" cy="104775"/>
            </a:xfrm>
            <a:custGeom>
              <a:avLst/>
              <a:gdLst>
                <a:gd name="connsiteX0" fmla="*/ 44300 w 85599"/>
                <a:gd name="connsiteY0" fmla="*/ 98870 h 104775"/>
                <a:gd name="connsiteX1" fmla="*/ 44300 w 85599"/>
                <a:gd name="connsiteY1" fmla="*/ 98870 h 104775"/>
                <a:gd name="connsiteX2" fmla="*/ 20523 w 85599"/>
                <a:gd name="connsiteY2" fmla="*/ 81058 h 104775"/>
                <a:gd name="connsiteX3" fmla="*/ 8158 w 85599"/>
                <a:gd name="connsiteY3" fmla="*/ 39053 h 104775"/>
                <a:gd name="connsiteX4" fmla="*/ 24925 w 85599"/>
                <a:gd name="connsiteY4" fmla="*/ 8164 h 104775"/>
                <a:gd name="connsiteX5" fmla="*/ 31936 w 85599"/>
                <a:gd name="connsiteY5" fmla="*/ 7144 h 104775"/>
                <a:gd name="connsiteX6" fmla="*/ 57045 w 85599"/>
                <a:gd name="connsiteY6" fmla="*/ 7144 h 104775"/>
                <a:gd name="connsiteX7" fmla="*/ 81936 w 85599"/>
                <a:gd name="connsiteY7" fmla="*/ 31936 h 104775"/>
                <a:gd name="connsiteX8" fmla="*/ 80918 w 85599"/>
                <a:gd name="connsiteY8" fmla="*/ 39053 h 104775"/>
                <a:gd name="connsiteX9" fmla="*/ 68553 w 85599"/>
                <a:gd name="connsiteY9" fmla="*/ 81058 h 104775"/>
                <a:gd name="connsiteX10" fmla="*/ 44300 w 85599"/>
                <a:gd name="connsiteY10" fmla="*/ 9887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599" h="104775">
                  <a:moveTo>
                    <a:pt x="44300" y="98870"/>
                  </a:moveTo>
                  <a:lnTo>
                    <a:pt x="44300" y="98870"/>
                  </a:lnTo>
                  <a:cubicBezTo>
                    <a:pt x="33311" y="98857"/>
                    <a:pt x="23638" y="91611"/>
                    <a:pt x="20523" y="81058"/>
                  </a:cubicBezTo>
                  <a:lnTo>
                    <a:pt x="8158" y="39053"/>
                  </a:lnTo>
                  <a:cubicBezTo>
                    <a:pt x="4271" y="25886"/>
                    <a:pt x="11778" y="12057"/>
                    <a:pt x="24925" y="8164"/>
                  </a:cubicBezTo>
                  <a:cubicBezTo>
                    <a:pt x="27202" y="7490"/>
                    <a:pt x="29563" y="7146"/>
                    <a:pt x="31936" y="7144"/>
                  </a:cubicBezTo>
                  <a:lnTo>
                    <a:pt x="57045" y="7144"/>
                  </a:lnTo>
                  <a:cubicBezTo>
                    <a:pt x="70755" y="7107"/>
                    <a:pt x="81899" y="18206"/>
                    <a:pt x="81936" y="31936"/>
                  </a:cubicBezTo>
                  <a:cubicBezTo>
                    <a:pt x="81943" y="34345"/>
                    <a:pt x="81599" y="36743"/>
                    <a:pt x="80918" y="39053"/>
                  </a:cubicBezTo>
                  <a:lnTo>
                    <a:pt x="68553" y="81058"/>
                  </a:lnTo>
                  <a:cubicBezTo>
                    <a:pt x="65361" y="91762"/>
                    <a:pt x="55454" y="99038"/>
                    <a:pt x="44300" y="98870"/>
                  </a:cubicBezTo>
                  <a:close/>
                </a:path>
              </a:pathLst>
            </a:custGeom>
            <a:solidFill>
              <a:srgbClr val="E828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C2918066-20D0-7843-B109-67F57C9D3C09}"/>
                </a:ext>
              </a:extLst>
            </p:cNvPr>
            <p:cNvSpPr/>
            <p:nvPr/>
          </p:nvSpPr>
          <p:spPr>
            <a:xfrm>
              <a:off x="9854997" y="2354765"/>
              <a:ext cx="228264" cy="152400"/>
            </a:xfrm>
            <a:custGeom>
              <a:avLst/>
              <a:gdLst>
                <a:gd name="connsiteX0" fmla="*/ 8084 w 228264"/>
                <a:gd name="connsiteY0" fmla="*/ 67062 h 152400"/>
                <a:gd name="connsiteX1" fmla="*/ 7133 w 228264"/>
                <a:gd name="connsiteY1" fmla="*/ 57537 h 152400"/>
                <a:gd name="connsiteX2" fmla="*/ 113276 w 228264"/>
                <a:gd name="connsiteY2" fmla="*/ 7149 h 152400"/>
                <a:gd name="connsiteX3" fmla="*/ 224270 w 228264"/>
                <a:gd name="connsiteY3" fmla="*/ 66395 h 152400"/>
                <a:gd name="connsiteX4" fmla="*/ 225316 w 228264"/>
                <a:gd name="connsiteY4" fmla="*/ 66395 h 152400"/>
                <a:gd name="connsiteX5" fmla="*/ 195546 w 228264"/>
                <a:gd name="connsiteY5" fmla="*/ 153072 h 152400"/>
                <a:gd name="connsiteX6" fmla="*/ 116700 w 228264"/>
                <a:gd name="connsiteY6" fmla="*/ 101066 h 152400"/>
                <a:gd name="connsiteX7" fmla="*/ 37854 w 228264"/>
                <a:gd name="connsiteY7" fmla="*/ 15307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264" h="152400">
                  <a:moveTo>
                    <a:pt x="8084" y="67062"/>
                  </a:moveTo>
                  <a:lnTo>
                    <a:pt x="7133" y="57537"/>
                  </a:lnTo>
                  <a:cubicBezTo>
                    <a:pt x="26821" y="32295"/>
                    <a:pt x="77610" y="7435"/>
                    <a:pt x="113276" y="7149"/>
                  </a:cubicBezTo>
                  <a:cubicBezTo>
                    <a:pt x="178427" y="6578"/>
                    <a:pt x="243292" y="49536"/>
                    <a:pt x="224270" y="66395"/>
                  </a:cubicBezTo>
                  <a:lnTo>
                    <a:pt x="225316" y="66395"/>
                  </a:lnTo>
                  <a:lnTo>
                    <a:pt x="195546" y="153072"/>
                  </a:lnTo>
                  <a:lnTo>
                    <a:pt x="116700" y="101066"/>
                  </a:lnTo>
                  <a:lnTo>
                    <a:pt x="37854" y="15307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19BA7A2C-8290-BD42-9FB9-BDC1620EFA83}"/>
                </a:ext>
              </a:extLst>
            </p:cNvPr>
            <p:cNvSpPr/>
            <p:nvPr/>
          </p:nvSpPr>
          <p:spPr>
            <a:xfrm>
              <a:off x="9771870" y="2389537"/>
              <a:ext cx="199731" cy="352425"/>
            </a:xfrm>
            <a:custGeom>
              <a:avLst/>
              <a:gdLst>
                <a:gd name="connsiteX0" fmla="*/ 200302 w 199731"/>
                <a:gd name="connsiteY0" fmla="*/ 349282 h 352425"/>
                <a:gd name="connsiteX1" fmla="*/ 97393 w 199731"/>
                <a:gd name="connsiteY1" fmla="*/ 7144 h 352425"/>
                <a:gd name="connsiteX2" fmla="*/ 7133 w 199731"/>
                <a:gd name="connsiteY2" fmla="*/ 34957 h 352425"/>
                <a:gd name="connsiteX3" fmla="*/ 12840 w 199731"/>
                <a:gd name="connsiteY3" fmla="*/ 73152 h 352425"/>
                <a:gd name="connsiteX4" fmla="*/ 60205 w 199731"/>
                <a:gd name="connsiteY4" fmla="*/ 136493 h 352425"/>
                <a:gd name="connsiteX5" fmla="*/ 91211 w 199731"/>
                <a:gd name="connsiteY5" fmla="*/ 148590 h 352425"/>
                <a:gd name="connsiteX6" fmla="*/ 78181 w 199731"/>
                <a:gd name="connsiteY6" fmla="*/ 190405 h 352425"/>
                <a:gd name="connsiteX7" fmla="*/ 200302 w 199731"/>
                <a:gd name="connsiteY7" fmla="*/ 34928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731" h="352425">
                  <a:moveTo>
                    <a:pt x="200302" y="349282"/>
                  </a:moveTo>
                  <a:lnTo>
                    <a:pt x="97393" y="7144"/>
                  </a:lnTo>
                  <a:lnTo>
                    <a:pt x="7133" y="34957"/>
                  </a:lnTo>
                  <a:lnTo>
                    <a:pt x="12840" y="73152"/>
                  </a:lnTo>
                  <a:lnTo>
                    <a:pt x="60205" y="136493"/>
                  </a:lnTo>
                  <a:lnTo>
                    <a:pt x="91211" y="148590"/>
                  </a:lnTo>
                  <a:lnTo>
                    <a:pt x="78181" y="190405"/>
                  </a:lnTo>
                  <a:lnTo>
                    <a:pt x="200302" y="349282"/>
                  </a:lnTo>
                  <a:close/>
                </a:path>
              </a:pathLst>
            </a:custGeom>
            <a:solidFill>
              <a:srgbClr val="555E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5D86460-68F5-8040-B5A2-0E29B474F191}"/>
                </a:ext>
              </a:extLst>
            </p:cNvPr>
            <p:cNvSpPr/>
            <p:nvPr/>
          </p:nvSpPr>
          <p:spPr>
            <a:xfrm>
              <a:off x="9965039" y="2411921"/>
              <a:ext cx="209242" cy="333375"/>
            </a:xfrm>
            <a:custGeom>
              <a:avLst/>
              <a:gdLst>
                <a:gd name="connsiteX0" fmla="*/ 7133 w 209242"/>
                <a:gd name="connsiteY0" fmla="*/ 326898 h 333375"/>
                <a:gd name="connsiteX1" fmla="*/ 116320 w 209242"/>
                <a:gd name="connsiteY1" fmla="*/ 16383 h 333375"/>
                <a:gd name="connsiteX2" fmla="*/ 202299 w 209242"/>
                <a:gd name="connsiteY2" fmla="*/ 7144 h 333375"/>
                <a:gd name="connsiteX3" fmla="*/ 194595 w 209242"/>
                <a:gd name="connsiteY3" fmla="*/ 46196 h 333375"/>
                <a:gd name="connsiteX4" fmla="*/ 147326 w 209242"/>
                <a:gd name="connsiteY4" fmla="*/ 114109 h 333375"/>
                <a:gd name="connsiteX5" fmla="*/ 116320 w 209242"/>
                <a:gd name="connsiteY5" fmla="*/ 126206 h 333375"/>
                <a:gd name="connsiteX6" fmla="*/ 129350 w 209242"/>
                <a:gd name="connsiteY6" fmla="*/ 168021 h 333375"/>
                <a:gd name="connsiteX7" fmla="*/ 7133 w 209242"/>
                <a:gd name="connsiteY7" fmla="*/ 326898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242" h="333375">
                  <a:moveTo>
                    <a:pt x="7133" y="326898"/>
                  </a:moveTo>
                  <a:lnTo>
                    <a:pt x="116320" y="16383"/>
                  </a:lnTo>
                  <a:lnTo>
                    <a:pt x="202299" y="7144"/>
                  </a:lnTo>
                  <a:lnTo>
                    <a:pt x="194595" y="46196"/>
                  </a:lnTo>
                  <a:lnTo>
                    <a:pt x="147326" y="114109"/>
                  </a:lnTo>
                  <a:lnTo>
                    <a:pt x="116320" y="126206"/>
                  </a:lnTo>
                  <a:lnTo>
                    <a:pt x="129350" y="168021"/>
                  </a:lnTo>
                  <a:lnTo>
                    <a:pt x="7133" y="326898"/>
                  </a:lnTo>
                  <a:close/>
                </a:path>
              </a:pathLst>
            </a:custGeom>
            <a:solidFill>
              <a:srgbClr val="555E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2D15B5BC-4550-4F42-942B-AB8D5BD292C9}"/>
                </a:ext>
              </a:extLst>
            </p:cNvPr>
            <p:cNvSpPr/>
            <p:nvPr/>
          </p:nvSpPr>
          <p:spPr>
            <a:xfrm>
              <a:off x="9770824" y="2390013"/>
              <a:ext cx="199731" cy="352425"/>
            </a:xfrm>
            <a:custGeom>
              <a:avLst/>
              <a:gdLst>
                <a:gd name="connsiteX0" fmla="*/ 201348 w 199731"/>
                <a:gd name="connsiteY0" fmla="*/ 348806 h 352425"/>
                <a:gd name="connsiteX1" fmla="*/ 99010 w 199731"/>
                <a:gd name="connsiteY1" fmla="*/ 7144 h 352425"/>
                <a:gd name="connsiteX2" fmla="*/ 7133 w 199731"/>
                <a:gd name="connsiteY2" fmla="*/ 34480 h 352425"/>
                <a:gd name="connsiteX3" fmla="*/ 61251 w 199731"/>
                <a:gd name="connsiteY3" fmla="*/ 109728 h 352425"/>
                <a:gd name="connsiteX4" fmla="*/ 92257 w 199731"/>
                <a:gd name="connsiteY4" fmla="*/ 121825 h 352425"/>
                <a:gd name="connsiteX5" fmla="*/ 79227 w 199731"/>
                <a:gd name="connsiteY5" fmla="*/ 163640 h 352425"/>
                <a:gd name="connsiteX6" fmla="*/ 201348 w 199731"/>
                <a:gd name="connsiteY6" fmla="*/ 348806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31" h="352425">
                  <a:moveTo>
                    <a:pt x="201348" y="348806"/>
                  </a:moveTo>
                  <a:lnTo>
                    <a:pt x="99010" y="7144"/>
                  </a:lnTo>
                  <a:lnTo>
                    <a:pt x="7133" y="34480"/>
                  </a:lnTo>
                  <a:lnTo>
                    <a:pt x="61251" y="109728"/>
                  </a:lnTo>
                  <a:lnTo>
                    <a:pt x="92257" y="121825"/>
                  </a:lnTo>
                  <a:lnTo>
                    <a:pt x="79227" y="163640"/>
                  </a:lnTo>
                  <a:lnTo>
                    <a:pt x="201348" y="348806"/>
                  </a:lnTo>
                  <a:close/>
                </a:path>
              </a:pathLst>
            </a:custGeom>
            <a:solidFill>
              <a:srgbClr val="8591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D118AA13-E133-9A4F-905B-F06E5F4B0881}"/>
                </a:ext>
              </a:extLst>
            </p:cNvPr>
            <p:cNvSpPr/>
            <p:nvPr/>
          </p:nvSpPr>
          <p:spPr>
            <a:xfrm>
              <a:off x="9963993" y="2384488"/>
              <a:ext cx="209242" cy="352425"/>
            </a:xfrm>
            <a:custGeom>
              <a:avLst/>
              <a:gdLst>
                <a:gd name="connsiteX0" fmla="*/ 7133 w 209242"/>
                <a:gd name="connsiteY0" fmla="*/ 351092 h 352425"/>
                <a:gd name="connsiteX1" fmla="*/ 118032 w 209242"/>
                <a:gd name="connsiteY1" fmla="*/ 7144 h 352425"/>
                <a:gd name="connsiteX2" fmla="*/ 203346 w 209242"/>
                <a:gd name="connsiteY2" fmla="*/ 31242 h 352425"/>
                <a:gd name="connsiteX3" fmla="*/ 147231 w 209242"/>
                <a:gd name="connsiteY3" fmla="*/ 111919 h 352425"/>
                <a:gd name="connsiteX4" fmla="*/ 116225 w 209242"/>
                <a:gd name="connsiteY4" fmla="*/ 124111 h 352425"/>
                <a:gd name="connsiteX5" fmla="*/ 129255 w 209242"/>
                <a:gd name="connsiteY5" fmla="*/ 165925 h 352425"/>
                <a:gd name="connsiteX6" fmla="*/ 7133 w 209242"/>
                <a:gd name="connsiteY6" fmla="*/ 35109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42" h="352425">
                  <a:moveTo>
                    <a:pt x="7133" y="351092"/>
                  </a:moveTo>
                  <a:lnTo>
                    <a:pt x="118032" y="7144"/>
                  </a:lnTo>
                  <a:lnTo>
                    <a:pt x="203346" y="31242"/>
                  </a:lnTo>
                  <a:lnTo>
                    <a:pt x="147231" y="111919"/>
                  </a:lnTo>
                  <a:lnTo>
                    <a:pt x="116225" y="124111"/>
                  </a:lnTo>
                  <a:lnTo>
                    <a:pt x="129255" y="165925"/>
                  </a:lnTo>
                  <a:lnTo>
                    <a:pt x="7133" y="351092"/>
                  </a:lnTo>
                  <a:close/>
                </a:path>
              </a:pathLst>
            </a:custGeom>
            <a:solidFill>
              <a:srgbClr val="8591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7441BF9D-B417-E04F-9E4C-19A96BA4D03C}"/>
                </a:ext>
              </a:extLst>
            </p:cNvPr>
            <p:cNvSpPr/>
            <p:nvPr/>
          </p:nvSpPr>
          <p:spPr>
            <a:xfrm>
              <a:off x="9637215" y="1737635"/>
              <a:ext cx="599194" cy="514350"/>
            </a:xfrm>
            <a:custGeom>
              <a:avLst/>
              <a:gdLst>
                <a:gd name="connsiteX0" fmla="*/ 74831 w 599193"/>
                <a:gd name="connsiteY0" fmla="*/ 511979 h 514350"/>
                <a:gd name="connsiteX1" fmla="*/ 95851 w 599193"/>
                <a:gd name="connsiteY1" fmla="*/ 130979 h 514350"/>
                <a:gd name="connsiteX2" fmla="*/ 341425 w 599193"/>
                <a:gd name="connsiteY2" fmla="*/ 10488 h 514350"/>
                <a:gd name="connsiteX3" fmla="*/ 460123 w 599193"/>
                <a:gd name="connsiteY3" fmla="*/ 13822 h 514350"/>
                <a:gd name="connsiteX4" fmla="*/ 566646 w 599193"/>
                <a:gd name="connsiteY4" fmla="*/ 24604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193" h="514350">
                  <a:moveTo>
                    <a:pt x="74831" y="511979"/>
                  </a:moveTo>
                  <a:cubicBezTo>
                    <a:pt x="74831" y="511979"/>
                    <a:pt x="-90660" y="216704"/>
                    <a:pt x="95851" y="130979"/>
                  </a:cubicBezTo>
                  <a:cubicBezTo>
                    <a:pt x="128854" y="5630"/>
                    <a:pt x="259535" y="487"/>
                    <a:pt x="341425" y="10488"/>
                  </a:cubicBezTo>
                  <a:cubicBezTo>
                    <a:pt x="380841" y="14742"/>
                    <a:pt x="420531" y="15857"/>
                    <a:pt x="460123" y="13822"/>
                  </a:cubicBezTo>
                  <a:cubicBezTo>
                    <a:pt x="572067" y="9345"/>
                    <a:pt x="637217" y="130503"/>
                    <a:pt x="566646" y="246041"/>
                  </a:cubicBezTo>
                  <a:close/>
                </a:path>
              </a:pathLst>
            </a:custGeom>
            <a:solidFill>
              <a:srgbClr val="937A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54B0E09E-6904-D640-8AA6-67758C1D9EE8}"/>
                </a:ext>
              </a:extLst>
            </p:cNvPr>
            <p:cNvSpPr/>
            <p:nvPr/>
          </p:nvSpPr>
          <p:spPr>
            <a:xfrm>
              <a:off x="9906451" y="2245138"/>
              <a:ext cx="133154" cy="209550"/>
            </a:xfrm>
            <a:custGeom>
              <a:avLst/>
              <a:gdLst>
                <a:gd name="connsiteX0" fmla="*/ 74091 w 133154"/>
                <a:gd name="connsiteY0" fmla="*/ 7144 h 209550"/>
                <a:gd name="connsiteX1" fmla="*/ 127638 w 133154"/>
                <a:gd name="connsiteY1" fmla="*/ 60770 h 209550"/>
                <a:gd name="connsiteX2" fmla="*/ 127638 w 133154"/>
                <a:gd name="connsiteY2" fmla="*/ 151733 h 209550"/>
                <a:gd name="connsiteX3" fmla="*/ 74091 w 133154"/>
                <a:gd name="connsiteY3" fmla="*/ 205359 h 209550"/>
                <a:gd name="connsiteX4" fmla="*/ 60680 w 133154"/>
                <a:gd name="connsiteY4" fmla="*/ 205359 h 209550"/>
                <a:gd name="connsiteX5" fmla="*/ 7133 w 133154"/>
                <a:gd name="connsiteY5" fmla="*/ 151733 h 209550"/>
                <a:gd name="connsiteX6" fmla="*/ 7133 w 133154"/>
                <a:gd name="connsiteY6" fmla="*/ 60770 h 209550"/>
                <a:gd name="connsiteX7" fmla="*/ 60680 w 133154"/>
                <a:gd name="connsiteY7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154" h="209550">
                  <a:moveTo>
                    <a:pt x="74091" y="7144"/>
                  </a:moveTo>
                  <a:cubicBezTo>
                    <a:pt x="103664" y="7144"/>
                    <a:pt x="127638" y="31153"/>
                    <a:pt x="127638" y="60770"/>
                  </a:cubicBezTo>
                  <a:lnTo>
                    <a:pt x="127638" y="151733"/>
                  </a:lnTo>
                  <a:cubicBezTo>
                    <a:pt x="127638" y="181350"/>
                    <a:pt x="103664" y="205359"/>
                    <a:pt x="74091" y="205359"/>
                  </a:cubicBezTo>
                  <a:lnTo>
                    <a:pt x="60680" y="205359"/>
                  </a:lnTo>
                  <a:cubicBezTo>
                    <a:pt x="31107" y="205359"/>
                    <a:pt x="7133" y="181350"/>
                    <a:pt x="7133" y="151733"/>
                  </a:cubicBezTo>
                  <a:lnTo>
                    <a:pt x="7133" y="60770"/>
                  </a:lnTo>
                  <a:cubicBezTo>
                    <a:pt x="7133" y="31153"/>
                    <a:pt x="31107" y="7144"/>
                    <a:pt x="60680" y="7144"/>
                  </a:cubicBezTo>
                  <a:close/>
                </a:path>
              </a:pathLst>
            </a:custGeom>
            <a:solidFill>
              <a:srgbClr val="FF9E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D95B536A-51EB-B747-BE41-7B01DF506753}"/>
                </a:ext>
              </a:extLst>
            </p:cNvPr>
            <p:cNvSpPr/>
            <p:nvPr/>
          </p:nvSpPr>
          <p:spPr>
            <a:xfrm>
              <a:off x="9615597" y="1830587"/>
              <a:ext cx="608705" cy="581025"/>
            </a:xfrm>
            <a:custGeom>
              <a:avLst/>
              <a:gdLst>
                <a:gd name="connsiteX0" fmla="*/ 396426 w 608704"/>
                <a:gd name="connsiteY0" fmla="*/ 7738 h 581025"/>
                <a:gd name="connsiteX1" fmla="*/ 244250 w 608704"/>
                <a:gd name="connsiteY1" fmla="*/ 20025 h 581025"/>
                <a:gd name="connsiteX2" fmla="*/ 80565 w 608704"/>
                <a:gd name="connsiteY2" fmla="*/ 221955 h 581025"/>
                <a:gd name="connsiteX3" fmla="*/ 84084 w 608704"/>
                <a:gd name="connsiteY3" fmla="*/ 266532 h 581025"/>
                <a:gd name="connsiteX4" fmla="*/ 83425 w 608704"/>
                <a:gd name="connsiteY4" fmla="*/ 267384 h 581025"/>
                <a:gd name="connsiteX5" fmla="*/ 83324 w 608704"/>
                <a:gd name="connsiteY5" fmla="*/ 267390 h 581025"/>
                <a:gd name="connsiteX6" fmla="*/ 73813 w 608704"/>
                <a:gd name="connsiteY6" fmla="*/ 267390 h 581025"/>
                <a:gd name="connsiteX7" fmla="*/ 72005 w 608704"/>
                <a:gd name="connsiteY7" fmla="*/ 267390 h 581025"/>
                <a:gd name="connsiteX8" fmla="*/ 7520 w 608704"/>
                <a:gd name="connsiteY8" fmla="*/ 346826 h 581025"/>
                <a:gd name="connsiteX9" fmla="*/ 7521 w 608704"/>
                <a:gd name="connsiteY9" fmla="*/ 346828 h 581025"/>
                <a:gd name="connsiteX10" fmla="*/ 7521 w 608704"/>
                <a:gd name="connsiteY10" fmla="*/ 348352 h 581025"/>
                <a:gd name="connsiteX11" fmla="*/ 83609 w 608704"/>
                <a:gd name="connsiteY11" fmla="*/ 416361 h 581025"/>
                <a:gd name="connsiteX12" fmla="*/ 85416 w 608704"/>
                <a:gd name="connsiteY12" fmla="*/ 416361 h 581025"/>
                <a:gd name="connsiteX13" fmla="*/ 94927 w 608704"/>
                <a:gd name="connsiteY13" fmla="*/ 414837 h 581025"/>
                <a:gd name="connsiteX14" fmla="*/ 95782 w 608704"/>
                <a:gd name="connsiteY14" fmla="*/ 415491 h 581025"/>
                <a:gd name="connsiteX15" fmla="*/ 95783 w 608704"/>
                <a:gd name="connsiteY15" fmla="*/ 415503 h 581025"/>
                <a:gd name="connsiteX16" fmla="*/ 288191 w 608704"/>
                <a:gd name="connsiteY16" fmla="*/ 580286 h 581025"/>
                <a:gd name="connsiteX17" fmla="*/ 441223 w 608704"/>
                <a:gd name="connsiteY17" fmla="*/ 567903 h 581025"/>
                <a:gd name="connsiteX18" fmla="*/ 604908 w 608704"/>
                <a:gd name="connsiteY18" fmla="*/ 365973 h 581025"/>
                <a:gd name="connsiteX19" fmla="*/ 589975 w 608704"/>
                <a:gd name="connsiteY19" fmla="*/ 180617 h 581025"/>
                <a:gd name="connsiteX20" fmla="*/ 396426 w 608704"/>
                <a:gd name="connsiteY20" fmla="*/ 7738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8704" h="581025">
                  <a:moveTo>
                    <a:pt x="396426" y="7738"/>
                  </a:moveTo>
                  <a:lnTo>
                    <a:pt x="244250" y="20025"/>
                  </a:lnTo>
                  <a:cubicBezTo>
                    <a:pt x="145430" y="28026"/>
                    <a:pt x="72196" y="118419"/>
                    <a:pt x="80565" y="221955"/>
                  </a:cubicBezTo>
                  <a:lnTo>
                    <a:pt x="84084" y="266532"/>
                  </a:lnTo>
                  <a:cubicBezTo>
                    <a:pt x="84137" y="266950"/>
                    <a:pt x="83841" y="267331"/>
                    <a:pt x="83425" y="267384"/>
                  </a:cubicBezTo>
                  <a:cubicBezTo>
                    <a:pt x="83391" y="267388"/>
                    <a:pt x="83357" y="267390"/>
                    <a:pt x="83324" y="267390"/>
                  </a:cubicBezTo>
                  <a:cubicBezTo>
                    <a:pt x="80158" y="267146"/>
                    <a:pt x="76978" y="267146"/>
                    <a:pt x="73813" y="267390"/>
                  </a:cubicBezTo>
                  <a:lnTo>
                    <a:pt x="72005" y="267390"/>
                  </a:lnTo>
                  <a:cubicBezTo>
                    <a:pt x="32295" y="271492"/>
                    <a:pt x="3424" y="307057"/>
                    <a:pt x="7520" y="346826"/>
                  </a:cubicBezTo>
                  <a:cubicBezTo>
                    <a:pt x="7520" y="346826"/>
                    <a:pt x="7521" y="346827"/>
                    <a:pt x="7521" y="346828"/>
                  </a:cubicBezTo>
                  <a:lnTo>
                    <a:pt x="7521" y="348352"/>
                  </a:lnTo>
                  <a:cubicBezTo>
                    <a:pt x="9921" y="388106"/>
                    <a:pt x="43897" y="418474"/>
                    <a:pt x="83609" y="416361"/>
                  </a:cubicBezTo>
                  <a:lnTo>
                    <a:pt x="85416" y="416361"/>
                  </a:lnTo>
                  <a:cubicBezTo>
                    <a:pt x="88626" y="416141"/>
                    <a:pt x="91809" y="415631"/>
                    <a:pt x="94927" y="414837"/>
                  </a:cubicBezTo>
                  <a:cubicBezTo>
                    <a:pt x="95344" y="414781"/>
                    <a:pt x="95726" y="415074"/>
                    <a:pt x="95782" y="415491"/>
                  </a:cubicBezTo>
                  <a:cubicBezTo>
                    <a:pt x="95782" y="415495"/>
                    <a:pt x="95782" y="415499"/>
                    <a:pt x="95783" y="415503"/>
                  </a:cubicBezTo>
                  <a:cubicBezTo>
                    <a:pt x="107577" y="514849"/>
                    <a:pt x="192225" y="588096"/>
                    <a:pt x="288191" y="580286"/>
                  </a:cubicBezTo>
                  <a:lnTo>
                    <a:pt x="441223" y="567903"/>
                  </a:lnTo>
                  <a:cubicBezTo>
                    <a:pt x="539947" y="559902"/>
                    <a:pt x="613277" y="469510"/>
                    <a:pt x="604908" y="365973"/>
                  </a:cubicBezTo>
                  <a:lnTo>
                    <a:pt x="589975" y="180617"/>
                  </a:lnTo>
                  <a:cubicBezTo>
                    <a:pt x="582366" y="76985"/>
                    <a:pt x="495246" y="-453"/>
                    <a:pt x="396426" y="7738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8DBCB466-DB9E-AB43-B233-39073220B9DA}"/>
                </a:ext>
              </a:extLst>
            </p:cNvPr>
            <p:cNvSpPr/>
            <p:nvPr/>
          </p:nvSpPr>
          <p:spPr>
            <a:xfrm>
              <a:off x="9681743" y="1765037"/>
              <a:ext cx="389952" cy="419100"/>
            </a:xfrm>
            <a:custGeom>
              <a:avLst/>
              <a:gdLst>
                <a:gd name="connsiteX0" fmla="*/ 81378 w 389951"/>
                <a:gd name="connsiteY0" fmla="*/ 386756 h 419100"/>
                <a:gd name="connsiteX1" fmla="*/ 119422 w 389951"/>
                <a:gd name="connsiteY1" fmla="*/ 122818 h 419100"/>
                <a:gd name="connsiteX2" fmla="*/ 245728 w 389951"/>
                <a:gd name="connsiteY2" fmla="*/ 82147 h 419100"/>
                <a:gd name="connsiteX3" fmla="*/ 358338 w 389951"/>
                <a:gd name="connsiteY3" fmla="*/ 72622 h 419100"/>
                <a:gd name="connsiteX4" fmla="*/ 353107 w 389951"/>
                <a:gd name="connsiteY4" fmla="*/ 7185 h 419100"/>
                <a:gd name="connsiteX5" fmla="*/ 229464 w 389951"/>
                <a:gd name="connsiteY5" fmla="*/ 16710 h 419100"/>
                <a:gd name="connsiteX6" fmla="*/ 73008 w 389951"/>
                <a:gd name="connsiteY6" fmla="*/ 77289 h 419100"/>
                <a:gd name="connsiteX7" fmla="*/ 8048 w 389951"/>
                <a:gd name="connsiteY7" fmla="*/ 263598 h 419100"/>
                <a:gd name="connsiteX8" fmla="*/ 18320 w 389951"/>
                <a:gd name="connsiteY8" fmla="*/ 390852 h 419100"/>
                <a:gd name="connsiteX9" fmla="*/ 80712 w 389951"/>
                <a:gd name="connsiteY9" fmla="*/ 38580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51" h="419100">
                  <a:moveTo>
                    <a:pt x="81378" y="386756"/>
                  </a:moveTo>
                  <a:cubicBezTo>
                    <a:pt x="74244" y="298555"/>
                    <a:pt x="46948" y="189113"/>
                    <a:pt x="119422" y="122818"/>
                  </a:cubicBezTo>
                  <a:cubicBezTo>
                    <a:pt x="156229" y="89290"/>
                    <a:pt x="199599" y="85957"/>
                    <a:pt x="245728" y="82147"/>
                  </a:cubicBezTo>
                  <a:cubicBezTo>
                    <a:pt x="283772" y="79099"/>
                    <a:pt x="320770" y="75384"/>
                    <a:pt x="358338" y="72622"/>
                  </a:cubicBezTo>
                  <a:cubicBezTo>
                    <a:pt x="398950" y="70050"/>
                    <a:pt x="393910" y="5280"/>
                    <a:pt x="353107" y="7185"/>
                  </a:cubicBezTo>
                  <a:cubicBezTo>
                    <a:pt x="312305" y="9090"/>
                    <a:pt x="270932" y="13852"/>
                    <a:pt x="229464" y="16710"/>
                  </a:cubicBezTo>
                  <a:cubicBezTo>
                    <a:pt x="170781" y="21472"/>
                    <a:pt x="117615" y="34046"/>
                    <a:pt x="73008" y="77289"/>
                  </a:cubicBezTo>
                  <a:cubicBezTo>
                    <a:pt x="23265" y="124914"/>
                    <a:pt x="2341" y="193684"/>
                    <a:pt x="8048" y="263598"/>
                  </a:cubicBezTo>
                  <a:lnTo>
                    <a:pt x="18320" y="390852"/>
                  </a:lnTo>
                  <a:cubicBezTo>
                    <a:pt x="21744" y="433048"/>
                    <a:pt x="84136" y="428000"/>
                    <a:pt x="80712" y="385804"/>
                  </a:cubicBezTo>
                  <a:close/>
                </a:path>
              </a:pathLst>
            </a:custGeom>
            <a:solidFill>
              <a:srgbClr val="937A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6819E4B8-1EC6-6D47-AD89-28E70EFBE3B7}"/>
                </a:ext>
              </a:extLst>
            </p:cNvPr>
            <p:cNvSpPr/>
            <p:nvPr/>
          </p:nvSpPr>
          <p:spPr>
            <a:xfrm>
              <a:off x="9893696" y="2096316"/>
              <a:ext cx="47555" cy="57150"/>
            </a:xfrm>
            <a:custGeom>
              <a:avLst/>
              <a:gdLst>
                <a:gd name="connsiteX0" fmla="*/ 41383 w 47555"/>
                <a:gd name="connsiteY0" fmla="*/ 29378 h 57150"/>
                <a:gd name="connsiteX1" fmla="*/ 26261 w 47555"/>
                <a:gd name="connsiteY1" fmla="*/ 54334 h 57150"/>
                <a:gd name="connsiteX2" fmla="*/ 7239 w 47555"/>
                <a:gd name="connsiteY2" fmla="*/ 32141 h 57150"/>
                <a:gd name="connsiteX3" fmla="*/ 22457 w 47555"/>
                <a:gd name="connsiteY3" fmla="*/ 7185 h 57150"/>
                <a:gd name="connsiteX4" fmla="*/ 41383 w 47555"/>
                <a:gd name="connsiteY4" fmla="*/ 293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55" h="57150">
                  <a:moveTo>
                    <a:pt x="41383" y="29378"/>
                  </a:moveTo>
                  <a:cubicBezTo>
                    <a:pt x="42430" y="42332"/>
                    <a:pt x="35582" y="53572"/>
                    <a:pt x="26261" y="54334"/>
                  </a:cubicBezTo>
                  <a:cubicBezTo>
                    <a:pt x="16940" y="55096"/>
                    <a:pt x="8285" y="44809"/>
                    <a:pt x="7239" y="32141"/>
                  </a:cubicBezTo>
                  <a:cubicBezTo>
                    <a:pt x="6193" y="19472"/>
                    <a:pt x="13041" y="7947"/>
                    <a:pt x="22457" y="7185"/>
                  </a:cubicBezTo>
                  <a:cubicBezTo>
                    <a:pt x="31872" y="6423"/>
                    <a:pt x="40337" y="16329"/>
                    <a:pt x="41383" y="29378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DAAD73DC-2900-894B-8E15-54215E66EEA0}"/>
                </a:ext>
              </a:extLst>
            </p:cNvPr>
            <p:cNvSpPr/>
            <p:nvPr/>
          </p:nvSpPr>
          <p:spPr>
            <a:xfrm>
              <a:off x="10085134" y="2080790"/>
              <a:ext cx="47555" cy="57150"/>
            </a:xfrm>
            <a:custGeom>
              <a:avLst/>
              <a:gdLst>
                <a:gd name="connsiteX0" fmla="*/ 41402 w 47555"/>
                <a:gd name="connsiteY0" fmla="*/ 29378 h 57150"/>
                <a:gd name="connsiteX1" fmla="*/ 26280 w 47555"/>
                <a:gd name="connsiteY1" fmla="*/ 54334 h 57150"/>
                <a:gd name="connsiteX2" fmla="*/ 7258 w 47555"/>
                <a:gd name="connsiteY2" fmla="*/ 32140 h 57150"/>
                <a:gd name="connsiteX3" fmla="*/ 22380 w 47555"/>
                <a:gd name="connsiteY3" fmla="*/ 7185 h 57150"/>
                <a:gd name="connsiteX4" fmla="*/ 41402 w 47555"/>
                <a:gd name="connsiteY4" fmla="*/ 293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55" h="57150">
                  <a:moveTo>
                    <a:pt x="41402" y="29378"/>
                  </a:moveTo>
                  <a:cubicBezTo>
                    <a:pt x="42448" y="42332"/>
                    <a:pt x="35696" y="53572"/>
                    <a:pt x="26280" y="54334"/>
                  </a:cubicBezTo>
                  <a:cubicBezTo>
                    <a:pt x="16864" y="55096"/>
                    <a:pt x="8399" y="44809"/>
                    <a:pt x="7258" y="32140"/>
                  </a:cubicBezTo>
                  <a:cubicBezTo>
                    <a:pt x="6116" y="19472"/>
                    <a:pt x="12964" y="7947"/>
                    <a:pt x="22380" y="7185"/>
                  </a:cubicBezTo>
                  <a:cubicBezTo>
                    <a:pt x="31796" y="6423"/>
                    <a:pt x="40356" y="16329"/>
                    <a:pt x="41402" y="29378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741017BF-46CD-0849-B7E8-4E66B31682F6}"/>
                </a:ext>
              </a:extLst>
            </p:cNvPr>
            <p:cNvSpPr/>
            <p:nvPr/>
          </p:nvSpPr>
          <p:spPr>
            <a:xfrm>
              <a:off x="10051481" y="2007517"/>
              <a:ext cx="95110" cy="38100"/>
            </a:xfrm>
            <a:custGeom>
              <a:avLst/>
              <a:gdLst>
                <a:gd name="connsiteX0" fmla="*/ 92175 w 95110"/>
                <a:gd name="connsiteY0" fmla="*/ 16926 h 38100"/>
                <a:gd name="connsiteX1" fmla="*/ 49185 w 95110"/>
                <a:gd name="connsiteY1" fmla="*/ 7401 h 38100"/>
                <a:gd name="connsiteX2" fmla="*/ 8383 w 95110"/>
                <a:gd name="connsiteY2" fmla="*/ 22451 h 38100"/>
                <a:gd name="connsiteX3" fmla="*/ 19796 w 95110"/>
                <a:gd name="connsiteY3" fmla="*/ 29214 h 38100"/>
                <a:gd name="connsiteX4" fmla="*/ 49185 w 95110"/>
                <a:gd name="connsiteY4" fmla="*/ 20737 h 38100"/>
                <a:gd name="connsiteX5" fmla="*/ 82759 w 95110"/>
                <a:gd name="connsiteY5" fmla="*/ 25975 h 38100"/>
                <a:gd name="connsiteX6" fmla="*/ 92270 w 95110"/>
                <a:gd name="connsiteY6" fmla="*/ 25975 h 38100"/>
                <a:gd name="connsiteX7" fmla="*/ 92270 w 95110"/>
                <a:gd name="connsiteY7" fmla="*/ 164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10" h="38100">
                  <a:moveTo>
                    <a:pt x="92175" y="16926"/>
                  </a:moveTo>
                  <a:cubicBezTo>
                    <a:pt x="81713" y="6259"/>
                    <a:pt x="62976" y="6830"/>
                    <a:pt x="49185" y="7401"/>
                  </a:cubicBezTo>
                  <a:cubicBezTo>
                    <a:pt x="35394" y="7973"/>
                    <a:pt x="16848" y="10640"/>
                    <a:pt x="8383" y="22451"/>
                  </a:cubicBezTo>
                  <a:cubicBezTo>
                    <a:pt x="3342" y="29500"/>
                    <a:pt x="14851" y="36167"/>
                    <a:pt x="19796" y="29214"/>
                  </a:cubicBezTo>
                  <a:cubicBezTo>
                    <a:pt x="24742" y="22261"/>
                    <a:pt x="41767" y="21403"/>
                    <a:pt x="49185" y="20737"/>
                  </a:cubicBezTo>
                  <a:cubicBezTo>
                    <a:pt x="58696" y="19784"/>
                    <a:pt x="75341" y="18355"/>
                    <a:pt x="82759" y="25975"/>
                  </a:cubicBezTo>
                  <a:cubicBezTo>
                    <a:pt x="85386" y="28606"/>
                    <a:pt x="89644" y="28606"/>
                    <a:pt x="92270" y="25975"/>
                  </a:cubicBezTo>
                  <a:cubicBezTo>
                    <a:pt x="94897" y="23345"/>
                    <a:pt x="94897" y="19081"/>
                    <a:pt x="92270" y="16450"/>
                  </a:cubicBezTo>
                  <a:close/>
                </a:path>
              </a:pathLst>
            </a:custGeom>
            <a:solidFill>
              <a:srgbClr val="937A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A2DDBC0-2058-3140-8E75-8C06CABC5F2B}"/>
                </a:ext>
              </a:extLst>
            </p:cNvPr>
            <p:cNvSpPr/>
            <p:nvPr/>
          </p:nvSpPr>
          <p:spPr>
            <a:xfrm>
              <a:off x="9860215" y="2024433"/>
              <a:ext cx="114132" cy="38100"/>
            </a:xfrm>
            <a:custGeom>
              <a:avLst/>
              <a:gdLst>
                <a:gd name="connsiteX0" fmla="*/ 19796 w 114132"/>
                <a:gd name="connsiteY0" fmla="*/ 29538 h 38100"/>
                <a:gd name="connsiteX1" fmla="*/ 59552 w 114132"/>
                <a:gd name="connsiteY1" fmla="*/ 20870 h 38100"/>
                <a:gd name="connsiteX2" fmla="*/ 96550 w 114132"/>
                <a:gd name="connsiteY2" fmla="*/ 26300 h 38100"/>
                <a:gd name="connsiteX3" fmla="*/ 106061 w 114132"/>
                <a:gd name="connsiteY3" fmla="*/ 16775 h 38100"/>
                <a:gd name="connsiteX4" fmla="*/ 55938 w 114132"/>
                <a:gd name="connsiteY4" fmla="*/ 7250 h 38100"/>
                <a:gd name="connsiteX5" fmla="*/ 8383 w 114132"/>
                <a:gd name="connsiteY5" fmla="*/ 22490 h 38100"/>
                <a:gd name="connsiteX6" fmla="*/ 19891 w 114132"/>
                <a:gd name="connsiteY6" fmla="*/ 291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32" h="38100">
                  <a:moveTo>
                    <a:pt x="19796" y="29538"/>
                  </a:moveTo>
                  <a:cubicBezTo>
                    <a:pt x="26644" y="20013"/>
                    <a:pt x="49660" y="21156"/>
                    <a:pt x="59552" y="20870"/>
                  </a:cubicBezTo>
                  <a:cubicBezTo>
                    <a:pt x="69444" y="20585"/>
                    <a:pt x="89036" y="18870"/>
                    <a:pt x="96550" y="26300"/>
                  </a:cubicBezTo>
                  <a:cubicBezTo>
                    <a:pt x="102732" y="32205"/>
                    <a:pt x="112053" y="22871"/>
                    <a:pt x="106061" y="16775"/>
                  </a:cubicBezTo>
                  <a:cubicBezTo>
                    <a:pt x="94458" y="5440"/>
                    <a:pt x="70585" y="7250"/>
                    <a:pt x="55938" y="7250"/>
                  </a:cubicBezTo>
                  <a:cubicBezTo>
                    <a:pt x="41291" y="7250"/>
                    <a:pt x="18369" y="8964"/>
                    <a:pt x="8383" y="22490"/>
                  </a:cubicBezTo>
                  <a:cubicBezTo>
                    <a:pt x="3342" y="29348"/>
                    <a:pt x="14850" y="36015"/>
                    <a:pt x="19891" y="29157"/>
                  </a:cubicBezTo>
                  <a:close/>
                </a:path>
              </a:pathLst>
            </a:custGeom>
            <a:solidFill>
              <a:srgbClr val="937A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996DD6AE-16DD-AA4D-9464-C3261F3CB1ED}"/>
                </a:ext>
              </a:extLst>
            </p:cNvPr>
            <p:cNvSpPr/>
            <p:nvPr/>
          </p:nvSpPr>
          <p:spPr>
            <a:xfrm>
              <a:off x="9727888" y="1772700"/>
              <a:ext cx="466040" cy="323850"/>
            </a:xfrm>
            <a:custGeom>
              <a:avLst/>
              <a:gdLst>
                <a:gd name="connsiteX0" fmla="*/ 459899 w 466039"/>
                <a:gd name="connsiteY0" fmla="*/ 12190 h 323850"/>
                <a:gd name="connsiteX1" fmla="*/ 273483 w 466039"/>
                <a:gd name="connsiteY1" fmla="*/ 127252 h 323850"/>
                <a:gd name="connsiteX2" fmla="*/ 17636 w 466039"/>
                <a:gd name="connsiteY2" fmla="*/ 319562 h 323850"/>
                <a:gd name="connsiteX3" fmla="*/ 127298 w 466039"/>
                <a:gd name="connsiteY3" fmla="*/ 18191 h 323850"/>
                <a:gd name="connsiteX4" fmla="*/ 459899 w 466039"/>
                <a:gd name="connsiteY4" fmla="*/ 1219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039" h="323850">
                  <a:moveTo>
                    <a:pt x="459899" y="12190"/>
                  </a:moveTo>
                  <a:cubicBezTo>
                    <a:pt x="459899" y="12190"/>
                    <a:pt x="470836" y="111250"/>
                    <a:pt x="273483" y="127252"/>
                  </a:cubicBezTo>
                  <a:cubicBezTo>
                    <a:pt x="76129" y="143254"/>
                    <a:pt x="2990" y="138492"/>
                    <a:pt x="17636" y="319562"/>
                  </a:cubicBezTo>
                  <a:cubicBezTo>
                    <a:pt x="17636" y="319562"/>
                    <a:pt x="-43044" y="56958"/>
                    <a:pt x="127298" y="18191"/>
                  </a:cubicBezTo>
                  <a:cubicBezTo>
                    <a:pt x="297641" y="-20576"/>
                    <a:pt x="366120" y="58863"/>
                    <a:pt x="459899" y="12190"/>
                  </a:cubicBezTo>
                  <a:close/>
                </a:path>
              </a:pathLst>
            </a:custGeom>
            <a:solidFill>
              <a:srgbClr val="937A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B1676DB6-E1D4-9F4C-8164-2E82EE49849B}"/>
                </a:ext>
              </a:extLst>
            </p:cNvPr>
            <p:cNvSpPr/>
            <p:nvPr/>
          </p:nvSpPr>
          <p:spPr>
            <a:xfrm>
              <a:off x="9934486" y="2259004"/>
              <a:ext cx="180709" cy="47625"/>
            </a:xfrm>
            <a:custGeom>
              <a:avLst/>
              <a:gdLst>
                <a:gd name="connsiteX0" fmla="*/ 28271 w 180709"/>
                <a:gd name="connsiteY0" fmla="*/ 44141 h 47625"/>
                <a:gd name="connsiteX1" fmla="*/ 94182 w 180709"/>
                <a:gd name="connsiteY1" fmla="*/ 29663 h 47625"/>
                <a:gd name="connsiteX2" fmla="*/ 155433 w 180709"/>
                <a:gd name="connsiteY2" fmla="*/ 38617 h 47625"/>
                <a:gd name="connsiteX3" fmla="*/ 170936 w 180709"/>
                <a:gd name="connsiteY3" fmla="*/ 22996 h 47625"/>
                <a:gd name="connsiteX4" fmla="*/ 87905 w 180709"/>
                <a:gd name="connsiteY4" fmla="*/ 7851 h 47625"/>
                <a:gd name="connsiteX5" fmla="*/ 9249 w 180709"/>
                <a:gd name="connsiteY5" fmla="*/ 32997 h 47625"/>
                <a:gd name="connsiteX6" fmla="*/ 28271 w 180709"/>
                <a:gd name="connsiteY6" fmla="*/ 441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709" h="47625">
                  <a:moveTo>
                    <a:pt x="28271" y="44141"/>
                  </a:moveTo>
                  <a:cubicBezTo>
                    <a:pt x="39589" y="28711"/>
                    <a:pt x="77728" y="30235"/>
                    <a:pt x="94182" y="29663"/>
                  </a:cubicBezTo>
                  <a:cubicBezTo>
                    <a:pt x="110636" y="29092"/>
                    <a:pt x="142973" y="26425"/>
                    <a:pt x="155433" y="38617"/>
                  </a:cubicBezTo>
                  <a:cubicBezTo>
                    <a:pt x="165610" y="48618"/>
                    <a:pt x="181208" y="32997"/>
                    <a:pt x="170936" y="22996"/>
                  </a:cubicBezTo>
                  <a:cubicBezTo>
                    <a:pt x="151914" y="3946"/>
                    <a:pt x="112158" y="6994"/>
                    <a:pt x="87905" y="7851"/>
                  </a:cubicBezTo>
                  <a:cubicBezTo>
                    <a:pt x="63652" y="8708"/>
                    <a:pt x="25703" y="10613"/>
                    <a:pt x="9249" y="32997"/>
                  </a:cubicBezTo>
                  <a:cubicBezTo>
                    <a:pt x="784" y="44427"/>
                    <a:pt x="19901" y="55476"/>
                    <a:pt x="28271" y="44141"/>
                  </a:cubicBezTo>
                  <a:close/>
                </a:path>
              </a:pathLst>
            </a:custGeom>
            <a:solidFill>
              <a:srgbClr val="F28B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B81D7C69-A05B-7942-A9CA-0F97907DCE0E}"/>
                </a:ext>
              </a:extLst>
            </p:cNvPr>
            <p:cNvSpPr/>
            <p:nvPr/>
          </p:nvSpPr>
          <p:spPr>
            <a:xfrm>
              <a:off x="10117310" y="3120581"/>
              <a:ext cx="361419" cy="171450"/>
            </a:xfrm>
            <a:custGeom>
              <a:avLst/>
              <a:gdLst>
                <a:gd name="connsiteX0" fmla="*/ 363035 w 361418"/>
                <a:gd name="connsiteY0" fmla="*/ 86392 h 171450"/>
                <a:gd name="connsiteX1" fmla="*/ 185084 w 361418"/>
                <a:gd name="connsiteY1" fmla="*/ 165640 h 171450"/>
                <a:gd name="connsiteX2" fmla="*/ 7133 w 361418"/>
                <a:gd name="connsiteY2" fmla="*/ 86392 h 171450"/>
                <a:gd name="connsiteX3" fmla="*/ 185084 w 361418"/>
                <a:gd name="connsiteY3" fmla="*/ 7144 h 171450"/>
                <a:gd name="connsiteX4" fmla="*/ 363035 w 361418"/>
                <a:gd name="connsiteY4" fmla="*/ 8639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418" h="171450">
                  <a:moveTo>
                    <a:pt x="363035" y="86392"/>
                  </a:moveTo>
                  <a:cubicBezTo>
                    <a:pt x="363035" y="130159"/>
                    <a:pt x="283364" y="165640"/>
                    <a:pt x="185084" y="165640"/>
                  </a:cubicBezTo>
                  <a:cubicBezTo>
                    <a:pt x="86804" y="165640"/>
                    <a:pt x="7133" y="130159"/>
                    <a:pt x="7133" y="86392"/>
                  </a:cubicBezTo>
                  <a:cubicBezTo>
                    <a:pt x="7133" y="42624"/>
                    <a:pt x="86804" y="7144"/>
                    <a:pt x="185084" y="7144"/>
                  </a:cubicBezTo>
                  <a:cubicBezTo>
                    <a:pt x="283364" y="7144"/>
                    <a:pt x="363035" y="42624"/>
                    <a:pt x="363035" y="86392"/>
                  </a:cubicBezTo>
                  <a:close/>
                </a:path>
              </a:pathLst>
            </a:custGeom>
            <a:solidFill>
              <a:srgbClr val="323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3CE2912C-839D-B344-B77B-A17C9EEAD67D}"/>
                </a:ext>
              </a:extLst>
            </p:cNvPr>
            <p:cNvSpPr/>
            <p:nvPr/>
          </p:nvSpPr>
          <p:spPr>
            <a:xfrm>
              <a:off x="9952099" y="4450937"/>
              <a:ext cx="294841" cy="123825"/>
            </a:xfrm>
            <a:custGeom>
              <a:avLst/>
              <a:gdLst>
                <a:gd name="connsiteX0" fmla="*/ 7138 w 294841"/>
                <a:gd name="connsiteY0" fmla="*/ 115062 h 123825"/>
                <a:gd name="connsiteX1" fmla="*/ 7138 w 294841"/>
                <a:gd name="connsiteY1" fmla="*/ 114395 h 123825"/>
                <a:gd name="connsiteX2" fmla="*/ 69245 w 294841"/>
                <a:gd name="connsiteY2" fmla="*/ 52006 h 123825"/>
                <a:gd name="connsiteX3" fmla="*/ 69340 w 294841"/>
                <a:gd name="connsiteY3" fmla="*/ 52006 h 123825"/>
                <a:gd name="connsiteX4" fmla="*/ 122222 w 294841"/>
                <a:gd name="connsiteY4" fmla="*/ 52006 h 123825"/>
                <a:gd name="connsiteX5" fmla="*/ 144382 w 294841"/>
                <a:gd name="connsiteY5" fmla="*/ 29813 h 123825"/>
                <a:gd name="connsiteX6" fmla="*/ 144382 w 294841"/>
                <a:gd name="connsiteY6" fmla="*/ 29337 h 123825"/>
                <a:gd name="connsiteX7" fmla="*/ 166543 w 294841"/>
                <a:gd name="connsiteY7" fmla="*/ 7144 h 123825"/>
                <a:gd name="connsiteX8" fmla="*/ 274398 w 294841"/>
                <a:gd name="connsiteY8" fmla="*/ 42196 h 123825"/>
                <a:gd name="connsiteX9" fmla="*/ 296559 w 294841"/>
                <a:gd name="connsiteY9" fmla="*/ 64389 h 123825"/>
                <a:gd name="connsiteX10" fmla="*/ 296559 w 294841"/>
                <a:gd name="connsiteY10" fmla="*/ 122968 h 123825"/>
                <a:gd name="connsiteX11" fmla="*/ 198310 w 294841"/>
                <a:gd name="connsiteY11" fmla="*/ 122968 h 123825"/>
                <a:gd name="connsiteX12" fmla="*/ 198310 w 294841"/>
                <a:gd name="connsiteY12" fmla="*/ 111538 h 123825"/>
                <a:gd name="connsiteX13" fmla="*/ 173676 w 294841"/>
                <a:gd name="connsiteY13" fmla="*/ 123254 h 123825"/>
                <a:gd name="connsiteX14" fmla="*/ 15032 w 294841"/>
                <a:gd name="connsiteY14" fmla="*/ 123254 h 123825"/>
                <a:gd name="connsiteX15" fmla="*/ 7133 w 294841"/>
                <a:gd name="connsiteY15" fmla="*/ 115353 h 123825"/>
                <a:gd name="connsiteX16" fmla="*/ 7138 w 294841"/>
                <a:gd name="connsiteY16" fmla="*/ 1150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41" h="123825">
                  <a:moveTo>
                    <a:pt x="7138" y="115062"/>
                  </a:moveTo>
                  <a:lnTo>
                    <a:pt x="7138" y="114395"/>
                  </a:lnTo>
                  <a:cubicBezTo>
                    <a:pt x="7086" y="79991"/>
                    <a:pt x="34892" y="52059"/>
                    <a:pt x="69245" y="52006"/>
                  </a:cubicBezTo>
                  <a:cubicBezTo>
                    <a:pt x="69277" y="52006"/>
                    <a:pt x="69309" y="52006"/>
                    <a:pt x="69340" y="52006"/>
                  </a:cubicBezTo>
                  <a:lnTo>
                    <a:pt x="122222" y="52006"/>
                  </a:lnTo>
                  <a:cubicBezTo>
                    <a:pt x="134461" y="52006"/>
                    <a:pt x="144382" y="42070"/>
                    <a:pt x="144382" y="29813"/>
                  </a:cubicBezTo>
                  <a:lnTo>
                    <a:pt x="144382" y="29337"/>
                  </a:lnTo>
                  <a:cubicBezTo>
                    <a:pt x="144382" y="17080"/>
                    <a:pt x="154304" y="7144"/>
                    <a:pt x="166543" y="7144"/>
                  </a:cubicBezTo>
                  <a:lnTo>
                    <a:pt x="274398" y="42196"/>
                  </a:lnTo>
                  <a:cubicBezTo>
                    <a:pt x="286615" y="42248"/>
                    <a:pt x="296506" y="52154"/>
                    <a:pt x="296559" y="64389"/>
                  </a:cubicBezTo>
                  <a:lnTo>
                    <a:pt x="296559" y="122968"/>
                  </a:lnTo>
                  <a:lnTo>
                    <a:pt x="198310" y="122968"/>
                  </a:lnTo>
                  <a:lnTo>
                    <a:pt x="198310" y="111538"/>
                  </a:lnTo>
                  <a:lnTo>
                    <a:pt x="173676" y="123254"/>
                  </a:lnTo>
                  <a:lnTo>
                    <a:pt x="15032" y="123254"/>
                  </a:lnTo>
                  <a:cubicBezTo>
                    <a:pt x="10673" y="123256"/>
                    <a:pt x="7136" y="119719"/>
                    <a:pt x="7133" y="115353"/>
                  </a:cubicBezTo>
                  <a:cubicBezTo>
                    <a:pt x="7133" y="115256"/>
                    <a:pt x="7135" y="115159"/>
                    <a:pt x="7138" y="115062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73D59C4-59A0-9C46-BCA2-59FC0469A055}"/>
                </a:ext>
              </a:extLst>
            </p:cNvPr>
            <p:cNvSpPr/>
            <p:nvPr/>
          </p:nvSpPr>
          <p:spPr>
            <a:xfrm>
              <a:off x="9952104" y="4435792"/>
              <a:ext cx="294841" cy="123825"/>
            </a:xfrm>
            <a:custGeom>
              <a:avLst/>
              <a:gdLst>
                <a:gd name="connsiteX0" fmla="*/ 279814 w 294841"/>
                <a:gd name="connsiteY0" fmla="*/ 33909 h 123825"/>
                <a:gd name="connsiteX1" fmla="*/ 279814 w 294841"/>
                <a:gd name="connsiteY1" fmla="*/ 7811 h 123825"/>
                <a:gd name="connsiteX2" fmla="*/ 274583 w 294841"/>
                <a:gd name="connsiteY2" fmla="*/ 7144 h 123825"/>
                <a:gd name="connsiteX3" fmla="*/ 166633 w 294841"/>
                <a:gd name="connsiteY3" fmla="*/ 7144 h 123825"/>
                <a:gd name="connsiteX4" fmla="*/ 144473 w 294841"/>
                <a:gd name="connsiteY4" fmla="*/ 29337 h 123825"/>
                <a:gd name="connsiteX5" fmla="*/ 144472 w 294841"/>
                <a:gd name="connsiteY5" fmla="*/ 29337 h 123825"/>
                <a:gd name="connsiteX6" fmla="*/ 122312 w 294841"/>
                <a:gd name="connsiteY6" fmla="*/ 51626 h 123825"/>
                <a:gd name="connsiteX7" fmla="*/ 69335 w 294841"/>
                <a:gd name="connsiteY7" fmla="*/ 51626 h 123825"/>
                <a:gd name="connsiteX8" fmla="*/ 7133 w 294841"/>
                <a:gd name="connsiteY8" fmla="*/ 113919 h 123825"/>
                <a:gd name="connsiteX9" fmla="*/ 7133 w 294841"/>
                <a:gd name="connsiteY9" fmla="*/ 114681 h 123825"/>
                <a:gd name="connsiteX10" fmla="*/ 15027 w 294841"/>
                <a:gd name="connsiteY10" fmla="*/ 122492 h 123825"/>
                <a:gd name="connsiteX11" fmla="*/ 158929 w 294841"/>
                <a:gd name="connsiteY11" fmla="*/ 122492 h 123825"/>
                <a:gd name="connsiteX12" fmla="*/ 185940 w 294841"/>
                <a:gd name="connsiteY12" fmla="*/ 113824 h 123825"/>
                <a:gd name="connsiteX13" fmla="*/ 185940 w 294841"/>
                <a:gd name="connsiteY13" fmla="*/ 113824 h 123825"/>
                <a:gd name="connsiteX14" fmla="*/ 212952 w 294841"/>
                <a:gd name="connsiteY14" fmla="*/ 105156 h 123825"/>
                <a:gd name="connsiteX15" fmla="*/ 296458 w 294841"/>
                <a:gd name="connsiteY15" fmla="*/ 105156 h 123825"/>
                <a:gd name="connsiteX16" fmla="*/ 296458 w 294841"/>
                <a:gd name="connsiteY16" fmla="*/ 76581 h 123825"/>
                <a:gd name="connsiteX17" fmla="*/ 284379 w 294841"/>
                <a:gd name="connsiteY17" fmla="*/ 47149 h 123825"/>
                <a:gd name="connsiteX18" fmla="*/ 279814 w 294841"/>
                <a:gd name="connsiteY18" fmla="*/ 3390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41" h="123825">
                  <a:moveTo>
                    <a:pt x="279814" y="33909"/>
                  </a:moveTo>
                  <a:lnTo>
                    <a:pt x="279814" y="7811"/>
                  </a:lnTo>
                  <a:cubicBezTo>
                    <a:pt x="278100" y="7395"/>
                    <a:pt x="276346" y="7172"/>
                    <a:pt x="274583" y="7144"/>
                  </a:cubicBezTo>
                  <a:lnTo>
                    <a:pt x="166633" y="7144"/>
                  </a:lnTo>
                  <a:cubicBezTo>
                    <a:pt x="154394" y="7144"/>
                    <a:pt x="144473" y="17080"/>
                    <a:pt x="144473" y="29337"/>
                  </a:cubicBezTo>
                  <a:lnTo>
                    <a:pt x="144472" y="29337"/>
                  </a:lnTo>
                  <a:cubicBezTo>
                    <a:pt x="144472" y="41610"/>
                    <a:pt x="134566" y="51573"/>
                    <a:pt x="122312" y="51626"/>
                  </a:cubicBezTo>
                  <a:lnTo>
                    <a:pt x="69335" y="51626"/>
                  </a:lnTo>
                  <a:cubicBezTo>
                    <a:pt x="34982" y="51626"/>
                    <a:pt x="7133" y="79515"/>
                    <a:pt x="7133" y="113919"/>
                  </a:cubicBezTo>
                  <a:lnTo>
                    <a:pt x="7133" y="114681"/>
                  </a:lnTo>
                  <a:cubicBezTo>
                    <a:pt x="7185" y="119010"/>
                    <a:pt x="10705" y="122492"/>
                    <a:pt x="15027" y="122492"/>
                  </a:cubicBezTo>
                  <a:lnTo>
                    <a:pt x="158929" y="122492"/>
                  </a:lnTo>
                  <a:cubicBezTo>
                    <a:pt x="168613" y="122483"/>
                    <a:pt x="178054" y="119453"/>
                    <a:pt x="185940" y="113824"/>
                  </a:cubicBezTo>
                  <a:lnTo>
                    <a:pt x="185940" y="113824"/>
                  </a:lnTo>
                  <a:cubicBezTo>
                    <a:pt x="193826" y="108194"/>
                    <a:pt x="203267" y="105165"/>
                    <a:pt x="212952" y="105156"/>
                  </a:cubicBezTo>
                  <a:lnTo>
                    <a:pt x="296458" y="105156"/>
                  </a:lnTo>
                  <a:lnTo>
                    <a:pt x="296458" y="76581"/>
                  </a:lnTo>
                  <a:cubicBezTo>
                    <a:pt x="296081" y="65638"/>
                    <a:pt x="291795" y="55195"/>
                    <a:pt x="284379" y="47149"/>
                  </a:cubicBezTo>
                  <a:cubicBezTo>
                    <a:pt x="281306" y="43435"/>
                    <a:pt x="279684" y="38730"/>
                    <a:pt x="279814" y="33909"/>
                  </a:cubicBezTo>
                  <a:close/>
                </a:path>
              </a:pathLst>
            </a:custGeom>
            <a:solidFill>
              <a:srgbClr val="A532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5B0B3F6-4C37-1548-97AC-3A779AAE2DF4}"/>
                </a:ext>
              </a:extLst>
            </p:cNvPr>
            <p:cNvSpPr/>
            <p:nvPr/>
          </p:nvSpPr>
          <p:spPr>
            <a:xfrm>
              <a:off x="10360697" y="4450937"/>
              <a:ext cx="294841" cy="123825"/>
            </a:xfrm>
            <a:custGeom>
              <a:avLst/>
              <a:gdLst>
                <a:gd name="connsiteX0" fmla="*/ 296744 w 294841"/>
                <a:gd name="connsiteY0" fmla="*/ 115062 h 123825"/>
                <a:gd name="connsiteX1" fmla="*/ 296744 w 294841"/>
                <a:gd name="connsiteY1" fmla="*/ 114395 h 123825"/>
                <a:gd name="connsiteX2" fmla="*/ 234637 w 294841"/>
                <a:gd name="connsiteY2" fmla="*/ 52006 h 123825"/>
                <a:gd name="connsiteX3" fmla="*/ 234542 w 294841"/>
                <a:gd name="connsiteY3" fmla="*/ 52006 h 123825"/>
                <a:gd name="connsiteX4" fmla="*/ 181566 w 294841"/>
                <a:gd name="connsiteY4" fmla="*/ 52006 h 123825"/>
                <a:gd name="connsiteX5" fmla="*/ 159405 w 294841"/>
                <a:gd name="connsiteY5" fmla="*/ 29813 h 123825"/>
                <a:gd name="connsiteX6" fmla="*/ 159405 w 294841"/>
                <a:gd name="connsiteY6" fmla="*/ 29337 h 123825"/>
                <a:gd name="connsiteX7" fmla="*/ 137244 w 294841"/>
                <a:gd name="connsiteY7" fmla="*/ 7144 h 123825"/>
                <a:gd name="connsiteX8" fmla="*/ 29389 w 294841"/>
                <a:gd name="connsiteY8" fmla="*/ 42196 h 123825"/>
                <a:gd name="connsiteX9" fmla="*/ 7133 w 294841"/>
                <a:gd name="connsiteY9" fmla="*/ 64389 h 123825"/>
                <a:gd name="connsiteX10" fmla="*/ 7133 w 294841"/>
                <a:gd name="connsiteY10" fmla="*/ 122968 h 123825"/>
                <a:gd name="connsiteX11" fmla="*/ 105477 w 294841"/>
                <a:gd name="connsiteY11" fmla="*/ 122968 h 123825"/>
                <a:gd name="connsiteX12" fmla="*/ 105477 w 294841"/>
                <a:gd name="connsiteY12" fmla="*/ 111538 h 123825"/>
                <a:gd name="connsiteX13" fmla="*/ 130111 w 294841"/>
                <a:gd name="connsiteY13" fmla="*/ 123254 h 123825"/>
                <a:gd name="connsiteX14" fmla="*/ 288945 w 294841"/>
                <a:gd name="connsiteY14" fmla="*/ 123254 h 123825"/>
                <a:gd name="connsiteX15" fmla="*/ 296748 w 294841"/>
                <a:gd name="connsiteY15" fmla="*/ 115258 h 123825"/>
                <a:gd name="connsiteX16" fmla="*/ 296744 w 294841"/>
                <a:gd name="connsiteY16" fmla="*/ 1150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41" h="123825">
                  <a:moveTo>
                    <a:pt x="296744" y="115062"/>
                  </a:moveTo>
                  <a:lnTo>
                    <a:pt x="296744" y="114395"/>
                  </a:lnTo>
                  <a:cubicBezTo>
                    <a:pt x="296796" y="79991"/>
                    <a:pt x="268990" y="52059"/>
                    <a:pt x="234637" y="52006"/>
                  </a:cubicBezTo>
                  <a:cubicBezTo>
                    <a:pt x="234605" y="52006"/>
                    <a:pt x="234574" y="52006"/>
                    <a:pt x="234542" y="52006"/>
                  </a:cubicBezTo>
                  <a:lnTo>
                    <a:pt x="181566" y="52006"/>
                  </a:lnTo>
                  <a:cubicBezTo>
                    <a:pt x="169327" y="52006"/>
                    <a:pt x="159405" y="42070"/>
                    <a:pt x="159405" y="29813"/>
                  </a:cubicBezTo>
                  <a:lnTo>
                    <a:pt x="159405" y="29337"/>
                  </a:lnTo>
                  <a:cubicBezTo>
                    <a:pt x="159405" y="17080"/>
                    <a:pt x="149483" y="7144"/>
                    <a:pt x="137244" y="7144"/>
                  </a:cubicBezTo>
                  <a:lnTo>
                    <a:pt x="29389" y="42196"/>
                  </a:lnTo>
                  <a:cubicBezTo>
                    <a:pt x="17135" y="42196"/>
                    <a:pt x="7186" y="52117"/>
                    <a:pt x="7133" y="64389"/>
                  </a:cubicBezTo>
                  <a:lnTo>
                    <a:pt x="7133" y="122968"/>
                  </a:lnTo>
                  <a:lnTo>
                    <a:pt x="105477" y="122968"/>
                  </a:lnTo>
                  <a:lnTo>
                    <a:pt x="105477" y="111538"/>
                  </a:lnTo>
                  <a:lnTo>
                    <a:pt x="130111" y="123254"/>
                  </a:lnTo>
                  <a:lnTo>
                    <a:pt x="288945" y="123254"/>
                  </a:lnTo>
                  <a:cubicBezTo>
                    <a:pt x="293304" y="123204"/>
                    <a:pt x="296798" y="119624"/>
                    <a:pt x="296748" y="115258"/>
                  </a:cubicBezTo>
                  <a:cubicBezTo>
                    <a:pt x="296748" y="115193"/>
                    <a:pt x="296746" y="115127"/>
                    <a:pt x="296744" y="115062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69525CF3-0271-C14D-839E-9514A3410B1F}"/>
                </a:ext>
              </a:extLst>
            </p:cNvPr>
            <p:cNvSpPr/>
            <p:nvPr/>
          </p:nvSpPr>
          <p:spPr>
            <a:xfrm>
              <a:off x="10360983" y="4435792"/>
              <a:ext cx="294841" cy="123825"/>
            </a:xfrm>
            <a:custGeom>
              <a:avLst/>
              <a:gdLst>
                <a:gd name="connsiteX0" fmla="*/ 23778 w 294841"/>
                <a:gd name="connsiteY0" fmla="*/ 33909 h 123825"/>
                <a:gd name="connsiteX1" fmla="*/ 23778 w 294841"/>
                <a:gd name="connsiteY1" fmla="*/ 7811 h 123825"/>
                <a:gd name="connsiteX2" fmla="*/ 29104 w 294841"/>
                <a:gd name="connsiteY2" fmla="*/ 7144 h 123825"/>
                <a:gd name="connsiteX3" fmla="*/ 136958 w 294841"/>
                <a:gd name="connsiteY3" fmla="*/ 7144 h 123825"/>
                <a:gd name="connsiteX4" fmla="*/ 159119 w 294841"/>
                <a:gd name="connsiteY4" fmla="*/ 29337 h 123825"/>
                <a:gd name="connsiteX5" fmla="*/ 159119 w 294841"/>
                <a:gd name="connsiteY5" fmla="*/ 29337 h 123825"/>
                <a:gd name="connsiteX6" fmla="*/ 181280 w 294841"/>
                <a:gd name="connsiteY6" fmla="*/ 51626 h 123825"/>
                <a:gd name="connsiteX7" fmla="*/ 234256 w 294841"/>
                <a:gd name="connsiteY7" fmla="*/ 51626 h 123825"/>
                <a:gd name="connsiteX8" fmla="*/ 296458 w 294841"/>
                <a:gd name="connsiteY8" fmla="*/ 113919 h 123825"/>
                <a:gd name="connsiteX9" fmla="*/ 296458 w 294841"/>
                <a:gd name="connsiteY9" fmla="*/ 114681 h 123825"/>
                <a:gd name="connsiteX10" fmla="*/ 288659 w 294841"/>
                <a:gd name="connsiteY10" fmla="*/ 122492 h 123825"/>
                <a:gd name="connsiteX11" fmla="*/ 144757 w 294841"/>
                <a:gd name="connsiteY11" fmla="*/ 122492 h 123825"/>
                <a:gd name="connsiteX12" fmla="*/ 117651 w 294841"/>
                <a:gd name="connsiteY12" fmla="*/ 113824 h 123825"/>
                <a:gd name="connsiteX13" fmla="*/ 117651 w 294841"/>
                <a:gd name="connsiteY13" fmla="*/ 113824 h 123825"/>
                <a:gd name="connsiteX14" fmla="*/ 90640 w 294841"/>
                <a:gd name="connsiteY14" fmla="*/ 105156 h 123825"/>
                <a:gd name="connsiteX15" fmla="*/ 7133 w 294841"/>
                <a:gd name="connsiteY15" fmla="*/ 105156 h 123825"/>
                <a:gd name="connsiteX16" fmla="*/ 7133 w 294841"/>
                <a:gd name="connsiteY16" fmla="*/ 76581 h 123825"/>
                <a:gd name="connsiteX17" fmla="*/ 19212 w 294841"/>
                <a:gd name="connsiteY17" fmla="*/ 47149 h 123825"/>
                <a:gd name="connsiteX18" fmla="*/ 23778 w 294841"/>
                <a:gd name="connsiteY18" fmla="*/ 3390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41" h="123825">
                  <a:moveTo>
                    <a:pt x="23778" y="33909"/>
                  </a:moveTo>
                  <a:lnTo>
                    <a:pt x="23778" y="7811"/>
                  </a:lnTo>
                  <a:cubicBezTo>
                    <a:pt x="25523" y="7389"/>
                    <a:pt x="27309" y="7166"/>
                    <a:pt x="29104" y="7144"/>
                  </a:cubicBezTo>
                  <a:lnTo>
                    <a:pt x="136958" y="7144"/>
                  </a:lnTo>
                  <a:cubicBezTo>
                    <a:pt x="149197" y="7144"/>
                    <a:pt x="159119" y="17080"/>
                    <a:pt x="159119" y="29337"/>
                  </a:cubicBezTo>
                  <a:lnTo>
                    <a:pt x="159119" y="29337"/>
                  </a:lnTo>
                  <a:cubicBezTo>
                    <a:pt x="159119" y="41610"/>
                    <a:pt x="169025" y="51573"/>
                    <a:pt x="181280" y="51626"/>
                  </a:cubicBezTo>
                  <a:lnTo>
                    <a:pt x="234256" y="51626"/>
                  </a:lnTo>
                  <a:cubicBezTo>
                    <a:pt x="268610" y="51626"/>
                    <a:pt x="296458" y="79515"/>
                    <a:pt x="296458" y="113919"/>
                  </a:cubicBezTo>
                  <a:lnTo>
                    <a:pt x="296458" y="114681"/>
                  </a:lnTo>
                  <a:cubicBezTo>
                    <a:pt x="296458" y="118995"/>
                    <a:pt x="292966" y="122492"/>
                    <a:pt x="288659" y="122492"/>
                  </a:cubicBezTo>
                  <a:lnTo>
                    <a:pt x="144757" y="122492"/>
                  </a:lnTo>
                  <a:cubicBezTo>
                    <a:pt x="135044" y="122484"/>
                    <a:pt x="125572" y="119455"/>
                    <a:pt x="117651" y="113824"/>
                  </a:cubicBezTo>
                  <a:lnTo>
                    <a:pt x="117651" y="113824"/>
                  </a:lnTo>
                  <a:cubicBezTo>
                    <a:pt x="109766" y="108194"/>
                    <a:pt x="100324" y="105165"/>
                    <a:pt x="90640" y="105156"/>
                  </a:cubicBezTo>
                  <a:lnTo>
                    <a:pt x="7133" y="105156"/>
                  </a:lnTo>
                  <a:lnTo>
                    <a:pt x="7133" y="76581"/>
                  </a:lnTo>
                  <a:cubicBezTo>
                    <a:pt x="7511" y="65638"/>
                    <a:pt x="11796" y="55195"/>
                    <a:pt x="19212" y="47149"/>
                  </a:cubicBezTo>
                  <a:cubicBezTo>
                    <a:pt x="22286" y="43435"/>
                    <a:pt x="23908" y="38730"/>
                    <a:pt x="23778" y="33909"/>
                  </a:cubicBezTo>
                  <a:close/>
                </a:path>
              </a:pathLst>
            </a:custGeom>
            <a:solidFill>
              <a:srgbClr val="A532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CA3123BE-1F68-364B-9DBF-3C7B8A47339F}"/>
                </a:ext>
              </a:extLst>
            </p:cNvPr>
            <p:cNvSpPr/>
            <p:nvPr/>
          </p:nvSpPr>
          <p:spPr>
            <a:xfrm>
              <a:off x="10086209" y="3535299"/>
              <a:ext cx="447018" cy="923925"/>
            </a:xfrm>
            <a:custGeom>
              <a:avLst/>
              <a:gdLst>
                <a:gd name="connsiteX0" fmla="*/ 254039 w 447017"/>
                <a:gd name="connsiteY0" fmla="*/ 922782 h 923925"/>
                <a:gd name="connsiteX1" fmla="*/ 253754 w 447017"/>
                <a:gd name="connsiteY1" fmla="*/ 357188 h 923925"/>
                <a:gd name="connsiteX2" fmla="*/ 179568 w 447017"/>
                <a:gd name="connsiteY2" fmla="*/ 357188 h 923925"/>
                <a:gd name="connsiteX3" fmla="*/ 177570 w 447017"/>
                <a:gd name="connsiteY3" fmla="*/ 922782 h 923925"/>
                <a:gd name="connsiteX4" fmla="*/ 7133 w 447017"/>
                <a:gd name="connsiteY4" fmla="*/ 920115 h 923925"/>
                <a:gd name="connsiteX5" fmla="*/ 20068 w 447017"/>
                <a:gd name="connsiteY5" fmla="*/ 7144 h 923925"/>
                <a:gd name="connsiteX6" fmla="*/ 412873 w 447017"/>
                <a:gd name="connsiteY6" fmla="*/ 7144 h 923925"/>
                <a:gd name="connsiteX7" fmla="*/ 440360 w 447017"/>
                <a:gd name="connsiteY7" fmla="*/ 920115 h 923925"/>
                <a:gd name="connsiteX8" fmla="*/ 254039 w 447017"/>
                <a:gd name="connsiteY8" fmla="*/ 922782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7017" h="923925">
                  <a:moveTo>
                    <a:pt x="254039" y="922782"/>
                  </a:moveTo>
                  <a:lnTo>
                    <a:pt x="253754" y="357188"/>
                  </a:lnTo>
                  <a:lnTo>
                    <a:pt x="179568" y="357188"/>
                  </a:lnTo>
                  <a:lnTo>
                    <a:pt x="177570" y="922782"/>
                  </a:lnTo>
                  <a:lnTo>
                    <a:pt x="7133" y="920115"/>
                  </a:lnTo>
                  <a:lnTo>
                    <a:pt x="20068" y="7144"/>
                  </a:lnTo>
                  <a:lnTo>
                    <a:pt x="412873" y="7144"/>
                  </a:lnTo>
                  <a:lnTo>
                    <a:pt x="440360" y="920115"/>
                  </a:lnTo>
                  <a:lnTo>
                    <a:pt x="254039" y="922782"/>
                  </a:ln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151BC146-DBDF-1E4E-9D1C-BFE2E0B9D950}"/>
                </a:ext>
              </a:extLst>
            </p:cNvPr>
            <p:cNvSpPr/>
            <p:nvPr/>
          </p:nvSpPr>
          <p:spPr>
            <a:xfrm>
              <a:off x="10096006" y="3556063"/>
              <a:ext cx="418485" cy="390525"/>
            </a:xfrm>
            <a:custGeom>
              <a:avLst/>
              <a:gdLst>
                <a:gd name="connsiteX0" fmla="*/ 403077 w 418484"/>
                <a:gd name="connsiteY0" fmla="*/ 7144 h 390525"/>
                <a:gd name="connsiteX1" fmla="*/ 8560 w 418484"/>
                <a:gd name="connsiteY1" fmla="*/ 7144 h 390525"/>
                <a:gd name="connsiteX2" fmla="*/ 7133 w 418484"/>
                <a:gd name="connsiteY2" fmla="*/ 391192 h 390525"/>
                <a:gd name="connsiteX3" fmla="*/ 169201 w 418484"/>
                <a:gd name="connsiteY3" fmla="*/ 391192 h 390525"/>
                <a:gd name="connsiteX4" fmla="*/ 169676 w 418484"/>
                <a:gd name="connsiteY4" fmla="*/ 362712 h 390525"/>
                <a:gd name="connsiteX5" fmla="*/ 243957 w 418484"/>
                <a:gd name="connsiteY5" fmla="*/ 362712 h 390525"/>
                <a:gd name="connsiteX6" fmla="*/ 244053 w 418484"/>
                <a:gd name="connsiteY6" fmla="*/ 391192 h 390525"/>
                <a:gd name="connsiteX7" fmla="*/ 413824 w 418484"/>
                <a:gd name="connsiteY7" fmla="*/ 391192 h 390525"/>
                <a:gd name="connsiteX8" fmla="*/ 403077 w 418484"/>
                <a:gd name="connsiteY8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484" h="390525">
                  <a:moveTo>
                    <a:pt x="403077" y="7144"/>
                  </a:moveTo>
                  <a:lnTo>
                    <a:pt x="8560" y="7144"/>
                  </a:lnTo>
                  <a:lnTo>
                    <a:pt x="7133" y="391192"/>
                  </a:lnTo>
                  <a:lnTo>
                    <a:pt x="169201" y="391192"/>
                  </a:lnTo>
                  <a:lnTo>
                    <a:pt x="169676" y="362712"/>
                  </a:lnTo>
                  <a:lnTo>
                    <a:pt x="243957" y="362712"/>
                  </a:lnTo>
                  <a:lnTo>
                    <a:pt x="244053" y="391192"/>
                  </a:lnTo>
                  <a:lnTo>
                    <a:pt x="413824" y="391192"/>
                  </a:lnTo>
                  <a:lnTo>
                    <a:pt x="403077" y="7144"/>
                  </a:ln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CAB6B9D-B035-744B-B641-8BB10404B006}"/>
                </a:ext>
              </a:extLst>
            </p:cNvPr>
            <p:cNvSpPr/>
            <p:nvPr/>
          </p:nvSpPr>
          <p:spPr>
            <a:xfrm>
              <a:off x="10083374" y="3114485"/>
              <a:ext cx="437507" cy="733425"/>
            </a:xfrm>
            <a:custGeom>
              <a:avLst/>
              <a:gdLst>
                <a:gd name="connsiteX0" fmla="*/ 219211 w 437506"/>
                <a:gd name="connsiteY0" fmla="*/ 7144 h 733425"/>
                <a:gd name="connsiteX1" fmla="*/ 432068 w 437506"/>
                <a:gd name="connsiteY1" fmla="*/ 155638 h 733425"/>
                <a:gd name="connsiteX2" fmla="*/ 432068 w 437506"/>
                <a:gd name="connsiteY2" fmla="*/ 734568 h 733425"/>
                <a:gd name="connsiteX3" fmla="*/ 8542 w 437506"/>
                <a:gd name="connsiteY3" fmla="*/ 734568 h 733425"/>
                <a:gd name="connsiteX4" fmla="*/ 8542 w 437506"/>
                <a:gd name="connsiteY4" fmla="*/ 156305 h 733425"/>
                <a:gd name="connsiteX5" fmla="*/ 219211 w 437506"/>
                <a:gd name="connsiteY5" fmla="*/ 7144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506" h="733425">
                  <a:moveTo>
                    <a:pt x="219211" y="7144"/>
                  </a:moveTo>
                  <a:cubicBezTo>
                    <a:pt x="462217" y="7144"/>
                    <a:pt x="432068" y="155638"/>
                    <a:pt x="432068" y="155638"/>
                  </a:cubicBezTo>
                  <a:lnTo>
                    <a:pt x="432068" y="734568"/>
                  </a:lnTo>
                  <a:lnTo>
                    <a:pt x="8542" y="734568"/>
                  </a:lnTo>
                  <a:lnTo>
                    <a:pt x="8542" y="156305"/>
                  </a:lnTo>
                  <a:cubicBezTo>
                    <a:pt x="8542" y="156305"/>
                    <a:pt x="-23605" y="7144"/>
                    <a:pt x="219211" y="7144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83C489FC-9885-6140-8FB2-5274C0C679C8}"/>
                </a:ext>
              </a:extLst>
            </p:cNvPr>
            <p:cNvSpPr/>
            <p:nvPr/>
          </p:nvSpPr>
          <p:spPr>
            <a:xfrm>
              <a:off x="10413430" y="3572832"/>
              <a:ext cx="104621" cy="180975"/>
            </a:xfrm>
            <a:custGeom>
              <a:avLst/>
              <a:gdLst>
                <a:gd name="connsiteX0" fmla="*/ 46086 w 104621"/>
                <a:gd name="connsiteY0" fmla="*/ 180018 h 180975"/>
                <a:gd name="connsiteX1" fmla="*/ 57119 w 104621"/>
                <a:gd name="connsiteY1" fmla="*/ 149157 h 180975"/>
                <a:gd name="connsiteX2" fmla="*/ 21929 w 104621"/>
                <a:gd name="connsiteY2" fmla="*/ 143632 h 180975"/>
                <a:gd name="connsiteX3" fmla="*/ 71956 w 104621"/>
                <a:gd name="connsiteY3" fmla="*/ 94007 h 180975"/>
                <a:gd name="connsiteX4" fmla="*/ 30964 w 104621"/>
                <a:gd name="connsiteY4" fmla="*/ 105723 h 180975"/>
                <a:gd name="connsiteX5" fmla="*/ 30203 w 104621"/>
                <a:gd name="connsiteY5" fmla="*/ 70575 h 180975"/>
                <a:gd name="connsiteX6" fmla="*/ 62255 w 104621"/>
                <a:gd name="connsiteY6" fmla="*/ 61050 h 180975"/>
                <a:gd name="connsiteX7" fmla="*/ 57595 w 104621"/>
                <a:gd name="connsiteY7" fmla="*/ 22950 h 180975"/>
                <a:gd name="connsiteX8" fmla="*/ 89457 w 104621"/>
                <a:gd name="connsiteY8" fmla="*/ 45715 h 180975"/>
                <a:gd name="connsiteX9" fmla="*/ 103533 w 104621"/>
                <a:gd name="connsiteY9" fmla="*/ 38095 h 180975"/>
                <a:gd name="connsiteX10" fmla="*/ 103533 w 104621"/>
                <a:gd name="connsiteY10" fmla="*/ 164777 h 180975"/>
                <a:gd name="connsiteX11" fmla="*/ 46086 w 104621"/>
                <a:gd name="connsiteY11" fmla="*/ 1800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621" h="180975">
                  <a:moveTo>
                    <a:pt x="46086" y="180018"/>
                  </a:moveTo>
                  <a:cubicBezTo>
                    <a:pt x="31344" y="169254"/>
                    <a:pt x="42567" y="157824"/>
                    <a:pt x="57119" y="149157"/>
                  </a:cubicBezTo>
                  <a:cubicBezTo>
                    <a:pt x="43233" y="153348"/>
                    <a:pt x="28586" y="154395"/>
                    <a:pt x="21929" y="143632"/>
                  </a:cubicBezTo>
                  <a:cubicBezTo>
                    <a:pt x="10706" y="125249"/>
                    <a:pt x="54932" y="102103"/>
                    <a:pt x="71956" y="94007"/>
                  </a:cubicBezTo>
                  <a:cubicBezTo>
                    <a:pt x="57963" y="96651"/>
                    <a:pt x="44242" y="100573"/>
                    <a:pt x="30964" y="105723"/>
                  </a:cubicBezTo>
                  <a:cubicBezTo>
                    <a:pt x="8613" y="114295"/>
                    <a:pt x="-8697" y="84672"/>
                    <a:pt x="30203" y="70575"/>
                  </a:cubicBezTo>
                  <a:cubicBezTo>
                    <a:pt x="40632" y="66597"/>
                    <a:pt x="51347" y="63412"/>
                    <a:pt x="62255" y="61050"/>
                  </a:cubicBezTo>
                  <a:cubicBezTo>
                    <a:pt x="59405" y="48543"/>
                    <a:pt x="57844" y="35777"/>
                    <a:pt x="57595" y="22950"/>
                  </a:cubicBezTo>
                  <a:cubicBezTo>
                    <a:pt x="56834" y="-5053"/>
                    <a:pt x="86699" y="5139"/>
                    <a:pt x="89457" y="45715"/>
                  </a:cubicBezTo>
                  <a:lnTo>
                    <a:pt x="103533" y="38095"/>
                  </a:lnTo>
                  <a:lnTo>
                    <a:pt x="103533" y="164777"/>
                  </a:lnTo>
                  <a:cubicBezTo>
                    <a:pt x="83845" y="181065"/>
                    <a:pt x="56263" y="187257"/>
                    <a:pt x="46086" y="180018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DB775CE7-1D9A-7A48-BF0B-37937A1D647B}"/>
                </a:ext>
              </a:extLst>
            </p:cNvPr>
            <p:cNvSpPr/>
            <p:nvPr/>
          </p:nvSpPr>
          <p:spPr>
            <a:xfrm>
              <a:off x="10084878" y="3565308"/>
              <a:ext cx="104621" cy="180975"/>
            </a:xfrm>
            <a:custGeom>
              <a:avLst/>
              <a:gdLst>
                <a:gd name="connsiteX0" fmla="*/ 64580 w 104621"/>
                <a:gd name="connsiteY0" fmla="*/ 180018 h 180975"/>
                <a:gd name="connsiteX1" fmla="*/ 53547 w 104621"/>
                <a:gd name="connsiteY1" fmla="*/ 149157 h 180975"/>
                <a:gd name="connsiteX2" fmla="*/ 88738 w 104621"/>
                <a:gd name="connsiteY2" fmla="*/ 143632 h 180975"/>
                <a:gd name="connsiteX3" fmla="*/ 38710 w 104621"/>
                <a:gd name="connsiteY3" fmla="*/ 94007 h 180975"/>
                <a:gd name="connsiteX4" fmla="*/ 79702 w 104621"/>
                <a:gd name="connsiteY4" fmla="*/ 105723 h 180975"/>
                <a:gd name="connsiteX5" fmla="*/ 80463 w 104621"/>
                <a:gd name="connsiteY5" fmla="*/ 70575 h 180975"/>
                <a:gd name="connsiteX6" fmla="*/ 48316 w 104621"/>
                <a:gd name="connsiteY6" fmla="*/ 61050 h 180975"/>
                <a:gd name="connsiteX7" fmla="*/ 53072 w 104621"/>
                <a:gd name="connsiteY7" fmla="*/ 22950 h 180975"/>
                <a:gd name="connsiteX8" fmla="*/ 21210 w 104621"/>
                <a:gd name="connsiteY8" fmla="*/ 45715 h 180975"/>
                <a:gd name="connsiteX9" fmla="*/ 7133 w 104621"/>
                <a:gd name="connsiteY9" fmla="*/ 38095 h 180975"/>
                <a:gd name="connsiteX10" fmla="*/ 7133 w 104621"/>
                <a:gd name="connsiteY10" fmla="*/ 165444 h 180975"/>
                <a:gd name="connsiteX11" fmla="*/ 64580 w 104621"/>
                <a:gd name="connsiteY11" fmla="*/ 1800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621" h="180975">
                  <a:moveTo>
                    <a:pt x="64580" y="180018"/>
                  </a:moveTo>
                  <a:cubicBezTo>
                    <a:pt x="79322" y="169159"/>
                    <a:pt x="68099" y="157729"/>
                    <a:pt x="53547" y="149157"/>
                  </a:cubicBezTo>
                  <a:cubicBezTo>
                    <a:pt x="67433" y="153348"/>
                    <a:pt x="82080" y="154395"/>
                    <a:pt x="88738" y="143632"/>
                  </a:cubicBezTo>
                  <a:cubicBezTo>
                    <a:pt x="99866" y="125154"/>
                    <a:pt x="55735" y="102103"/>
                    <a:pt x="38710" y="94007"/>
                  </a:cubicBezTo>
                  <a:cubicBezTo>
                    <a:pt x="52699" y="96664"/>
                    <a:pt x="66419" y="100586"/>
                    <a:pt x="79702" y="105723"/>
                  </a:cubicBezTo>
                  <a:cubicBezTo>
                    <a:pt x="102053" y="114295"/>
                    <a:pt x="119268" y="84672"/>
                    <a:pt x="80463" y="70575"/>
                  </a:cubicBezTo>
                  <a:cubicBezTo>
                    <a:pt x="70002" y="66595"/>
                    <a:pt x="59256" y="63411"/>
                    <a:pt x="48316" y="61050"/>
                  </a:cubicBezTo>
                  <a:cubicBezTo>
                    <a:pt x="51231" y="48553"/>
                    <a:pt x="52825" y="35782"/>
                    <a:pt x="53072" y="22950"/>
                  </a:cubicBezTo>
                  <a:cubicBezTo>
                    <a:pt x="53832" y="-5053"/>
                    <a:pt x="23873" y="5139"/>
                    <a:pt x="21210" y="45715"/>
                  </a:cubicBezTo>
                  <a:lnTo>
                    <a:pt x="7133" y="38095"/>
                  </a:lnTo>
                  <a:lnTo>
                    <a:pt x="7133" y="165444"/>
                  </a:lnTo>
                  <a:cubicBezTo>
                    <a:pt x="26821" y="181256"/>
                    <a:pt x="54403" y="187542"/>
                    <a:pt x="64580" y="180018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F69796BF-7DC4-5340-AB74-E743D24521ED}"/>
                </a:ext>
              </a:extLst>
            </p:cNvPr>
            <p:cNvSpPr/>
            <p:nvPr/>
          </p:nvSpPr>
          <p:spPr>
            <a:xfrm>
              <a:off x="10054529" y="3544362"/>
              <a:ext cx="123643" cy="190500"/>
            </a:xfrm>
            <a:custGeom>
              <a:avLst/>
              <a:gdLst>
                <a:gd name="connsiteX0" fmla="*/ 60024 w 123643"/>
                <a:gd name="connsiteY0" fmla="*/ 94188 h 190500"/>
                <a:gd name="connsiteX1" fmla="*/ 101016 w 123643"/>
                <a:gd name="connsiteY1" fmla="*/ 105904 h 190500"/>
                <a:gd name="connsiteX2" fmla="*/ 101777 w 123643"/>
                <a:gd name="connsiteY2" fmla="*/ 70662 h 190500"/>
                <a:gd name="connsiteX3" fmla="*/ 69630 w 123643"/>
                <a:gd name="connsiteY3" fmla="*/ 61137 h 190500"/>
                <a:gd name="connsiteX4" fmla="*/ 74385 w 123643"/>
                <a:gd name="connsiteY4" fmla="*/ 23037 h 190500"/>
                <a:gd name="connsiteX5" fmla="*/ 42333 w 123643"/>
                <a:gd name="connsiteY5" fmla="*/ 47420 h 190500"/>
                <a:gd name="connsiteX6" fmla="*/ 14846 w 123643"/>
                <a:gd name="connsiteY6" fmla="*/ 95045 h 190500"/>
                <a:gd name="connsiteX7" fmla="*/ 10566 w 123643"/>
                <a:gd name="connsiteY7" fmla="*/ 105904 h 190500"/>
                <a:gd name="connsiteX8" fmla="*/ 85894 w 123643"/>
                <a:gd name="connsiteY8" fmla="*/ 180580 h 190500"/>
                <a:gd name="connsiteX9" fmla="*/ 44045 w 123643"/>
                <a:gd name="connsiteY9" fmla="*/ 135812 h 190500"/>
                <a:gd name="connsiteX10" fmla="*/ 110051 w 123643"/>
                <a:gd name="connsiteY10" fmla="*/ 144099 h 190500"/>
                <a:gd name="connsiteX11" fmla="*/ 60024 w 123643"/>
                <a:gd name="connsiteY11" fmla="*/ 941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643" h="190500">
                  <a:moveTo>
                    <a:pt x="60024" y="94188"/>
                  </a:moveTo>
                  <a:cubicBezTo>
                    <a:pt x="74016" y="96833"/>
                    <a:pt x="87738" y="100754"/>
                    <a:pt x="101016" y="105904"/>
                  </a:cubicBezTo>
                  <a:cubicBezTo>
                    <a:pt x="123367" y="114477"/>
                    <a:pt x="140677" y="84854"/>
                    <a:pt x="101777" y="70662"/>
                  </a:cubicBezTo>
                  <a:cubicBezTo>
                    <a:pt x="91286" y="66768"/>
                    <a:pt x="80547" y="63586"/>
                    <a:pt x="69630" y="61137"/>
                  </a:cubicBezTo>
                  <a:cubicBezTo>
                    <a:pt x="72545" y="48639"/>
                    <a:pt x="74139" y="35868"/>
                    <a:pt x="74385" y="23037"/>
                  </a:cubicBezTo>
                  <a:cubicBezTo>
                    <a:pt x="75146" y="-5538"/>
                    <a:pt x="44425" y="5511"/>
                    <a:pt x="42333" y="47420"/>
                  </a:cubicBezTo>
                  <a:cubicBezTo>
                    <a:pt x="31956" y="62561"/>
                    <a:pt x="22767" y="78483"/>
                    <a:pt x="14846" y="95045"/>
                  </a:cubicBezTo>
                  <a:cubicBezTo>
                    <a:pt x="13419" y="98475"/>
                    <a:pt x="11993" y="101999"/>
                    <a:pt x="10566" y="105904"/>
                  </a:cubicBezTo>
                  <a:cubicBezTo>
                    <a:pt x="-9978" y="162197"/>
                    <a:pt x="67632" y="194105"/>
                    <a:pt x="85894" y="180580"/>
                  </a:cubicBezTo>
                  <a:cubicBezTo>
                    <a:pt x="114427" y="159435"/>
                    <a:pt x="44045" y="135812"/>
                    <a:pt x="44045" y="135812"/>
                  </a:cubicBezTo>
                  <a:cubicBezTo>
                    <a:pt x="44045" y="135812"/>
                    <a:pt x="95785" y="167531"/>
                    <a:pt x="110051" y="144099"/>
                  </a:cubicBezTo>
                  <a:cubicBezTo>
                    <a:pt x="121179" y="125716"/>
                    <a:pt x="76858" y="102666"/>
                    <a:pt x="60024" y="94188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A008D42C-5520-ED4F-92E6-980A286D83B0}"/>
                </a:ext>
              </a:extLst>
            </p:cNvPr>
            <p:cNvSpPr/>
            <p:nvPr/>
          </p:nvSpPr>
          <p:spPr>
            <a:xfrm>
              <a:off x="10290220" y="3420675"/>
              <a:ext cx="19022" cy="438150"/>
            </a:xfrm>
            <a:custGeom>
              <a:avLst/>
              <a:gdLst>
                <a:gd name="connsiteX0" fmla="*/ 7134 w 19022"/>
                <a:gd name="connsiteY0" fmla="*/ 11945 h 438150"/>
                <a:gd name="connsiteX1" fmla="*/ 7134 w 19022"/>
                <a:gd name="connsiteY1" fmla="*/ 435522 h 438150"/>
                <a:gd name="connsiteX2" fmla="*/ 13326 w 19022"/>
                <a:gd name="connsiteY2" fmla="*/ 440275 h 438150"/>
                <a:gd name="connsiteX3" fmla="*/ 18072 w 19022"/>
                <a:gd name="connsiteY3" fmla="*/ 435522 h 438150"/>
                <a:gd name="connsiteX4" fmla="*/ 18071 w 19022"/>
                <a:gd name="connsiteY4" fmla="*/ 11945 h 438150"/>
                <a:gd name="connsiteX5" fmla="*/ 11879 w 19022"/>
                <a:gd name="connsiteY5" fmla="*/ 7192 h 438150"/>
                <a:gd name="connsiteX6" fmla="*/ 7133 w 19022"/>
                <a:gd name="connsiteY6" fmla="*/ 1194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2" h="438150">
                  <a:moveTo>
                    <a:pt x="7134" y="11945"/>
                  </a:moveTo>
                  <a:lnTo>
                    <a:pt x="7134" y="435522"/>
                  </a:lnTo>
                  <a:cubicBezTo>
                    <a:pt x="7533" y="438547"/>
                    <a:pt x="10305" y="440675"/>
                    <a:pt x="13326" y="440275"/>
                  </a:cubicBezTo>
                  <a:cubicBezTo>
                    <a:pt x="15798" y="439947"/>
                    <a:pt x="17745" y="437998"/>
                    <a:pt x="18072" y="435522"/>
                  </a:cubicBezTo>
                  <a:lnTo>
                    <a:pt x="18071" y="11945"/>
                  </a:lnTo>
                  <a:cubicBezTo>
                    <a:pt x="17672" y="8920"/>
                    <a:pt x="14900" y="6792"/>
                    <a:pt x="11879" y="7192"/>
                  </a:cubicBezTo>
                  <a:cubicBezTo>
                    <a:pt x="9407" y="7519"/>
                    <a:pt x="7460" y="9468"/>
                    <a:pt x="7133" y="11945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0A649DD4-2687-9541-A710-01650E558B31}"/>
                </a:ext>
              </a:extLst>
            </p:cNvPr>
            <p:cNvSpPr/>
            <p:nvPr/>
          </p:nvSpPr>
          <p:spPr>
            <a:xfrm>
              <a:off x="9991931" y="3541943"/>
              <a:ext cx="114132" cy="161925"/>
            </a:xfrm>
            <a:custGeom>
              <a:avLst/>
              <a:gdLst>
                <a:gd name="connsiteX0" fmla="*/ 84577 w 114132"/>
                <a:gd name="connsiteY0" fmla="*/ 37076 h 161925"/>
                <a:gd name="connsiteX1" fmla="*/ 37022 w 114132"/>
                <a:gd name="connsiteY1" fmla="*/ 1255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32" h="161925">
                  <a:moveTo>
                    <a:pt x="84577" y="37076"/>
                  </a:moveTo>
                  <a:lnTo>
                    <a:pt x="37022" y="125563"/>
                  </a:lnTo>
                </a:path>
              </a:pathLst>
            </a:custGeom>
            <a:ln w="494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6A6CAF9-19E6-BA4E-9DDA-F8653EA6ED59}"/>
                </a:ext>
              </a:extLst>
            </p:cNvPr>
            <p:cNvSpPr/>
            <p:nvPr/>
          </p:nvSpPr>
          <p:spPr>
            <a:xfrm>
              <a:off x="9829310" y="3114051"/>
              <a:ext cx="504084" cy="571500"/>
            </a:xfrm>
            <a:custGeom>
              <a:avLst/>
              <a:gdLst>
                <a:gd name="connsiteX0" fmla="*/ 197931 w 504083"/>
                <a:gd name="connsiteY0" fmla="*/ 566504 h 571500"/>
                <a:gd name="connsiteX1" fmla="*/ 8853 w 504083"/>
                <a:gd name="connsiteY1" fmla="*/ 261704 h 571500"/>
                <a:gd name="connsiteX2" fmla="*/ 497433 w 504083"/>
                <a:gd name="connsiteY2" fmla="*/ 9292 h 571500"/>
                <a:gd name="connsiteX3" fmla="*/ 482786 w 504083"/>
                <a:gd name="connsiteY3" fmla="*/ 143499 h 571500"/>
                <a:gd name="connsiteX4" fmla="*/ 246533 w 504083"/>
                <a:gd name="connsiteY4" fmla="*/ 172074 h 571500"/>
                <a:gd name="connsiteX5" fmla="*/ 128882 w 504083"/>
                <a:gd name="connsiteY5" fmla="*/ 277706 h 571500"/>
                <a:gd name="connsiteX6" fmla="*/ 253666 w 504083"/>
                <a:gd name="connsiteY6" fmla="*/ 45449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083" h="571500">
                  <a:moveTo>
                    <a:pt x="197931" y="566504"/>
                  </a:moveTo>
                  <a:cubicBezTo>
                    <a:pt x="189277" y="561837"/>
                    <a:pt x="-13498" y="449918"/>
                    <a:pt x="8853" y="261704"/>
                  </a:cubicBezTo>
                  <a:cubicBezTo>
                    <a:pt x="32059" y="66632"/>
                    <a:pt x="328993" y="-6806"/>
                    <a:pt x="497433" y="9292"/>
                  </a:cubicBezTo>
                  <a:lnTo>
                    <a:pt x="482786" y="143499"/>
                  </a:lnTo>
                  <a:cubicBezTo>
                    <a:pt x="402888" y="134630"/>
                    <a:pt x="322025" y="144411"/>
                    <a:pt x="246533" y="172074"/>
                  </a:cubicBezTo>
                  <a:cubicBezTo>
                    <a:pt x="213434" y="184647"/>
                    <a:pt x="135730" y="219699"/>
                    <a:pt x="128882" y="277706"/>
                  </a:cubicBezTo>
                  <a:cubicBezTo>
                    <a:pt x="117088" y="376576"/>
                    <a:pt x="252525" y="453728"/>
                    <a:pt x="253666" y="454490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1F5DDB04-4ED0-2244-B7E1-138AF767C087}"/>
                </a:ext>
              </a:extLst>
            </p:cNvPr>
            <p:cNvSpPr/>
            <p:nvPr/>
          </p:nvSpPr>
          <p:spPr>
            <a:xfrm>
              <a:off x="10436339" y="3534238"/>
              <a:ext cx="133154" cy="200025"/>
            </a:xfrm>
            <a:custGeom>
              <a:avLst/>
              <a:gdLst>
                <a:gd name="connsiteX0" fmla="*/ 74251 w 133154"/>
                <a:gd name="connsiteY0" fmla="*/ 109456 h 200025"/>
                <a:gd name="connsiteX1" fmla="*/ 31832 w 133154"/>
                <a:gd name="connsiteY1" fmla="*/ 120981 h 200025"/>
                <a:gd name="connsiteX2" fmla="*/ 31072 w 133154"/>
                <a:gd name="connsiteY2" fmla="*/ 86215 h 200025"/>
                <a:gd name="connsiteX3" fmla="*/ 64265 w 133154"/>
                <a:gd name="connsiteY3" fmla="*/ 76690 h 200025"/>
                <a:gd name="connsiteX4" fmla="*/ 50474 w 133154"/>
                <a:gd name="connsiteY4" fmla="*/ 21540 h 200025"/>
                <a:gd name="connsiteX5" fmla="*/ 83287 w 133154"/>
                <a:gd name="connsiteY5" fmla="*/ 46019 h 200025"/>
                <a:gd name="connsiteX6" fmla="*/ 121331 w 133154"/>
                <a:gd name="connsiteY6" fmla="*/ 109932 h 200025"/>
                <a:gd name="connsiteX7" fmla="*/ 125801 w 133154"/>
                <a:gd name="connsiteY7" fmla="*/ 120600 h 200025"/>
                <a:gd name="connsiteX8" fmla="*/ 47811 w 133154"/>
                <a:gd name="connsiteY8" fmla="*/ 194418 h 200025"/>
                <a:gd name="connsiteX9" fmla="*/ 91086 w 133154"/>
                <a:gd name="connsiteY9" fmla="*/ 150223 h 200025"/>
                <a:gd name="connsiteX10" fmla="*/ 22797 w 133154"/>
                <a:gd name="connsiteY10" fmla="*/ 158414 h 200025"/>
                <a:gd name="connsiteX11" fmla="*/ 74251 w 133154"/>
                <a:gd name="connsiteY11" fmla="*/ 10945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154" h="200025">
                  <a:moveTo>
                    <a:pt x="74251" y="109456"/>
                  </a:moveTo>
                  <a:cubicBezTo>
                    <a:pt x="59799" y="112033"/>
                    <a:pt x="45603" y="115889"/>
                    <a:pt x="31832" y="120981"/>
                  </a:cubicBezTo>
                  <a:cubicBezTo>
                    <a:pt x="8625" y="129553"/>
                    <a:pt x="-9255" y="100216"/>
                    <a:pt x="31072" y="86215"/>
                  </a:cubicBezTo>
                  <a:cubicBezTo>
                    <a:pt x="41912" y="82303"/>
                    <a:pt x="53001" y="79121"/>
                    <a:pt x="64265" y="76690"/>
                  </a:cubicBezTo>
                  <a:cubicBezTo>
                    <a:pt x="64265" y="76690"/>
                    <a:pt x="46384" y="44590"/>
                    <a:pt x="50474" y="21540"/>
                  </a:cubicBezTo>
                  <a:cubicBezTo>
                    <a:pt x="55420" y="-6083"/>
                    <a:pt x="79007" y="8205"/>
                    <a:pt x="83287" y="46019"/>
                  </a:cubicBezTo>
                  <a:cubicBezTo>
                    <a:pt x="97156" y="66591"/>
                    <a:pt x="109857" y="87929"/>
                    <a:pt x="121331" y="109932"/>
                  </a:cubicBezTo>
                  <a:cubicBezTo>
                    <a:pt x="122853" y="113266"/>
                    <a:pt x="124279" y="116790"/>
                    <a:pt x="125801" y="120600"/>
                  </a:cubicBezTo>
                  <a:cubicBezTo>
                    <a:pt x="147011" y="176321"/>
                    <a:pt x="67023" y="207849"/>
                    <a:pt x="47811" y="194418"/>
                  </a:cubicBezTo>
                  <a:cubicBezTo>
                    <a:pt x="17851" y="173559"/>
                    <a:pt x="91086" y="150223"/>
                    <a:pt x="91086" y="150223"/>
                  </a:cubicBezTo>
                  <a:cubicBezTo>
                    <a:pt x="91086" y="150223"/>
                    <a:pt x="37539" y="181560"/>
                    <a:pt x="22797" y="158414"/>
                  </a:cubicBezTo>
                  <a:cubicBezTo>
                    <a:pt x="10908" y="140221"/>
                    <a:pt x="56466" y="117457"/>
                    <a:pt x="74251" y="109456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3D032C89-BA48-6C40-A7D5-7B131A90225A}"/>
                </a:ext>
              </a:extLst>
            </p:cNvPr>
            <p:cNvSpPr/>
            <p:nvPr/>
          </p:nvSpPr>
          <p:spPr>
            <a:xfrm>
              <a:off x="10504052" y="3530084"/>
              <a:ext cx="123643" cy="161925"/>
            </a:xfrm>
            <a:custGeom>
              <a:avLst/>
              <a:gdLst>
                <a:gd name="connsiteX0" fmla="*/ 37450 w 123643"/>
                <a:gd name="connsiteY0" fmla="*/ 37505 h 161925"/>
                <a:gd name="connsiteX1" fmla="*/ 86717 w 123643"/>
                <a:gd name="connsiteY1" fmla="*/ 1248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43" h="161925">
                  <a:moveTo>
                    <a:pt x="37450" y="37505"/>
                  </a:moveTo>
                  <a:lnTo>
                    <a:pt x="86717" y="124849"/>
                  </a:lnTo>
                </a:path>
              </a:pathLst>
            </a:custGeom>
            <a:ln w="5000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99E90AC5-FF10-1248-8F0C-5AC9A2B2EA67}"/>
                </a:ext>
              </a:extLst>
            </p:cNvPr>
            <p:cNvSpPr/>
            <p:nvPr/>
          </p:nvSpPr>
          <p:spPr>
            <a:xfrm>
              <a:off x="10275193" y="3114443"/>
              <a:ext cx="513595" cy="552450"/>
            </a:xfrm>
            <a:custGeom>
              <a:avLst/>
              <a:gdLst>
                <a:gd name="connsiteX0" fmla="*/ 317382 w 513594"/>
                <a:gd name="connsiteY0" fmla="*/ 553443 h 552450"/>
                <a:gd name="connsiteX1" fmla="*/ 513214 w 513594"/>
                <a:gd name="connsiteY1" fmla="*/ 252358 h 552450"/>
                <a:gd name="connsiteX2" fmla="*/ 7133 w 513594"/>
                <a:gd name="connsiteY2" fmla="*/ 11566 h 552450"/>
                <a:gd name="connsiteX3" fmla="*/ 22541 w 513594"/>
                <a:gd name="connsiteY3" fmla="*/ 135391 h 552450"/>
                <a:gd name="connsiteX4" fmla="*/ 267259 w 513594"/>
                <a:gd name="connsiteY4" fmla="*/ 163395 h 552450"/>
                <a:gd name="connsiteX5" fmla="*/ 389191 w 513594"/>
                <a:gd name="connsiteY5" fmla="*/ 268170 h 552450"/>
                <a:gd name="connsiteX6" fmla="*/ 259936 w 513594"/>
                <a:gd name="connsiteY6" fmla="*/ 442763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3594" h="552450">
                  <a:moveTo>
                    <a:pt x="317382" y="553443"/>
                  </a:moveTo>
                  <a:cubicBezTo>
                    <a:pt x="326323" y="548776"/>
                    <a:pt x="536136" y="438191"/>
                    <a:pt x="513214" y="252358"/>
                  </a:cubicBezTo>
                  <a:cubicBezTo>
                    <a:pt x="489151" y="59667"/>
                    <a:pt x="198685" y="-12342"/>
                    <a:pt x="7133" y="11566"/>
                  </a:cubicBezTo>
                  <a:lnTo>
                    <a:pt x="22541" y="135391"/>
                  </a:lnTo>
                  <a:cubicBezTo>
                    <a:pt x="105178" y="126508"/>
                    <a:pt x="188753" y="136072"/>
                    <a:pt x="267259" y="163395"/>
                  </a:cubicBezTo>
                  <a:cubicBezTo>
                    <a:pt x="301594" y="175873"/>
                    <a:pt x="382152" y="211020"/>
                    <a:pt x="389191" y="268170"/>
                  </a:cubicBezTo>
                  <a:cubicBezTo>
                    <a:pt x="401365" y="365801"/>
                    <a:pt x="261362" y="442096"/>
                    <a:pt x="259936" y="442763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3E16B82-9665-2044-8A2F-4314AB9E4138}"/>
                </a:ext>
              </a:extLst>
            </p:cNvPr>
            <p:cNvSpPr/>
            <p:nvPr/>
          </p:nvSpPr>
          <p:spPr>
            <a:xfrm>
              <a:off x="10186646" y="3136773"/>
              <a:ext cx="228264" cy="323850"/>
            </a:xfrm>
            <a:custGeom>
              <a:avLst/>
              <a:gdLst>
                <a:gd name="connsiteX0" fmla="*/ 224270 w 228264"/>
                <a:gd name="connsiteY0" fmla="*/ 7144 h 323850"/>
                <a:gd name="connsiteX1" fmla="*/ 116225 w 228264"/>
                <a:gd name="connsiteY1" fmla="*/ 324136 h 323850"/>
                <a:gd name="connsiteX2" fmla="*/ 7133 w 228264"/>
                <a:gd name="connsiteY2" fmla="*/ 7144 h 323850"/>
                <a:gd name="connsiteX3" fmla="*/ 224270 w 228264"/>
                <a:gd name="connsiteY3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264" h="323850">
                  <a:moveTo>
                    <a:pt x="224270" y="7144"/>
                  </a:moveTo>
                  <a:lnTo>
                    <a:pt x="116225" y="324136"/>
                  </a:lnTo>
                  <a:lnTo>
                    <a:pt x="7133" y="7144"/>
                  </a:lnTo>
                  <a:lnTo>
                    <a:pt x="224270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6B97CD72-CBB6-6045-80C9-3D0105D21C91}"/>
                </a:ext>
              </a:extLst>
            </p:cNvPr>
            <p:cNvSpPr/>
            <p:nvPr/>
          </p:nvSpPr>
          <p:spPr>
            <a:xfrm>
              <a:off x="10187121" y="3146641"/>
              <a:ext cx="228264" cy="123825"/>
            </a:xfrm>
            <a:custGeom>
              <a:avLst/>
              <a:gdLst>
                <a:gd name="connsiteX0" fmla="*/ 7133 w 228264"/>
                <a:gd name="connsiteY0" fmla="*/ 32328 h 123825"/>
                <a:gd name="connsiteX1" fmla="*/ 8370 w 228264"/>
                <a:gd name="connsiteY1" fmla="*/ 31756 h 123825"/>
                <a:gd name="connsiteX2" fmla="*/ 223318 w 228264"/>
                <a:gd name="connsiteY2" fmla="*/ 31756 h 123825"/>
                <a:gd name="connsiteX3" fmla="*/ 224460 w 228264"/>
                <a:gd name="connsiteY3" fmla="*/ 32232 h 123825"/>
                <a:gd name="connsiteX4" fmla="*/ 194596 w 228264"/>
                <a:gd name="connsiteY4" fmla="*/ 118910 h 123825"/>
                <a:gd name="connsiteX5" fmla="*/ 115464 w 228264"/>
                <a:gd name="connsiteY5" fmla="*/ 60522 h 123825"/>
                <a:gd name="connsiteX6" fmla="*/ 36618 w 228264"/>
                <a:gd name="connsiteY6" fmla="*/ 11900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264" h="123825">
                  <a:moveTo>
                    <a:pt x="7133" y="32328"/>
                  </a:moveTo>
                  <a:lnTo>
                    <a:pt x="8370" y="31756"/>
                  </a:lnTo>
                  <a:cubicBezTo>
                    <a:pt x="76273" y="-1060"/>
                    <a:pt x="155415" y="-1060"/>
                    <a:pt x="223318" y="31756"/>
                  </a:cubicBezTo>
                  <a:lnTo>
                    <a:pt x="224460" y="32232"/>
                  </a:lnTo>
                  <a:lnTo>
                    <a:pt x="194596" y="118910"/>
                  </a:lnTo>
                  <a:lnTo>
                    <a:pt x="115464" y="60522"/>
                  </a:lnTo>
                  <a:lnTo>
                    <a:pt x="36618" y="119005"/>
                  </a:lnTo>
                  <a:close/>
                </a:path>
              </a:pathLst>
            </a:custGeom>
            <a:solidFill>
              <a:srgbClr val="AFA2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5AC6516C-E790-B844-8B88-FBF8D214343F}"/>
                </a:ext>
              </a:extLst>
            </p:cNvPr>
            <p:cNvSpPr/>
            <p:nvPr/>
          </p:nvSpPr>
          <p:spPr>
            <a:xfrm>
              <a:off x="10273481" y="3136868"/>
              <a:ext cx="57066" cy="323850"/>
            </a:xfrm>
            <a:custGeom>
              <a:avLst/>
              <a:gdLst>
                <a:gd name="connsiteX0" fmla="*/ 7133 w 57066"/>
                <a:gd name="connsiteY0" fmla="*/ 259175 h 323850"/>
                <a:gd name="connsiteX1" fmla="*/ 29484 w 57066"/>
                <a:gd name="connsiteY1" fmla="*/ 324041 h 323850"/>
                <a:gd name="connsiteX2" fmla="*/ 51550 w 57066"/>
                <a:gd name="connsiteY2" fmla="*/ 259175 h 323850"/>
                <a:gd name="connsiteX3" fmla="*/ 29008 w 57066"/>
                <a:gd name="connsiteY3" fmla="*/ 7144 h 323850"/>
                <a:gd name="connsiteX4" fmla="*/ 29008 w 57066"/>
                <a:gd name="connsiteY4" fmla="*/ 7144 h 323850"/>
                <a:gd name="connsiteX5" fmla="*/ 7133 w 57066"/>
                <a:gd name="connsiteY5" fmla="*/ 25917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66" h="323850">
                  <a:moveTo>
                    <a:pt x="7133" y="259175"/>
                  </a:moveTo>
                  <a:lnTo>
                    <a:pt x="29484" y="324041"/>
                  </a:lnTo>
                  <a:lnTo>
                    <a:pt x="51550" y="259175"/>
                  </a:lnTo>
                  <a:lnTo>
                    <a:pt x="29008" y="7144"/>
                  </a:lnTo>
                  <a:lnTo>
                    <a:pt x="29008" y="7144"/>
                  </a:lnTo>
                  <a:lnTo>
                    <a:pt x="7133" y="259175"/>
                  </a:lnTo>
                  <a:close/>
                </a:path>
              </a:pathLst>
            </a:custGeom>
            <a:solidFill>
              <a:srgbClr val="07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1D078583-596B-F342-80EC-048CA7016645}"/>
                </a:ext>
              </a:extLst>
            </p:cNvPr>
            <p:cNvSpPr/>
            <p:nvPr/>
          </p:nvSpPr>
          <p:spPr>
            <a:xfrm>
              <a:off x="10258665" y="3135344"/>
              <a:ext cx="85599" cy="104775"/>
            </a:xfrm>
            <a:custGeom>
              <a:avLst/>
              <a:gdLst>
                <a:gd name="connsiteX0" fmla="*/ 44395 w 85599"/>
                <a:gd name="connsiteY0" fmla="*/ 98775 h 104775"/>
                <a:gd name="connsiteX1" fmla="*/ 44395 w 85599"/>
                <a:gd name="connsiteY1" fmla="*/ 98775 h 104775"/>
                <a:gd name="connsiteX2" fmla="*/ 20523 w 85599"/>
                <a:gd name="connsiteY2" fmla="*/ 80963 h 104775"/>
                <a:gd name="connsiteX3" fmla="*/ 8158 w 85599"/>
                <a:gd name="connsiteY3" fmla="*/ 39053 h 104775"/>
                <a:gd name="connsiteX4" fmla="*/ 24925 w 85599"/>
                <a:gd name="connsiteY4" fmla="*/ 8164 h 104775"/>
                <a:gd name="connsiteX5" fmla="*/ 32031 w 85599"/>
                <a:gd name="connsiteY5" fmla="*/ 7144 h 104775"/>
                <a:gd name="connsiteX6" fmla="*/ 57140 w 85599"/>
                <a:gd name="connsiteY6" fmla="*/ 7144 h 104775"/>
                <a:gd name="connsiteX7" fmla="*/ 81937 w 85599"/>
                <a:gd name="connsiteY7" fmla="*/ 32032 h 104775"/>
                <a:gd name="connsiteX8" fmla="*/ 80918 w 85599"/>
                <a:gd name="connsiteY8" fmla="*/ 39053 h 104775"/>
                <a:gd name="connsiteX9" fmla="*/ 68554 w 85599"/>
                <a:gd name="connsiteY9" fmla="*/ 80963 h 104775"/>
                <a:gd name="connsiteX10" fmla="*/ 44396 w 85599"/>
                <a:gd name="connsiteY10" fmla="*/ 98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599" h="104775">
                  <a:moveTo>
                    <a:pt x="44395" y="98775"/>
                  </a:moveTo>
                  <a:lnTo>
                    <a:pt x="44395" y="98775"/>
                  </a:lnTo>
                  <a:cubicBezTo>
                    <a:pt x="33382" y="98773"/>
                    <a:pt x="23675" y="91531"/>
                    <a:pt x="20523" y="80963"/>
                  </a:cubicBezTo>
                  <a:lnTo>
                    <a:pt x="8158" y="39053"/>
                  </a:lnTo>
                  <a:cubicBezTo>
                    <a:pt x="4271" y="25886"/>
                    <a:pt x="11778" y="12057"/>
                    <a:pt x="24925" y="8164"/>
                  </a:cubicBezTo>
                  <a:cubicBezTo>
                    <a:pt x="27232" y="7481"/>
                    <a:pt x="29626" y="7137"/>
                    <a:pt x="32031" y="7144"/>
                  </a:cubicBezTo>
                  <a:lnTo>
                    <a:pt x="57140" y="7144"/>
                  </a:lnTo>
                  <a:cubicBezTo>
                    <a:pt x="70850" y="7159"/>
                    <a:pt x="81952" y="18302"/>
                    <a:pt x="81937" y="32032"/>
                  </a:cubicBezTo>
                  <a:cubicBezTo>
                    <a:pt x="81934" y="34409"/>
                    <a:pt x="81591" y="36773"/>
                    <a:pt x="80918" y="39053"/>
                  </a:cubicBezTo>
                  <a:lnTo>
                    <a:pt x="68554" y="80963"/>
                  </a:lnTo>
                  <a:cubicBezTo>
                    <a:pt x="65399" y="91653"/>
                    <a:pt x="55525" y="98933"/>
                    <a:pt x="44396" y="98775"/>
                  </a:cubicBezTo>
                  <a:close/>
                </a:path>
              </a:pathLst>
            </a:custGeom>
            <a:solidFill>
              <a:srgbClr val="07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D0468F3-B983-BF43-AE73-F3609B22D69B}"/>
                </a:ext>
              </a:extLst>
            </p:cNvPr>
            <p:cNvSpPr/>
            <p:nvPr/>
          </p:nvSpPr>
          <p:spPr>
            <a:xfrm>
              <a:off x="10186646" y="3111724"/>
              <a:ext cx="228264" cy="123825"/>
            </a:xfrm>
            <a:custGeom>
              <a:avLst/>
              <a:gdLst>
                <a:gd name="connsiteX0" fmla="*/ 7133 w 228264"/>
                <a:gd name="connsiteY0" fmla="*/ 32193 h 123825"/>
                <a:gd name="connsiteX1" fmla="*/ 8275 w 228264"/>
                <a:gd name="connsiteY1" fmla="*/ 31716 h 123825"/>
                <a:gd name="connsiteX2" fmla="*/ 223318 w 228264"/>
                <a:gd name="connsiteY2" fmla="*/ 31716 h 123825"/>
                <a:gd name="connsiteX3" fmla="*/ 224365 w 228264"/>
                <a:gd name="connsiteY3" fmla="*/ 32193 h 123825"/>
                <a:gd name="connsiteX4" fmla="*/ 194596 w 228264"/>
                <a:gd name="connsiteY4" fmla="*/ 118870 h 123825"/>
                <a:gd name="connsiteX5" fmla="*/ 115939 w 228264"/>
                <a:gd name="connsiteY5" fmla="*/ 66863 h 123825"/>
                <a:gd name="connsiteX6" fmla="*/ 37188 w 228264"/>
                <a:gd name="connsiteY6" fmla="*/ 11887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264" h="123825">
                  <a:moveTo>
                    <a:pt x="7133" y="32193"/>
                  </a:moveTo>
                  <a:lnTo>
                    <a:pt x="8275" y="31716"/>
                  </a:lnTo>
                  <a:cubicBezTo>
                    <a:pt x="76223" y="-1047"/>
                    <a:pt x="155370" y="-1047"/>
                    <a:pt x="223318" y="31716"/>
                  </a:cubicBezTo>
                  <a:lnTo>
                    <a:pt x="224365" y="32193"/>
                  </a:lnTo>
                  <a:lnTo>
                    <a:pt x="194596" y="118870"/>
                  </a:lnTo>
                  <a:lnTo>
                    <a:pt x="115939" y="66863"/>
                  </a:lnTo>
                  <a:lnTo>
                    <a:pt x="37188" y="11887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6D748D9C-0D1E-0F48-8837-92238AED9EC2}"/>
                </a:ext>
              </a:extLst>
            </p:cNvPr>
            <p:cNvSpPr/>
            <p:nvPr/>
          </p:nvSpPr>
          <p:spPr>
            <a:xfrm>
              <a:off x="10104566" y="3123629"/>
              <a:ext cx="199731" cy="342900"/>
            </a:xfrm>
            <a:custGeom>
              <a:avLst/>
              <a:gdLst>
                <a:gd name="connsiteX0" fmla="*/ 198400 w 199731"/>
                <a:gd name="connsiteY0" fmla="*/ 337280 h 342900"/>
                <a:gd name="connsiteX1" fmla="*/ 99010 w 199731"/>
                <a:gd name="connsiteY1" fmla="*/ 7144 h 342900"/>
                <a:gd name="connsiteX2" fmla="*/ 7133 w 199731"/>
                <a:gd name="connsiteY2" fmla="*/ 21050 h 342900"/>
                <a:gd name="connsiteX3" fmla="*/ 10843 w 199731"/>
                <a:gd name="connsiteY3" fmla="*/ 61246 h 342900"/>
                <a:gd name="connsiteX4" fmla="*/ 58207 w 199731"/>
                <a:gd name="connsiteY4" fmla="*/ 124492 h 342900"/>
                <a:gd name="connsiteX5" fmla="*/ 89213 w 199731"/>
                <a:gd name="connsiteY5" fmla="*/ 136684 h 342900"/>
                <a:gd name="connsiteX6" fmla="*/ 76183 w 199731"/>
                <a:gd name="connsiteY6" fmla="*/ 178403 h 342900"/>
                <a:gd name="connsiteX7" fmla="*/ 198400 w 199731"/>
                <a:gd name="connsiteY7" fmla="*/ 33728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731" h="342900">
                  <a:moveTo>
                    <a:pt x="198400" y="337280"/>
                  </a:moveTo>
                  <a:lnTo>
                    <a:pt x="99010" y="7144"/>
                  </a:lnTo>
                  <a:lnTo>
                    <a:pt x="7133" y="21050"/>
                  </a:lnTo>
                  <a:lnTo>
                    <a:pt x="10843" y="61246"/>
                  </a:lnTo>
                  <a:lnTo>
                    <a:pt x="58207" y="124492"/>
                  </a:lnTo>
                  <a:lnTo>
                    <a:pt x="89213" y="136684"/>
                  </a:lnTo>
                  <a:lnTo>
                    <a:pt x="76183" y="178403"/>
                  </a:lnTo>
                  <a:lnTo>
                    <a:pt x="198400" y="337280"/>
                  </a:ln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F5EC74E5-D7F2-A848-B896-D247CCAA2537}"/>
                </a:ext>
              </a:extLst>
            </p:cNvPr>
            <p:cNvSpPr/>
            <p:nvPr/>
          </p:nvSpPr>
          <p:spPr>
            <a:xfrm>
              <a:off x="10295832" y="3143250"/>
              <a:ext cx="199731" cy="323850"/>
            </a:xfrm>
            <a:custGeom>
              <a:avLst/>
              <a:gdLst>
                <a:gd name="connsiteX0" fmla="*/ 7133 w 199731"/>
                <a:gd name="connsiteY0" fmla="*/ 317754 h 323850"/>
                <a:gd name="connsiteX1" fmla="*/ 116225 w 199731"/>
                <a:gd name="connsiteY1" fmla="*/ 7144 h 323850"/>
                <a:gd name="connsiteX2" fmla="*/ 194596 w 199731"/>
                <a:gd name="connsiteY2" fmla="*/ 10763 h 323850"/>
                <a:gd name="connsiteX3" fmla="*/ 194596 w 199731"/>
                <a:gd name="connsiteY3" fmla="*/ 37052 h 323850"/>
                <a:gd name="connsiteX4" fmla="*/ 147231 w 199731"/>
                <a:gd name="connsiteY4" fmla="*/ 104870 h 323850"/>
                <a:gd name="connsiteX5" fmla="*/ 116225 w 199731"/>
                <a:gd name="connsiteY5" fmla="*/ 117062 h 323850"/>
                <a:gd name="connsiteX6" fmla="*/ 129255 w 199731"/>
                <a:gd name="connsiteY6" fmla="*/ 158877 h 323850"/>
                <a:gd name="connsiteX7" fmla="*/ 7133 w 199731"/>
                <a:gd name="connsiteY7" fmla="*/ 31775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731" h="323850">
                  <a:moveTo>
                    <a:pt x="7133" y="317754"/>
                  </a:moveTo>
                  <a:lnTo>
                    <a:pt x="116225" y="7144"/>
                  </a:lnTo>
                  <a:lnTo>
                    <a:pt x="194596" y="10763"/>
                  </a:lnTo>
                  <a:lnTo>
                    <a:pt x="194596" y="37052"/>
                  </a:lnTo>
                  <a:lnTo>
                    <a:pt x="147231" y="104870"/>
                  </a:lnTo>
                  <a:lnTo>
                    <a:pt x="116225" y="117062"/>
                  </a:lnTo>
                  <a:lnTo>
                    <a:pt x="129255" y="158877"/>
                  </a:lnTo>
                  <a:lnTo>
                    <a:pt x="7133" y="317754"/>
                  </a:ln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44FB8F58-C9B7-1246-ADE7-519AB00859CA}"/>
                </a:ext>
              </a:extLst>
            </p:cNvPr>
            <p:cNvSpPr/>
            <p:nvPr/>
          </p:nvSpPr>
          <p:spPr>
            <a:xfrm>
              <a:off x="10101902" y="3113437"/>
              <a:ext cx="199731" cy="352425"/>
            </a:xfrm>
            <a:custGeom>
              <a:avLst/>
              <a:gdLst>
                <a:gd name="connsiteX0" fmla="*/ 201063 w 199731"/>
                <a:gd name="connsiteY0" fmla="*/ 347472 h 352425"/>
                <a:gd name="connsiteX1" fmla="*/ 93588 w 199731"/>
                <a:gd name="connsiteY1" fmla="*/ 7144 h 352425"/>
                <a:gd name="connsiteX2" fmla="*/ 7133 w 199731"/>
                <a:gd name="connsiteY2" fmla="*/ 29813 h 352425"/>
                <a:gd name="connsiteX3" fmla="*/ 60870 w 199731"/>
                <a:gd name="connsiteY3" fmla="*/ 108395 h 352425"/>
                <a:gd name="connsiteX4" fmla="*/ 91876 w 199731"/>
                <a:gd name="connsiteY4" fmla="*/ 120491 h 352425"/>
                <a:gd name="connsiteX5" fmla="*/ 78846 w 199731"/>
                <a:gd name="connsiteY5" fmla="*/ 162306 h 352425"/>
                <a:gd name="connsiteX6" fmla="*/ 201063 w 199731"/>
                <a:gd name="connsiteY6" fmla="*/ 34747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31" h="352425">
                  <a:moveTo>
                    <a:pt x="201063" y="347472"/>
                  </a:moveTo>
                  <a:lnTo>
                    <a:pt x="93588" y="7144"/>
                  </a:lnTo>
                  <a:lnTo>
                    <a:pt x="7133" y="29813"/>
                  </a:lnTo>
                  <a:lnTo>
                    <a:pt x="60870" y="108395"/>
                  </a:lnTo>
                  <a:lnTo>
                    <a:pt x="91876" y="120491"/>
                  </a:lnTo>
                  <a:lnTo>
                    <a:pt x="78846" y="162306"/>
                  </a:lnTo>
                  <a:lnTo>
                    <a:pt x="201063" y="347472"/>
                  </a:lnTo>
                  <a:close/>
                </a:path>
              </a:pathLst>
            </a:custGeom>
            <a:solidFill>
              <a:srgbClr val="323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5EC079E6-17D5-4B49-A43C-BE1EA3776E5D}"/>
                </a:ext>
              </a:extLst>
            </p:cNvPr>
            <p:cNvSpPr/>
            <p:nvPr/>
          </p:nvSpPr>
          <p:spPr>
            <a:xfrm>
              <a:off x="10295832" y="3116961"/>
              <a:ext cx="199731" cy="342900"/>
            </a:xfrm>
            <a:custGeom>
              <a:avLst/>
              <a:gdLst>
                <a:gd name="connsiteX0" fmla="*/ 7133 w 199731"/>
                <a:gd name="connsiteY0" fmla="*/ 344043 h 342900"/>
                <a:gd name="connsiteX1" fmla="*/ 116225 w 199731"/>
                <a:gd name="connsiteY1" fmla="*/ 7144 h 342900"/>
                <a:gd name="connsiteX2" fmla="*/ 194596 w 199731"/>
                <a:gd name="connsiteY2" fmla="*/ 37052 h 342900"/>
                <a:gd name="connsiteX3" fmla="*/ 147231 w 199731"/>
                <a:gd name="connsiteY3" fmla="*/ 104870 h 342900"/>
                <a:gd name="connsiteX4" fmla="*/ 116225 w 199731"/>
                <a:gd name="connsiteY4" fmla="*/ 117062 h 342900"/>
                <a:gd name="connsiteX5" fmla="*/ 129255 w 199731"/>
                <a:gd name="connsiteY5" fmla="*/ 158877 h 342900"/>
                <a:gd name="connsiteX6" fmla="*/ 7133 w 199731"/>
                <a:gd name="connsiteY6" fmla="*/ 34404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31" h="342900">
                  <a:moveTo>
                    <a:pt x="7133" y="344043"/>
                  </a:moveTo>
                  <a:lnTo>
                    <a:pt x="116225" y="7144"/>
                  </a:lnTo>
                  <a:lnTo>
                    <a:pt x="194596" y="37052"/>
                  </a:lnTo>
                  <a:lnTo>
                    <a:pt x="147231" y="104870"/>
                  </a:lnTo>
                  <a:lnTo>
                    <a:pt x="116225" y="117062"/>
                  </a:lnTo>
                  <a:lnTo>
                    <a:pt x="129255" y="158877"/>
                  </a:lnTo>
                  <a:lnTo>
                    <a:pt x="7133" y="344043"/>
                  </a:lnTo>
                  <a:close/>
                </a:path>
              </a:pathLst>
            </a:custGeom>
            <a:solidFill>
              <a:srgbClr val="323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EB285CF9-FE9F-DF4D-B08C-A4F07B504AC6}"/>
                </a:ext>
              </a:extLst>
            </p:cNvPr>
            <p:cNvSpPr/>
            <p:nvPr/>
          </p:nvSpPr>
          <p:spPr>
            <a:xfrm>
              <a:off x="10047703" y="2484109"/>
              <a:ext cx="589683" cy="504825"/>
            </a:xfrm>
            <a:custGeom>
              <a:avLst/>
              <a:gdLst>
                <a:gd name="connsiteX0" fmla="*/ 506354 w 589682"/>
                <a:gd name="connsiteY0" fmla="*/ 499121 h 504825"/>
                <a:gd name="connsiteX1" fmla="*/ 506354 w 589682"/>
                <a:gd name="connsiteY1" fmla="*/ 116692 h 504825"/>
                <a:gd name="connsiteX2" fmla="*/ 186023 w 589682"/>
                <a:gd name="connsiteY2" fmla="*/ 31539 h 504825"/>
                <a:gd name="connsiteX3" fmla="*/ 35368 w 589682"/>
                <a:gd name="connsiteY3" fmla="*/ 244518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682" h="504825">
                  <a:moveTo>
                    <a:pt x="506354" y="499121"/>
                  </a:moveTo>
                  <a:cubicBezTo>
                    <a:pt x="506354" y="499121"/>
                    <a:pt x="684780" y="198417"/>
                    <a:pt x="506354" y="116692"/>
                  </a:cubicBezTo>
                  <a:cubicBezTo>
                    <a:pt x="459369" y="-61806"/>
                    <a:pt x="186023" y="31539"/>
                    <a:pt x="186023" y="31539"/>
                  </a:cubicBezTo>
                  <a:cubicBezTo>
                    <a:pt x="50681" y="-16086"/>
                    <a:pt x="-42242" y="117930"/>
                    <a:pt x="35368" y="244518"/>
                  </a:cubicBezTo>
                  <a:close/>
                </a:path>
              </a:pathLst>
            </a:custGeom>
            <a:solidFill>
              <a:srgbClr val="5E2A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05AB7D91-1FE0-414B-AACA-4326BACD8D2A}"/>
                </a:ext>
              </a:extLst>
            </p:cNvPr>
            <p:cNvSpPr/>
            <p:nvPr/>
          </p:nvSpPr>
          <p:spPr>
            <a:xfrm>
              <a:off x="10238386" y="2978563"/>
              <a:ext cx="123643" cy="200025"/>
            </a:xfrm>
            <a:custGeom>
              <a:avLst/>
              <a:gdLst>
                <a:gd name="connsiteX0" fmla="*/ 71333 w 123643"/>
                <a:gd name="connsiteY0" fmla="*/ 7144 h 200025"/>
                <a:gd name="connsiteX1" fmla="*/ 122597 w 123643"/>
                <a:gd name="connsiteY1" fmla="*/ 58484 h 200025"/>
                <a:gd name="connsiteX2" fmla="*/ 122597 w 123643"/>
                <a:gd name="connsiteY2" fmla="*/ 145733 h 200025"/>
                <a:gd name="connsiteX3" fmla="*/ 71333 w 123643"/>
                <a:gd name="connsiteY3" fmla="*/ 197072 h 200025"/>
                <a:gd name="connsiteX4" fmla="*/ 58398 w 123643"/>
                <a:gd name="connsiteY4" fmla="*/ 197072 h 200025"/>
                <a:gd name="connsiteX5" fmla="*/ 7133 w 123643"/>
                <a:gd name="connsiteY5" fmla="*/ 145733 h 200025"/>
                <a:gd name="connsiteX6" fmla="*/ 7133 w 123643"/>
                <a:gd name="connsiteY6" fmla="*/ 58484 h 200025"/>
                <a:gd name="connsiteX7" fmla="*/ 58398 w 123643"/>
                <a:gd name="connsiteY7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43" h="200025">
                  <a:moveTo>
                    <a:pt x="71333" y="7144"/>
                  </a:moveTo>
                  <a:cubicBezTo>
                    <a:pt x="99645" y="7144"/>
                    <a:pt x="122597" y="30129"/>
                    <a:pt x="122597" y="58484"/>
                  </a:cubicBezTo>
                  <a:lnTo>
                    <a:pt x="122597" y="145733"/>
                  </a:lnTo>
                  <a:cubicBezTo>
                    <a:pt x="122597" y="174087"/>
                    <a:pt x="99645" y="197072"/>
                    <a:pt x="71333" y="197072"/>
                  </a:cubicBezTo>
                  <a:lnTo>
                    <a:pt x="58398" y="197072"/>
                  </a:lnTo>
                  <a:cubicBezTo>
                    <a:pt x="30085" y="197072"/>
                    <a:pt x="7133" y="174087"/>
                    <a:pt x="7133" y="145733"/>
                  </a:cubicBezTo>
                  <a:lnTo>
                    <a:pt x="7133" y="58484"/>
                  </a:lnTo>
                  <a:cubicBezTo>
                    <a:pt x="7133" y="30129"/>
                    <a:pt x="30085" y="7144"/>
                    <a:pt x="58398" y="7144"/>
                  </a:cubicBezTo>
                  <a:close/>
                </a:path>
              </a:pathLst>
            </a:custGeom>
            <a:solidFill>
              <a:srgbClr val="FF9E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1B156BD7-2BFB-6142-A776-E1E3ACC0DE10}"/>
                </a:ext>
              </a:extLst>
            </p:cNvPr>
            <p:cNvSpPr/>
            <p:nvPr/>
          </p:nvSpPr>
          <p:spPr>
            <a:xfrm>
              <a:off x="10058671" y="2581295"/>
              <a:ext cx="580172" cy="561975"/>
            </a:xfrm>
            <a:custGeom>
              <a:avLst/>
              <a:gdLst>
                <a:gd name="connsiteX0" fmla="*/ 207962 w 580171"/>
                <a:gd name="connsiteY0" fmla="*/ 7695 h 561975"/>
                <a:gd name="connsiteX1" fmla="*/ 353766 w 580171"/>
                <a:gd name="connsiteY1" fmla="*/ 19506 h 561975"/>
                <a:gd name="connsiteX2" fmla="*/ 510603 w 580171"/>
                <a:gd name="connsiteY2" fmla="*/ 212958 h 561975"/>
                <a:gd name="connsiteX3" fmla="*/ 507179 w 580171"/>
                <a:gd name="connsiteY3" fmla="*/ 255631 h 561975"/>
                <a:gd name="connsiteX4" fmla="*/ 507839 w 580171"/>
                <a:gd name="connsiteY4" fmla="*/ 256482 h 561975"/>
                <a:gd name="connsiteX5" fmla="*/ 507940 w 580171"/>
                <a:gd name="connsiteY5" fmla="*/ 256488 h 561975"/>
                <a:gd name="connsiteX6" fmla="*/ 517451 w 580171"/>
                <a:gd name="connsiteY6" fmla="*/ 256488 h 561975"/>
                <a:gd name="connsiteX7" fmla="*/ 519068 w 580171"/>
                <a:gd name="connsiteY7" fmla="*/ 256488 h 561975"/>
                <a:gd name="connsiteX8" fmla="*/ 580889 w 580171"/>
                <a:gd name="connsiteY8" fmla="*/ 332688 h 561975"/>
                <a:gd name="connsiteX9" fmla="*/ 580889 w 580171"/>
                <a:gd name="connsiteY9" fmla="*/ 334117 h 561975"/>
                <a:gd name="connsiteX10" fmla="*/ 507750 w 580171"/>
                <a:gd name="connsiteY10" fmla="*/ 399267 h 561975"/>
                <a:gd name="connsiteX11" fmla="*/ 505943 w 580171"/>
                <a:gd name="connsiteY11" fmla="*/ 399268 h 561975"/>
                <a:gd name="connsiteX12" fmla="*/ 496432 w 580171"/>
                <a:gd name="connsiteY12" fmla="*/ 397744 h 561975"/>
                <a:gd name="connsiteX13" fmla="*/ 495603 w 580171"/>
                <a:gd name="connsiteY13" fmla="*/ 398191 h 561975"/>
                <a:gd name="connsiteX14" fmla="*/ 495576 w 580171"/>
                <a:gd name="connsiteY14" fmla="*/ 398411 h 561975"/>
                <a:gd name="connsiteX15" fmla="*/ 311157 w 580171"/>
                <a:gd name="connsiteY15" fmla="*/ 556335 h 561975"/>
                <a:gd name="connsiteX16" fmla="*/ 164687 w 580171"/>
                <a:gd name="connsiteY16" fmla="*/ 544429 h 561975"/>
                <a:gd name="connsiteX17" fmla="*/ 7756 w 580171"/>
                <a:gd name="connsiteY17" fmla="*/ 350976 h 561975"/>
                <a:gd name="connsiteX18" fmla="*/ 22117 w 580171"/>
                <a:gd name="connsiteY18" fmla="*/ 173335 h 561975"/>
                <a:gd name="connsiteX19" fmla="*/ 207962 w 580171"/>
                <a:gd name="connsiteY19" fmla="*/ 769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0171" h="561975">
                  <a:moveTo>
                    <a:pt x="207962" y="7695"/>
                  </a:moveTo>
                  <a:lnTo>
                    <a:pt x="353766" y="19506"/>
                  </a:lnTo>
                  <a:cubicBezTo>
                    <a:pt x="448876" y="27221"/>
                    <a:pt x="518688" y="113803"/>
                    <a:pt x="510603" y="212958"/>
                  </a:cubicBezTo>
                  <a:lnTo>
                    <a:pt x="507179" y="255631"/>
                  </a:lnTo>
                  <a:cubicBezTo>
                    <a:pt x="507126" y="256048"/>
                    <a:pt x="507422" y="256429"/>
                    <a:pt x="507839" y="256482"/>
                  </a:cubicBezTo>
                  <a:cubicBezTo>
                    <a:pt x="507873" y="256486"/>
                    <a:pt x="507906" y="256488"/>
                    <a:pt x="507940" y="256488"/>
                  </a:cubicBezTo>
                  <a:cubicBezTo>
                    <a:pt x="511105" y="256229"/>
                    <a:pt x="514286" y="256229"/>
                    <a:pt x="517451" y="256488"/>
                  </a:cubicBezTo>
                  <a:lnTo>
                    <a:pt x="519068" y="256488"/>
                  </a:lnTo>
                  <a:cubicBezTo>
                    <a:pt x="557120" y="260490"/>
                    <a:pt x="584768" y="294567"/>
                    <a:pt x="580889" y="332688"/>
                  </a:cubicBezTo>
                  <a:lnTo>
                    <a:pt x="580889" y="334117"/>
                  </a:lnTo>
                  <a:cubicBezTo>
                    <a:pt x="578644" y="372328"/>
                    <a:pt x="545906" y="401489"/>
                    <a:pt x="507750" y="399267"/>
                  </a:cubicBezTo>
                  <a:lnTo>
                    <a:pt x="505943" y="399268"/>
                  </a:lnTo>
                  <a:cubicBezTo>
                    <a:pt x="502741" y="398978"/>
                    <a:pt x="499563" y="398469"/>
                    <a:pt x="496432" y="397744"/>
                  </a:cubicBezTo>
                  <a:cubicBezTo>
                    <a:pt x="496079" y="397638"/>
                    <a:pt x="495708" y="397838"/>
                    <a:pt x="495603" y="398191"/>
                  </a:cubicBezTo>
                  <a:cubicBezTo>
                    <a:pt x="495582" y="398262"/>
                    <a:pt x="495573" y="398336"/>
                    <a:pt x="495576" y="398411"/>
                  </a:cubicBezTo>
                  <a:cubicBezTo>
                    <a:pt x="484258" y="493660"/>
                    <a:pt x="403224" y="563764"/>
                    <a:pt x="311157" y="556335"/>
                  </a:cubicBezTo>
                  <a:lnTo>
                    <a:pt x="164687" y="544429"/>
                  </a:lnTo>
                  <a:cubicBezTo>
                    <a:pt x="69577" y="536713"/>
                    <a:pt x="-234" y="450131"/>
                    <a:pt x="7756" y="350976"/>
                  </a:cubicBezTo>
                  <a:lnTo>
                    <a:pt x="22117" y="173335"/>
                  </a:lnTo>
                  <a:cubicBezTo>
                    <a:pt x="30012" y="74179"/>
                    <a:pt x="113328" y="-20"/>
                    <a:pt x="207962" y="7695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DA2B12A-3022-BC4F-BA3F-32B3DA9922C7}"/>
                </a:ext>
              </a:extLst>
            </p:cNvPr>
            <p:cNvSpPr/>
            <p:nvPr/>
          </p:nvSpPr>
          <p:spPr>
            <a:xfrm>
              <a:off x="10205503" y="2519034"/>
              <a:ext cx="370930" cy="409575"/>
            </a:xfrm>
            <a:custGeom>
              <a:avLst/>
              <a:gdLst>
                <a:gd name="connsiteX0" fmla="*/ 299571 w 370929"/>
                <a:gd name="connsiteY0" fmla="*/ 370375 h 409575"/>
                <a:gd name="connsiteX1" fmla="*/ 262954 w 370929"/>
                <a:gd name="connsiteY1" fmla="*/ 117581 h 409575"/>
                <a:gd name="connsiteX2" fmla="*/ 141879 w 370929"/>
                <a:gd name="connsiteY2" fmla="*/ 78624 h 409575"/>
                <a:gd name="connsiteX3" fmla="*/ 33929 w 370929"/>
                <a:gd name="connsiteY3" fmla="*/ 69861 h 409575"/>
                <a:gd name="connsiteX4" fmla="*/ 39065 w 370929"/>
                <a:gd name="connsiteY4" fmla="*/ 7187 h 409575"/>
                <a:gd name="connsiteX5" fmla="*/ 157096 w 370929"/>
                <a:gd name="connsiteY5" fmla="*/ 16712 h 409575"/>
                <a:gd name="connsiteX6" fmla="*/ 307085 w 370929"/>
                <a:gd name="connsiteY6" fmla="*/ 74814 h 409575"/>
                <a:gd name="connsiteX7" fmla="*/ 369287 w 370929"/>
                <a:gd name="connsiteY7" fmla="*/ 253313 h 409575"/>
                <a:gd name="connsiteX8" fmla="*/ 359776 w 370929"/>
                <a:gd name="connsiteY8" fmla="*/ 375233 h 409575"/>
                <a:gd name="connsiteX9" fmla="*/ 328936 w 370929"/>
                <a:gd name="connsiteY9" fmla="*/ 404524 h 409575"/>
                <a:gd name="connsiteX10" fmla="*/ 299687 w 370929"/>
                <a:gd name="connsiteY10" fmla="*/ 373639 h 409575"/>
                <a:gd name="connsiteX11" fmla="*/ 299951 w 370929"/>
                <a:gd name="connsiteY11" fmla="*/ 37037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929" h="409575">
                  <a:moveTo>
                    <a:pt x="299571" y="370375"/>
                  </a:moveTo>
                  <a:cubicBezTo>
                    <a:pt x="306419" y="285888"/>
                    <a:pt x="332670" y="181018"/>
                    <a:pt x="262954" y="117581"/>
                  </a:cubicBezTo>
                  <a:cubicBezTo>
                    <a:pt x="227668" y="85387"/>
                    <a:pt x="186105" y="82148"/>
                    <a:pt x="141879" y="78624"/>
                  </a:cubicBezTo>
                  <a:cubicBezTo>
                    <a:pt x="105927" y="75671"/>
                    <a:pt x="69976" y="72147"/>
                    <a:pt x="33929" y="69861"/>
                  </a:cubicBezTo>
                  <a:cubicBezTo>
                    <a:pt x="-4876" y="67385"/>
                    <a:pt x="-120" y="5282"/>
                    <a:pt x="39065" y="7187"/>
                  </a:cubicBezTo>
                  <a:cubicBezTo>
                    <a:pt x="78250" y="9092"/>
                    <a:pt x="117721" y="13568"/>
                    <a:pt x="157096" y="16712"/>
                  </a:cubicBezTo>
                  <a:cubicBezTo>
                    <a:pt x="213306" y="21284"/>
                    <a:pt x="264286" y="33380"/>
                    <a:pt x="307085" y="74814"/>
                  </a:cubicBezTo>
                  <a:cubicBezTo>
                    <a:pt x="354640" y="120915"/>
                    <a:pt x="374708" y="186257"/>
                    <a:pt x="369287" y="253313"/>
                  </a:cubicBezTo>
                  <a:cubicBezTo>
                    <a:pt x="365990" y="293889"/>
                    <a:pt x="362820" y="334529"/>
                    <a:pt x="359776" y="375233"/>
                  </a:cubicBezTo>
                  <a:cubicBezTo>
                    <a:pt x="359337" y="391850"/>
                    <a:pt x="345529" y="404964"/>
                    <a:pt x="328936" y="404524"/>
                  </a:cubicBezTo>
                  <a:cubicBezTo>
                    <a:pt x="312343" y="404084"/>
                    <a:pt x="299248" y="390256"/>
                    <a:pt x="299687" y="373639"/>
                  </a:cubicBezTo>
                  <a:cubicBezTo>
                    <a:pt x="299716" y="372547"/>
                    <a:pt x="299805" y="371457"/>
                    <a:pt x="299951" y="370375"/>
                  </a:cubicBezTo>
                  <a:close/>
                </a:path>
              </a:pathLst>
            </a:custGeom>
            <a:solidFill>
              <a:srgbClr val="5E2A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EC6BF52E-80C7-0441-92F6-CF68884F7081}"/>
                </a:ext>
              </a:extLst>
            </p:cNvPr>
            <p:cNvSpPr/>
            <p:nvPr/>
          </p:nvSpPr>
          <p:spPr>
            <a:xfrm>
              <a:off x="10333385" y="2835931"/>
              <a:ext cx="38044" cy="57150"/>
            </a:xfrm>
            <a:custGeom>
              <a:avLst/>
              <a:gdLst>
                <a:gd name="connsiteX0" fmla="*/ 7244 w 38044"/>
                <a:gd name="connsiteY0" fmla="*/ 28522 h 57150"/>
                <a:gd name="connsiteX1" fmla="*/ 21701 w 38044"/>
                <a:gd name="connsiteY1" fmla="*/ 52430 h 57150"/>
                <a:gd name="connsiteX2" fmla="*/ 39867 w 38044"/>
                <a:gd name="connsiteY2" fmla="*/ 31094 h 57150"/>
                <a:gd name="connsiteX3" fmla="*/ 25315 w 38044"/>
                <a:gd name="connsiteY3" fmla="*/ 7186 h 57150"/>
                <a:gd name="connsiteX4" fmla="*/ 7244 w 38044"/>
                <a:gd name="connsiteY4" fmla="*/ 28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57150">
                  <a:moveTo>
                    <a:pt x="7244" y="28522"/>
                  </a:moveTo>
                  <a:cubicBezTo>
                    <a:pt x="6198" y="40905"/>
                    <a:pt x="12666" y="51668"/>
                    <a:pt x="21701" y="52430"/>
                  </a:cubicBezTo>
                  <a:cubicBezTo>
                    <a:pt x="30736" y="53192"/>
                    <a:pt x="38821" y="43572"/>
                    <a:pt x="39867" y="31094"/>
                  </a:cubicBezTo>
                  <a:cubicBezTo>
                    <a:pt x="40913" y="18616"/>
                    <a:pt x="34350" y="7948"/>
                    <a:pt x="25315" y="7186"/>
                  </a:cubicBezTo>
                  <a:cubicBezTo>
                    <a:pt x="16280" y="6424"/>
                    <a:pt x="8005" y="16045"/>
                    <a:pt x="7244" y="28522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1320D76-85D5-2347-8900-063CBC1C4BAD}"/>
                </a:ext>
              </a:extLst>
            </p:cNvPr>
            <p:cNvSpPr/>
            <p:nvPr/>
          </p:nvSpPr>
          <p:spPr>
            <a:xfrm>
              <a:off x="10149727" y="2821072"/>
              <a:ext cx="38044" cy="57150"/>
            </a:xfrm>
            <a:custGeom>
              <a:avLst/>
              <a:gdLst>
                <a:gd name="connsiteX0" fmla="*/ 7244 w 38044"/>
                <a:gd name="connsiteY0" fmla="*/ 28427 h 57150"/>
                <a:gd name="connsiteX1" fmla="*/ 21701 w 38044"/>
                <a:gd name="connsiteY1" fmla="*/ 52335 h 57150"/>
                <a:gd name="connsiteX2" fmla="*/ 39867 w 38044"/>
                <a:gd name="connsiteY2" fmla="*/ 31094 h 57150"/>
                <a:gd name="connsiteX3" fmla="*/ 25315 w 38044"/>
                <a:gd name="connsiteY3" fmla="*/ 7186 h 57150"/>
                <a:gd name="connsiteX4" fmla="*/ 7244 w 38044"/>
                <a:gd name="connsiteY4" fmla="*/ 284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57150">
                  <a:moveTo>
                    <a:pt x="7244" y="28427"/>
                  </a:moveTo>
                  <a:cubicBezTo>
                    <a:pt x="6198" y="40905"/>
                    <a:pt x="12666" y="51668"/>
                    <a:pt x="21701" y="52335"/>
                  </a:cubicBezTo>
                  <a:cubicBezTo>
                    <a:pt x="30736" y="53002"/>
                    <a:pt x="38821" y="43572"/>
                    <a:pt x="39867" y="31094"/>
                  </a:cubicBezTo>
                  <a:cubicBezTo>
                    <a:pt x="40913" y="18617"/>
                    <a:pt x="34351" y="7949"/>
                    <a:pt x="25315" y="7186"/>
                  </a:cubicBezTo>
                  <a:cubicBezTo>
                    <a:pt x="16280" y="6425"/>
                    <a:pt x="8195" y="15950"/>
                    <a:pt x="7244" y="28427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D1AA8D69-9FFE-2949-92BA-E8CCA8997CAE}"/>
                </a:ext>
              </a:extLst>
            </p:cNvPr>
            <p:cNvSpPr/>
            <p:nvPr/>
          </p:nvSpPr>
          <p:spPr>
            <a:xfrm>
              <a:off x="10131707" y="2741448"/>
              <a:ext cx="95110" cy="47625"/>
            </a:xfrm>
            <a:custGeom>
              <a:avLst/>
              <a:gdLst>
                <a:gd name="connsiteX0" fmla="*/ 17846 w 95110"/>
                <a:gd name="connsiteY0" fmla="*/ 34994 h 47625"/>
                <a:gd name="connsiteX1" fmla="*/ 78146 w 95110"/>
                <a:gd name="connsiteY1" fmla="*/ 38138 h 47625"/>
                <a:gd name="connsiteX2" fmla="*/ 89178 w 95110"/>
                <a:gd name="connsiteY2" fmla="*/ 31661 h 47625"/>
                <a:gd name="connsiteX3" fmla="*/ 8810 w 95110"/>
                <a:gd name="connsiteY3" fmla="*/ 25946 h 47625"/>
                <a:gd name="connsiteX4" fmla="*/ 18321 w 95110"/>
                <a:gd name="connsiteY4" fmla="*/ 3499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10" h="47625">
                  <a:moveTo>
                    <a:pt x="17846" y="34994"/>
                  </a:moveTo>
                  <a:cubicBezTo>
                    <a:pt x="36012" y="14706"/>
                    <a:pt x="63119" y="13944"/>
                    <a:pt x="78146" y="38138"/>
                  </a:cubicBezTo>
                  <a:cubicBezTo>
                    <a:pt x="82426" y="45091"/>
                    <a:pt x="93458" y="38709"/>
                    <a:pt x="89178" y="31661"/>
                  </a:cubicBezTo>
                  <a:cubicBezTo>
                    <a:pt x="70156" y="800"/>
                    <a:pt x="32683" y="-724"/>
                    <a:pt x="8810" y="25946"/>
                  </a:cubicBezTo>
                  <a:cubicBezTo>
                    <a:pt x="3389" y="32137"/>
                    <a:pt x="12330" y="41186"/>
                    <a:pt x="18321" y="34994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D2A7F1D5-C94F-E744-847D-FE4261F503A0}"/>
                </a:ext>
              </a:extLst>
            </p:cNvPr>
            <p:cNvSpPr/>
            <p:nvPr/>
          </p:nvSpPr>
          <p:spPr>
            <a:xfrm>
              <a:off x="10315185" y="2756109"/>
              <a:ext cx="95110" cy="47625"/>
            </a:xfrm>
            <a:custGeom>
              <a:avLst/>
              <a:gdLst>
                <a:gd name="connsiteX0" fmla="*/ 88978 w 95110"/>
                <a:gd name="connsiteY0" fmla="*/ 33192 h 47625"/>
                <a:gd name="connsiteX1" fmla="*/ 8800 w 95110"/>
                <a:gd name="connsiteY1" fmla="*/ 24905 h 47625"/>
                <a:gd name="connsiteX2" fmla="*/ 18311 w 95110"/>
                <a:gd name="connsiteY2" fmla="*/ 33954 h 47625"/>
                <a:gd name="connsiteX3" fmla="*/ 78421 w 95110"/>
                <a:gd name="connsiteY3" fmla="*/ 39668 h 47625"/>
                <a:gd name="connsiteX4" fmla="*/ 89453 w 95110"/>
                <a:gd name="connsiteY4" fmla="*/ 3319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10" h="47625">
                  <a:moveTo>
                    <a:pt x="88978" y="33192"/>
                  </a:moveTo>
                  <a:cubicBezTo>
                    <a:pt x="69956" y="3283"/>
                    <a:pt x="33053" y="-2718"/>
                    <a:pt x="8800" y="24905"/>
                  </a:cubicBezTo>
                  <a:cubicBezTo>
                    <a:pt x="3379" y="31001"/>
                    <a:pt x="12414" y="40050"/>
                    <a:pt x="18311" y="33954"/>
                  </a:cubicBezTo>
                  <a:cubicBezTo>
                    <a:pt x="37333" y="12617"/>
                    <a:pt x="63584" y="16237"/>
                    <a:pt x="78421" y="39668"/>
                  </a:cubicBezTo>
                  <a:cubicBezTo>
                    <a:pt x="82796" y="46526"/>
                    <a:pt x="93829" y="40145"/>
                    <a:pt x="89453" y="33192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E590CCA1-E0B1-654C-92CD-D93D0D309143}"/>
                </a:ext>
              </a:extLst>
            </p:cNvPr>
            <p:cNvSpPr/>
            <p:nvPr/>
          </p:nvSpPr>
          <p:spPr>
            <a:xfrm>
              <a:off x="10090959" y="2525920"/>
              <a:ext cx="447018" cy="304800"/>
            </a:xfrm>
            <a:custGeom>
              <a:avLst/>
              <a:gdLst>
                <a:gd name="connsiteX0" fmla="*/ 7235 w 447017"/>
                <a:gd name="connsiteY0" fmla="*/ 12016 h 304800"/>
                <a:gd name="connsiteX1" fmla="*/ 185851 w 447017"/>
                <a:gd name="connsiteY1" fmla="*/ 122220 h 304800"/>
                <a:gd name="connsiteX2" fmla="*/ 431045 w 447017"/>
                <a:gd name="connsiteY2" fmla="*/ 306529 h 304800"/>
                <a:gd name="connsiteX3" fmla="*/ 325949 w 447017"/>
                <a:gd name="connsiteY3" fmla="*/ 17731 h 304800"/>
                <a:gd name="connsiteX4" fmla="*/ 7235 w 447017"/>
                <a:gd name="connsiteY4" fmla="*/ 1201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017" h="304800">
                  <a:moveTo>
                    <a:pt x="7235" y="12016"/>
                  </a:moveTo>
                  <a:cubicBezTo>
                    <a:pt x="7235" y="12016"/>
                    <a:pt x="-3132" y="107266"/>
                    <a:pt x="185851" y="122220"/>
                  </a:cubicBezTo>
                  <a:cubicBezTo>
                    <a:pt x="374835" y="137174"/>
                    <a:pt x="445026" y="132983"/>
                    <a:pt x="431045" y="306529"/>
                  </a:cubicBezTo>
                  <a:cubicBezTo>
                    <a:pt x="431045" y="306529"/>
                    <a:pt x="489157" y="54878"/>
                    <a:pt x="325949" y="17731"/>
                  </a:cubicBezTo>
                  <a:cubicBezTo>
                    <a:pt x="162739" y="-19417"/>
                    <a:pt x="97494" y="56688"/>
                    <a:pt x="7235" y="12016"/>
                  </a:cubicBezTo>
                  <a:close/>
                </a:path>
              </a:pathLst>
            </a:custGeom>
            <a:solidFill>
              <a:srgbClr val="5E2A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DB1488AD-F417-CE47-93B1-485CEEFD2593}"/>
                </a:ext>
              </a:extLst>
            </p:cNvPr>
            <p:cNvSpPr/>
            <p:nvPr/>
          </p:nvSpPr>
          <p:spPr>
            <a:xfrm>
              <a:off x="10192923" y="2961227"/>
              <a:ext cx="76088" cy="76200"/>
            </a:xfrm>
            <a:custGeom>
              <a:avLst/>
              <a:gdLst>
                <a:gd name="connsiteX0" fmla="*/ 7133 w 76088"/>
                <a:gd name="connsiteY0" fmla="*/ 40577 h 76200"/>
                <a:gd name="connsiteX1" fmla="*/ 40517 w 76088"/>
                <a:gd name="connsiteY1" fmla="*/ 74009 h 76200"/>
                <a:gd name="connsiteX2" fmla="*/ 73901 w 76088"/>
                <a:gd name="connsiteY2" fmla="*/ 40577 h 76200"/>
                <a:gd name="connsiteX3" fmla="*/ 40517 w 76088"/>
                <a:gd name="connsiteY3" fmla="*/ 7144 h 76200"/>
                <a:gd name="connsiteX4" fmla="*/ 7133 w 76088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88" h="76200">
                  <a:moveTo>
                    <a:pt x="7133" y="40577"/>
                  </a:moveTo>
                  <a:cubicBezTo>
                    <a:pt x="7133" y="59041"/>
                    <a:pt x="22080" y="74009"/>
                    <a:pt x="40517" y="74009"/>
                  </a:cubicBezTo>
                  <a:cubicBezTo>
                    <a:pt x="58954" y="74009"/>
                    <a:pt x="73901" y="59041"/>
                    <a:pt x="73901" y="40577"/>
                  </a:cubicBezTo>
                  <a:cubicBezTo>
                    <a:pt x="73901" y="22112"/>
                    <a:pt x="58954" y="7144"/>
                    <a:pt x="40517" y="7144"/>
                  </a:cubicBezTo>
                  <a:cubicBezTo>
                    <a:pt x="22080" y="7144"/>
                    <a:pt x="7133" y="22112"/>
                    <a:pt x="7133" y="40577"/>
                  </a:cubicBezTo>
                  <a:close/>
                </a:path>
              </a:pathLst>
            </a:custGeom>
            <a:solidFill>
              <a:srgbClr val="3F04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E0C8B573-4E91-F54E-BCB8-488409FA3BAE}"/>
                </a:ext>
              </a:extLst>
            </p:cNvPr>
            <p:cNvSpPr/>
            <p:nvPr/>
          </p:nvSpPr>
          <p:spPr>
            <a:xfrm>
              <a:off x="7251557" y="2633137"/>
              <a:ext cx="171198" cy="142875"/>
            </a:xfrm>
            <a:custGeom>
              <a:avLst/>
              <a:gdLst>
                <a:gd name="connsiteX0" fmla="*/ 30615 w 171198"/>
                <a:gd name="connsiteY0" fmla="*/ 10526 h 142875"/>
                <a:gd name="connsiteX1" fmla="*/ 16064 w 171198"/>
                <a:gd name="connsiteY1" fmla="*/ 141972 h 142875"/>
                <a:gd name="connsiteX2" fmla="*/ 86065 w 171198"/>
                <a:gd name="connsiteY2" fmla="*/ 106920 h 142875"/>
                <a:gd name="connsiteX3" fmla="*/ 170617 w 171198"/>
                <a:gd name="connsiteY3" fmla="*/ 63105 h 142875"/>
                <a:gd name="connsiteX4" fmla="*/ 30615 w 171198"/>
                <a:gd name="connsiteY4" fmla="*/ 10526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98" h="142875">
                  <a:moveTo>
                    <a:pt x="30615" y="10526"/>
                  </a:moveTo>
                  <a:cubicBezTo>
                    <a:pt x="21865" y="51389"/>
                    <a:pt x="-7429" y="127398"/>
                    <a:pt x="16064" y="141972"/>
                  </a:cubicBezTo>
                  <a:cubicBezTo>
                    <a:pt x="39556" y="156545"/>
                    <a:pt x="39366" y="98157"/>
                    <a:pt x="86065" y="106920"/>
                  </a:cubicBezTo>
                  <a:cubicBezTo>
                    <a:pt x="132764" y="115682"/>
                    <a:pt x="159014" y="139019"/>
                    <a:pt x="170617" y="63105"/>
                  </a:cubicBezTo>
                  <a:cubicBezTo>
                    <a:pt x="182221" y="-12810"/>
                    <a:pt x="30615" y="10526"/>
                    <a:pt x="30615" y="10526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8801070E-E966-9749-80DA-B208D1419D24}"/>
                </a:ext>
              </a:extLst>
            </p:cNvPr>
            <p:cNvSpPr/>
            <p:nvPr/>
          </p:nvSpPr>
          <p:spPr>
            <a:xfrm>
              <a:off x="8804626" y="3746149"/>
              <a:ext cx="1397903" cy="2397190"/>
            </a:xfrm>
            <a:custGeom>
              <a:avLst/>
              <a:gdLst>
                <a:gd name="connsiteX0" fmla="*/ 1386135 w 1388607"/>
                <a:gd name="connsiteY0" fmla="*/ 1052322 h 2381250"/>
                <a:gd name="connsiteX1" fmla="*/ 1386135 w 1388607"/>
                <a:gd name="connsiteY1" fmla="*/ 2378297 h 2381250"/>
                <a:gd name="connsiteX2" fmla="*/ 1218932 w 1388607"/>
                <a:gd name="connsiteY2" fmla="*/ 2181702 h 2381250"/>
                <a:gd name="connsiteX3" fmla="*/ 1213890 w 1388607"/>
                <a:gd name="connsiteY3" fmla="*/ 1124140 h 2381250"/>
                <a:gd name="connsiteX4" fmla="*/ 7133 w 1388607"/>
                <a:gd name="connsiteY4" fmla="*/ 168116 h 2381250"/>
                <a:gd name="connsiteX5" fmla="*/ 7133 w 1388607"/>
                <a:gd name="connsiteY5" fmla="*/ 10573 h 2381250"/>
                <a:gd name="connsiteX6" fmla="*/ 14267 w 1388607"/>
                <a:gd name="connsiteY6" fmla="*/ 7144 h 2381250"/>
                <a:gd name="connsiteX7" fmla="*/ 1386135 w 1388607"/>
                <a:gd name="connsiteY7" fmla="*/ 1052322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07" h="2381250">
                  <a:moveTo>
                    <a:pt x="1386135" y="1052322"/>
                  </a:moveTo>
                  <a:lnTo>
                    <a:pt x="1386135" y="2378297"/>
                  </a:lnTo>
                  <a:lnTo>
                    <a:pt x="1218932" y="2181702"/>
                  </a:lnTo>
                  <a:lnTo>
                    <a:pt x="1213890" y="1124140"/>
                  </a:lnTo>
                  <a:lnTo>
                    <a:pt x="7133" y="168116"/>
                  </a:lnTo>
                  <a:lnTo>
                    <a:pt x="7133" y="10573"/>
                  </a:lnTo>
                  <a:lnTo>
                    <a:pt x="14267" y="7144"/>
                  </a:lnTo>
                  <a:lnTo>
                    <a:pt x="1386135" y="1052322"/>
                  </a:lnTo>
                  <a:close/>
                </a:path>
              </a:pathLst>
            </a:custGeom>
            <a:solidFill>
              <a:srgbClr val="7C15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C9F95EC0-92F1-054A-A875-29A39C8051F3}"/>
                </a:ext>
              </a:extLst>
            </p:cNvPr>
            <p:cNvSpPr/>
            <p:nvPr/>
          </p:nvSpPr>
          <p:spPr>
            <a:xfrm>
              <a:off x="10025624" y="5936647"/>
              <a:ext cx="180709" cy="361950"/>
            </a:xfrm>
            <a:custGeom>
              <a:avLst/>
              <a:gdLst>
                <a:gd name="connsiteX0" fmla="*/ 7133 w 180709"/>
                <a:gd name="connsiteY0" fmla="*/ 357759 h 361950"/>
                <a:gd name="connsiteX1" fmla="*/ 7133 w 180709"/>
                <a:gd name="connsiteY1" fmla="*/ 7144 h 361950"/>
                <a:gd name="connsiteX2" fmla="*/ 174432 w 180709"/>
                <a:gd name="connsiteY2" fmla="*/ 203739 h 361950"/>
                <a:gd name="connsiteX3" fmla="*/ 7133 w 180709"/>
                <a:gd name="connsiteY3" fmla="*/ 35775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709" h="361950">
                  <a:moveTo>
                    <a:pt x="7133" y="357759"/>
                  </a:moveTo>
                  <a:lnTo>
                    <a:pt x="7133" y="7144"/>
                  </a:lnTo>
                  <a:lnTo>
                    <a:pt x="174432" y="203739"/>
                  </a:lnTo>
                  <a:lnTo>
                    <a:pt x="7133" y="357759"/>
                  </a:lnTo>
                  <a:close/>
                </a:path>
              </a:pathLst>
            </a:custGeom>
            <a:solidFill>
              <a:srgbClr val="CFC9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17DDA70-BCD3-3D4A-846A-9E142623F833}"/>
                </a:ext>
              </a:extLst>
            </p:cNvPr>
            <p:cNvSpPr/>
            <p:nvPr/>
          </p:nvSpPr>
          <p:spPr>
            <a:xfrm>
              <a:off x="11515456" y="4246434"/>
              <a:ext cx="294841" cy="161925"/>
            </a:xfrm>
            <a:custGeom>
              <a:avLst/>
              <a:gdLst>
                <a:gd name="connsiteX0" fmla="*/ 293863 w 294841"/>
                <a:gd name="connsiteY0" fmla="*/ 54008 h 161925"/>
                <a:gd name="connsiteX1" fmla="*/ 293863 w 294841"/>
                <a:gd name="connsiteY1" fmla="*/ 53342 h 161925"/>
                <a:gd name="connsiteX2" fmla="*/ 215302 w 294841"/>
                <a:gd name="connsiteY2" fmla="*/ 16670 h 161925"/>
                <a:gd name="connsiteX3" fmla="*/ 166226 w 294841"/>
                <a:gd name="connsiteY3" fmla="*/ 34577 h 161925"/>
                <a:gd name="connsiteX4" fmla="*/ 137840 w 294841"/>
                <a:gd name="connsiteY4" fmla="*/ 21923 h 161925"/>
                <a:gd name="connsiteX5" fmla="*/ 137693 w 294841"/>
                <a:gd name="connsiteY5" fmla="*/ 21528 h 161925"/>
                <a:gd name="connsiteX6" fmla="*/ 137693 w 294841"/>
                <a:gd name="connsiteY6" fmla="*/ 21528 h 161925"/>
                <a:gd name="connsiteX7" fmla="*/ 109794 w 294841"/>
                <a:gd name="connsiteY7" fmla="*/ 8456 h 161925"/>
                <a:gd name="connsiteX8" fmla="*/ 109730 w 294841"/>
                <a:gd name="connsiteY8" fmla="*/ 8479 h 161925"/>
                <a:gd name="connsiteX9" fmla="*/ 21658 w 294841"/>
                <a:gd name="connsiteY9" fmla="*/ 77344 h 161925"/>
                <a:gd name="connsiteX10" fmla="*/ 8413 w 294841"/>
                <a:gd name="connsiteY10" fmla="*/ 105343 h 161925"/>
                <a:gd name="connsiteX11" fmla="*/ 8628 w 294841"/>
                <a:gd name="connsiteY11" fmla="*/ 105919 h 161925"/>
                <a:gd name="connsiteX12" fmla="*/ 28316 w 294841"/>
                <a:gd name="connsiteY12" fmla="*/ 160021 h 161925"/>
                <a:gd name="connsiteX13" fmla="*/ 119336 w 294841"/>
                <a:gd name="connsiteY13" fmla="*/ 126779 h 161925"/>
                <a:gd name="connsiteX14" fmla="*/ 115342 w 294841"/>
                <a:gd name="connsiteY14" fmla="*/ 116016 h 161925"/>
                <a:gd name="connsiteX15" fmla="*/ 142068 w 294841"/>
                <a:gd name="connsiteY15" fmla="*/ 118493 h 161925"/>
                <a:gd name="connsiteX16" fmla="*/ 289013 w 294841"/>
                <a:gd name="connsiteY16" fmla="*/ 64867 h 161925"/>
                <a:gd name="connsiteX17" fmla="*/ 294236 w 294841"/>
                <a:gd name="connsiteY17" fmla="*/ 54985 h 161925"/>
                <a:gd name="connsiteX18" fmla="*/ 293863 w 294841"/>
                <a:gd name="connsiteY18" fmla="*/ 5400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41" h="161925">
                  <a:moveTo>
                    <a:pt x="293863" y="54008"/>
                  </a:moveTo>
                  <a:lnTo>
                    <a:pt x="293863" y="53342"/>
                  </a:lnTo>
                  <a:cubicBezTo>
                    <a:pt x="282256" y="21512"/>
                    <a:pt x="247106" y="5105"/>
                    <a:pt x="215302" y="16670"/>
                  </a:cubicBezTo>
                  <a:lnTo>
                    <a:pt x="166226" y="34577"/>
                  </a:lnTo>
                  <a:cubicBezTo>
                    <a:pt x="154898" y="38933"/>
                    <a:pt x="142189" y="33268"/>
                    <a:pt x="137840" y="21923"/>
                  </a:cubicBezTo>
                  <a:cubicBezTo>
                    <a:pt x="137790" y="21792"/>
                    <a:pt x="137741" y="21660"/>
                    <a:pt x="137693" y="21528"/>
                  </a:cubicBezTo>
                  <a:lnTo>
                    <a:pt x="137693" y="21528"/>
                  </a:lnTo>
                  <a:cubicBezTo>
                    <a:pt x="133593" y="10203"/>
                    <a:pt x="121102" y="4350"/>
                    <a:pt x="109794" y="8456"/>
                  </a:cubicBezTo>
                  <a:cubicBezTo>
                    <a:pt x="109773" y="8463"/>
                    <a:pt x="109752" y="8471"/>
                    <a:pt x="109730" y="8479"/>
                  </a:cubicBezTo>
                  <a:lnTo>
                    <a:pt x="21658" y="77344"/>
                  </a:lnTo>
                  <a:cubicBezTo>
                    <a:pt x="10280" y="81413"/>
                    <a:pt x="4350" y="93949"/>
                    <a:pt x="8413" y="105343"/>
                  </a:cubicBezTo>
                  <a:cubicBezTo>
                    <a:pt x="8482" y="105536"/>
                    <a:pt x="8554" y="105729"/>
                    <a:pt x="8628" y="105919"/>
                  </a:cubicBezTo>
                  <a:lnTo>
                    <a:pt x="28316" y="160021"/>
                  </a:lnTo>
                  <a:lnTo>
                    <a:pt x="119336" y="126779"/>
                  </a:lnTo>
                  <a:lnTo>
                    <a:pt x="115342" y="116016"/>
                  </a:lnTo>
                  <a:lnTo>
                    <a:pt x="142068" y="118493"/>
                  </a:lnTo>
                  <a:lnTo>
                    <a:pt x="289013" y="64867"/>
                  </a:lnTo>
                  <a:cubicBezTo>
                    <a:pt x="293179" y="63583"/>
                    <a:pt x="295518" y="59159"/>
                    <a:pt x="294236" y="54985"/>
                  </a:cubicBezTo>
                  <a:cubicBezTo>
                    <a:pt x="294133" y="54652"/>
                    <a:pt x="294009" y="54325"/>
                    <a:pt x="293863" y="54008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04B0A848-FFDC-B044-89EF-2AFF9C368712}"/>
                </a:ext>
              </a:extLst>
            </p:cNvPr>
            <p:cNvSpPr/>
            <p:nvPr/>
          </p:nvSpPr>
          <p:spPr>
            <a:xfrm>
              <a:off x="11508581" y="4231793"/>
              <a:ext cx="294841" cy="142875"/>
            </a:xfrm>
            <a:custGeom>
              <a:avLst/>
              <a:gdLst>
                <a:gd name="connsiteX0" fmla="*/ 15883 w 294841"/>
                <a:gd name="connsiteY0" fmla="*/ 71698 h 142875"/>
                <a:gd name="connsiteX1" fmla="*/ 7133 w 294841"/>
                <a:gd name="connsiteY1" fmla="*/ 47504 h 142875"/>
                <a:gd name="connsiteX2" fmla="*/ 11413 w 294841"/>
                <a:gd name="connsiteY2" fmla="*/ 44932 h 142875"/>
                <a:gd name="connsiteX3" fmla="*/ 111279 w 294841"/>
                <a:gd name="connsiteY3" fmla="*/ 8452 h 142875"/>
                <a:gd name="connsiteX4" fmla="*/ 139241 w 294841"/>
                <a:gd name="connsiteY4" fmla="*/ 21501 h 142875"/>
                <a:gd name="connsiteX5" fmla="*/ 139241 w 294841"/>
                <a:gd name="connsiteY5" fmla="*/ 21501 h 142875"/>
                <a:gd name="connsiteX6" fmla="*/ 167141 w 294841"/>
                <a:gd name="connsiteY6" fmla="*/ 34573 h 142875"/>
                <a:gd name="connsiteX7" fmla="*/ 167204 w 294841"/>
                <a:gd name="connsiteY7" fmla="*/ 34550 h 142875"/>
                <a:gd name="connsiteX8" fmla="*/ 216186 w 294841"/>
                <a:gd name="connsiteY8" fmla="*/ 16738 h 142875"/>
                <a:gd name="connsiteX9" fmla="*/ 294740 w 294841"/>
                <a:gd name="connsiteY9" fmla="*/ 53296 h 142875"/>
                <a:gd name="connsiteX10" fmla="*/ 294746 w 294841"/>
                <a:gd name="connsiteY10" fmla="*/ 53314 h 142875"/>
                <a:gd name="connsiteX11" fmla="*/ 294746 w 294841"/>
                <a:gd name="connsiteY11" fmla="*/ 53981 h 142875"/>
                <a:gd name="connsiteX12" fmla="*/ 290086 w 294841"/>
                <a:gd name="connsiteY12" fmla="*/ 63982 h 142875"/>
                <a:gd name="connsiteX13" fmla="*/ 156932 w 294841"/>
                <a:gd name="connsiteY13" fmla="*/ 112560 h 142875"/>
                <a:gd name="connsiteX14" fmla="*/ 128969 w 294841"/>
                <a:gd name="connsiteY14" fmla="*/ 113703 h 142875"/>
                <a:gd name="connsiteX15" fmla="*/ 128969 w 294841"/>
                <a:gd name="connsiteY15" fmla="*/ 113703 h 142875"/>
                <a:gd name="connsiteX16" fmla="*/ 101007 w 294841"/>
                <a:gd name="connsiteY16" fmla="*/ 114846 h 142875"/>
                <a:gd name="connsiteX17" fmla="*/ 23778 w 294841"/>
                <a:gd name="connsiteY17" fmla="*/ 143421 h 142875"/>
                <a:gd name="connsiteX18" fmla="*/ 14267 w 294841"/>
                <a:gd name="connsiteY18" fmla="*/ 116656 h 142875"/>
                <a:gd name="connsiteX19" fmla="*/ 15503 w 294841"/>
                <a:gd name="connsiteY19" fmla="*/ 85414 h 142875"/>
                <a:gd name="connsiteX20" fmla="*/ 15883 w 294841"/>
                <a:gd name="connsiteY20" fmla="*/ 7169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4841" h="142875">
                  <a:moveTo>
                    <a:pt x="15883" y="71698"/>
                  </a:moveTo>
                  <a:lnTo>
                    <a:pt x="7133" y="47504"/>
                  </a:lnTo>
                  <a:cubicBezTo>
                    <a:pt x="8445" y="46467"/>
                    <a:pt x="9883" y="45603"/>
                    <a:pt x="11413" y="44932"/>
                  </a:cubicBezTo>
                  <a:lnTo>
                    <a:pt x="111279" y="8452"/>
                  </a:lnTo>
                  <a:cubicBezTo>
                    <a:pt x="122597" y="4359"/>
                    <a:pt x="135091" y="10189"/>
                    <a:pt x="139241" y="21501"/>
                  </a:cubicBezTo>
                  <a:lnTo>
                    <a:pt x="139241" y="21501"/>
                  </a:lnTo>
                  <a:cubicBezTo>
                    <a:pt x="143341" y="32826"/>
                    <a:pt x="155832" y="38679"/>
                    <a:pt x="167141" y="34573"/>
                  </a:cubicBezTo>
                  <a:cubicBezTo>
                    <a:pt x="167161" y="34566"/>
                    <a:pt x="167182" y="34558"/>
                    <a:pt x="167204" y="34550"/>
                  </a:cubicBezTo>
                  <a:lnTo>
                    <a:pt x="216186" y="16738"/>
                  </a:lnTo>
                  <a:cubicBezTo>
                    <a:pt x="247959" y="5109"/>
                    <a:pt x="283129" y="21477"/>
                    <a:pt x="294740" y="53296"/>
                  </a:cubicBezTo>
                  <a:cubicBezTo>
                    <a:pt x="294742" y="53302"/>
                    <a:pt x="294744" y="53308"/>
                    <a:pt x="294746" y="53314"/>
                  </a:cubicBezTo>
                  <a:lnTo>
                    <a:pt x="294746" y="53981"/>
                  </a:lnTo>
                  <a:cubicBezTo>
                    <a:pt x="296158" y="58029"/>
                    <a:pt x="294090" y="62466"/>
                    <a:pt x="290086" y="63982"/>
                  </a:cubicBezTo>
                  <a:lnTo>
                    <a:pt x="156932" y="112560"/>
                  </a:lnTo>
                  <a:cubicBezTo>
                    <a:pt x="147964" y="115882"/>
                    <a:pt x="138177" y="116282"/>
                    <a:pt x="128969" y="113703"/>
                  </a:cubicBezTo>
                  <a:lnTo>
                    <a:pt x="128969" y="113703"/>
                  </a:lnTo>
                  <a:cubicBezTo>
                    <a:pt x="119750" y="111218"/>
                    <a:pt x="109993" y="111617"/>
                    <a:pt x="101007" y="114846"/>
                  </a:cubicBezTo>
                  <a:lnTo>
                    <a:pt x="23778" y="143421"/>
                  </a:lnTo>
                  <a:lnTo>
                    <a:pt x="14267" y="116656"/>
                  </a:lnTo>
                  <a:cubicBezTo>
                    <a:pt x="10916" y="106431"/>
                    <a:pt x="11355" y="95340"/>
                    <a:pt x="15503" y="85414"/>
                  </a:cubicBezTo>
                  <a:cubicBezTo>
                    <a:pt x="17265" y="81035"/>
                    <a:pt x="17401" y="76168"/>
                    <a:pt x="15883" y="71698"/>
                  </a:cubicBezTo>
                  <a:close/>
                </a:path>
              </a:pathLst>
            </a:custGeom>
            <a:solidFill>
              <a:srgbClr val="6B2A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5611222F-862D-794C-8B95-B3A34B6373CD}"/>
                </a:ext>
              </a:extLst>
            </p:cNvPr>
            <p:cNvSpPr/>
            <p:nvPr/>
          </p:nvSpPr>
          <p:spPr>
            <a:xfrm>
              <a:off x="11221191" y="4404798"/>
              <a:ext cx="294841" cy="152400"/>
            </a:xfrm>
            <a:custGeom>
              <a:avLst/>
              <a:gdLst>
                <a:gd name="connsiteX0" fmla="*/ 296426 w 294841"/>
                <a:gd name="connsiteY0" fmla="*/ 76905 h 152400"/>
                <a:gd name="connsiteX1" fmla="*/ 296426 w 294841"/>
                <a:gd name="connsiteY1" fmla="*/ 76143 h 152400"/>
                <a:gd name="connsiteX2" fmla="*/ 223414 w 294841"/>
                <a:gd name="connsiteY2" fmla="*/ 29463 h 152400"/>
                <a:gd name="connsiteX3" fmla="*/ 223382 w 294841"/>
                <a:gd name="connsiteY3" fmla="*/ 29471 h 152400"/>
                <a:gd name="connsiteX4" fmla="*/ 172497 w 294841"/>
                <a:gd name="connsiteY4" fmla="*/ 40710 h 152400"/>
                <a:gd name="connsiteX5" fmla="*/ 146628 w 294841"/>
                <a:gd name="connsiteY5" fmla="*/ 24327 h 152400"/>
                <a:gd name="connsiteX6" fmla="*/ 146628 w 294841"/>
                <a:gd name="connsiteY6" fmla="*/ 24327 h 152400"/>
                <a:gd name="connsiteX7" fmla="*/ 120718 w 294841"/>
                <a:gd name="connsiteY7" fmla="*/ 7646 h 152400"/>
                <a:gd name="connsiteX8" fmla="*/ 120663 w 294841"/>
                <a:gd name="connsiteY8" fmla="*/ 7658 h 152400"/>
                <a:gd name="connsiteX9" fmla="*/ 24221 w 294841"/>
                <a:gd name="connsiteY9" fmla="*/ 64332 h 152400"/>
                <a:gd name="connsiteX10" fmla="*/ 7650 w 294841"/>
                <a:gd name="connsiteY10" fmla="*/ 90335 h 152400"/>
                <a:gd name="connsiteX11" fmla="*/ 7672 w 294841"/>
                <a:gd name="connsiteY11" fmla="*/ 90431 h 152400"/>
                <a:gd name="connsiteX12" fmla="*/ 20036 w 294841"/>
                <a:gd name="connsiteY12" fmla="*/ 146723 h 152400"/>
                <a:gd name="connsiteX13" fmla="*/ 115146 w 294841"/>
                <a:gd name="connsiteY13" fmla="*/ 125768 h 152400"/>
                <a:gd name="connsiteX14" fmla="*/ 112578 w 294841"/>
                <a:gd name="connsiteY14" fmla="*/ 114529 h 152400"/>
                <a:gd name="connsiteX15" fmla="*/ 138733 w 294841"/>
                <a:gd name="connsiteY15" fmla="*/ 120530 h 152400"/>
                <a:gd name="connsiteX16" fmla="*/ 291480 w 294841"/>
                <a:gd name="connsiteY16" fmla="*/ 86811 h 152400"/>
                <a:gd name="connsiteX17" fmla="*/ 296439 w 294841"/>
                <a:gd name="connsiteY17" fmla="*/ 76945 h 152400"/>
                <a:gd name="connsiteX18" fmla="*/ 296426 w 294841"/>
                <a:gd name="connsiteY18" fmla="*/ 7690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41" h="152400">
                  <a:moveTo>
                    <a:pt x="296426" y="76905"/>
                  </a:moveTo>
                  <a:lnTo>
                    <a:pt x="296426" y="76143"/>
                  </a:lnTo>
                  <a:cubicBezTo>
                    <a:pt x="289136" y="43061"/>
                    <a:pt x="256447" y="22162"/>
                    <a:pt x="223414" y="29463"/>
                  </a:cubicBezTo>
                  <a:cubicBezTo>
                    <a:pt x="223403" y="29466"/>
                    <a:pt x="223393" y="29468"/>
                    <a:pt x="223382" y="29471"/>
                  </a:cubicBezTo>
                  <a:lnTo>
                    <a:pt x="172497" y="40710"/>
                  </a:lnTo>
                  <a:cubicBezTo>
                    <a:pt x="160860" y="43206"/>
                    <a:pt x="149365" y="35927"/>
                    <a:pt x="146628" y="24327"/>
                  </a:cubicBezTo>
                  <a:lnTo>
                    <a:pt x="146628" y="24327"/>
                  </a:lnTo>
                  <a:cubicBezTo>
                    <a:pt x="144072" y="12555"/>
                    <a:pt x="132472" y="5087"/>
                    <a:pt x="120718" y="7646"/>
                  </a:cubicBezTo>
                  <a:cubicBezTo>
                    <a:pt x="120699" y="7650"/>
                    <a:pt x="120681" y="7654"/>
                    <a:pt x="120663" y="7658"/>
                  </a:cubicBezTo>
                  <a:lnTo>
                    <a:pt x="24221" y="64332"/>
                  </a:lnTo>
                  <a:cubicBezTo>
                    <a:pt x="12475" y="66930"/>
                    <a:pt x="5056" y="78572"/>
                    <a:pt x="7650" y="90335"/>
                  </a:cubicBezTo>
                  <a:cubicBezTo>
                    <a:pt x="7657" y="90367"/>
                    <a:pt x="7664" y="90399"/>
                    <a:pt x="7672" y="90431"/>
                  </a:cubicBezTo>
                  <a:lnTo>
                    <a:pt x="20036" y="146723"/>
                  </a:lnTo>
                  <a:lnTo>
                    <a:pt x="115146" y="125768"/>
                  </a:lnTo>
                  <a:lnTo>
                    <a:pt x="112578" y="114529"/>
                  </a:lnTo>
                  <a:lnTo>
                    <a:pt x="138733" y="120530"/>
                  </a:lnTo>
                  <a:lnTo>
                    <a:pt x="291480" y="86811"/>
                  </a:lnTo>
                  <a:cubicBezTo>
                    <a:pt x="295570" y="85458"/>
                    <a:pt x="297790" y="81041"/>
                    <a:pt x="296439" y="76945"/>
                  </a:cubicBezTo>
                  <a:cubicBezTo>
                    <a:pt x="296434" y="76931"/>
                    <a:pt x="296430" y="76918"/>
                    <a:pt x="296426" y="76905"/>
                  </a:cubicBezTo>
                  <a:close/>
                </a:path>
              </a:pathLst>
            </a:custGeom>
            <a:solidFill>
              <a:srgbClr val="280B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E21EA9C1-950E-804C-A742-268F08D108BB}"/>
                </a:ext>
              </a:extLst>
            </p:cNvPr>
            <p:cNvSpPr/>
            <p:nvPr/>
          </p:nvSpPr>
          <p:spPr>
            <a:xfrm>
              <a:off x="11219615" y="4389535"/>
              <a:ext cx="294841" cy="133350"/>
            </a:xfrm>
            <a:custGeom>
              <a:avLst/>
              <a:gdLst>
                <a:gd name="connsiteX0" fmla="*/ 15049 w 294841"/>
                <a:gd name="connsiteY0" fmla="*/ 57497 h 133350"/>
                <a:gd name="connsiteX1" fmla="*/ 9533 w 294841"/>
                <a:gd name="connsiteY1" fmla="*/ 32351 h 133350"/>
                <a:gd name="connsiteX2" fmla="*/ 14383 w 294841"/>
                <a:gd name="connsiteY2" fmla="*/ 30637 h 133350"/>
                <a:gd name="connsiteX3" fmla="*/ 118244 w 294841"/>
                <a:gd name="connsiteY3" fmla="*/ 7681 h 133350"/>
                <a:gd name="connsiteX4" fmla="*/ 144171 w 294841"/>
                <a:gd name="connsiteY4" fmla="*/ 24084 h 133350"/>
                <a:gd name="connsiteX5" fmla="*/ 144208 w 294841"/>
                <a:gd name="connsiteY5" fmla="*/ 24255 h 133350"/>
                <a:gd name="connsiteX6" fmla="*/ 144209 w 294841"/>
                <a:gd name="connsiteY6" fmla="*/ 24731 h 133350"/>
                <a:gd name="connsiteX7" fmla="*/ 170174 w 294841"/>
                <a:gd name="connsiteY7" fmla="*/ 41326 h 133350"/>
                <a:gd name="connsiteX8" fmla="*/ 170269 w 294841"/>
                <a:gd name="connsiteY8" fmla="*/ 41305 h 133350"/>
                <a:gd name="connsiteX9" fmla="*/ 221153 w 294841"/>
                <a:gd name="connsiteY9" fmla="*/ 30065 h 133350"/>
                <a:gd name="connsiteX10" fmla="*/ 294286 w 294841"/>
                <a:gd name="connsiteY10" fmla="*/ 76805 h 133350"/>
                <a:gd name="connsiteX11" fmla="*/ 294292 w 294841"/>
                <a:gd name="connsiteY11" fmla="*/ 76833 h 133350"/>
                <a:gd name="connsiteX12" fmla="*/ 294292 w 294841"/>
                <a:gd name="connsiteY12" fmla="*/ 77690 h 133350"/>
                <a:gd name="connsiteX13" fmla="*/ 288808 w 294841"/>
                <a:gd name="connsiteY13" fmla="*/ 87118 h 133350"/>
                <a:gd name="connsiteX14" fmla="*/ 288396 w 294841"/>
                <a:gd name="connsiteY14" fmla="*/ 87215 h 133350"/>
                <a:gd name="connsiteX15" fmla="*/ 150011 w 294841"/>
                <a:gd name="connsiteY15" fmla="*/ 117790 h 133350"/>
                <a:gd name="connsiteX16" fmla="*/ 122143 w 294841"/>
                <a:gd name="connsiteY16" fmla="*/ 115219 h 133350"/>
                <a:gd name="connsiteX17" fmla="*/ 122143 w 294841"/>
                <a:gd name="connsiteY17" fmla="*/ 115219 h 133350"/>
                <a:gd name="connsiteX18" fmla="*/ 94276 w 294841"/>
                <a:gd name="connsiteY18" fmla="*/ 112647 h 133350"/>
                <a:gd name="connsiteX19" fmla="*/ 14003 w 294841"/>
                <a:gd name="connsiteY19" fmla="*/ 130363 h 133350"/>
                <a:gd name="connsiteX20" fmla="*/ 7916 w 294841"/>
                <a:gd name="connsiteY20" fmla="*/ 102550 h 133350"/>
                <a:gd name="connsiteX21" fmla="*/ 13242 w 294841"/>
                <a:gd name="connsiteY21" fmla="*/ 71689 h 133350"/>
                <a:gd name="connsiteX22" fmla="*/ 15049 w 294841"/>
                <a:gd name="connsiteY22" fmla="*/ 5749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4841" h="133350">
                  <a:moveTo>
                    <a:pt x="15049" y="57497"/>
                  </a:moveTo>
                  <a:lnTo>
                    <a:pt x="9533" y="32351"/>
                  </a:lnTo>
                  <a:cubicBezTo>
                    <a:pt x="11073" y="31583"/>
                    <a:pt x="12702" y="31007"/>
                    <a:pt x="14383" y="30637"/>
                  </a:cubicBezTo>
                  <a:lnTo>
                    <a:pt x="118244" y="7681"/>
                  </a:lnTo>
                  <a:cubicBezTo>
                    <a:pt x="129926" y="5041"/>
                    <a:pt x="141534" y="12385"/>
                    <a:pt x="144171" y="24084"/>
                  </a:cubicBezTo>
                  <a:cubicBezTo>
                    <a:pt x="144183" y="24141"/>
                    <a:pt x="144196" y="24198"/>
                    <a:pt x="144208" y="24255"/>
                  </a:cubicBezTo>
                  <a:lnTo>
                    <a:pt x="144209" y="24731"/>
                  </a:lnTo>
                  <a:cubicBezTo>
                    <a:pt x="146803" y="36494"/>
                    <a:pt x="158428" y="43924"/>
                    <a:pt x="170174" y="41326"/>
                  </a:cubicBezTo>
                  <a:cubicBezTo>
                    <a:pt x="170206" y="41319"/>
                    <a:pt x="170237" y="41312"/>
                    <a:pt x="170269" y="41305"/>
                  </a:cubicBezTo>
                  <a:lnTo>
                    <a:pt x="221153" y="30065"/>
                  </a:lnTo>
                  <a:cubicBezTo>
                    <a:pt x="254236" y="22747"/>
                    <a:pt x="286979" y="43673"/>
                    <a:pt x="294286" y="76805"/>
                  </a:cubicBezTo>
                  <a:cubicBezTo>
                    <a:pt x="294288" y="76814"/>
                    <a:pt x="294290" y="76824"/>
                    <a:pt x="294292" y="76833"/>
                  </a:cubicBezTo>
                  <a:lnTo>
                    <a:pt x="294292" y="77690"/>
                  </a:lnTo>
                  <a:cubicBezTo>
                    <a:pt x="295378" y="81810"/>
                    <a:pt x="292922" y="86031"/>
                    <a:pt x="288808" y="87118"/>
                  </a:cubicBezTo>
                  <a:cubicBezTo>
                    <a:pt x="288672" y="87154"/>
                    <a:pt x="288534" y="87186"/>
                    <a:pt x="288396" y="87215"/>
                  </a:cubicBezTo>
                  <a:lnTo>
                    <a:pt x="150011" y="117790"/>
                  </a:lnTo>
                  <a:cubicBezTo>
                    <a:pt x="140684" y="119908"/>
                    <a:pt x="130926" y="119008"/>
                    <a:pt x="122143" y="115219"/>
                  </a:cubicBezTo>
                  <a:lnTo>
                    <a:pt x="122143" y="115219"/>
                  </a:lnTo>
                  <a:cubicBezTo>
                    <a:pt x="113348" y="111480"/>
                    <a:pt x="103606" y="110581"/>
                    <a:pt x="94276" y="112647"/>
                  </a:cubicBezTo>
                  <a:lnTo>
                    <a:pt x="14003" y="130363"/>
                  </a:lnTo>
                  <a:lnTo>
                    <a:pt x="7916" y="102550"/>
                  </a:lnTo>
                  <a:cubicBezTo>
                    <a:pt x="5906" y="91957"/>
                    <a:pt x="7798" y="80993"/>
                    <a:pt x="13242" y="71689"/>
                  </a:cubicBezTo>
                  <a:cubicBezTo>
                    <a:pt x="15607" y="67355"/>
                    <a:pt x="16252" y="62287"/>
                    <a:pt x="15049" y="57497"/>
                  </a:cubicBezTo>
                  <a:close/>
                </a:path>
              </a:pathLst>
            </a:custGeom>
            <a:solidFill>
              <a:srgbClr val="6B2A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A56C01BA-D314-0747-8C07-FC0098EEF242}"/>
                </a:ext>
              </a:extLst>
            </p:cNvPr>
            <p:cNvSpPr/>
            <p:nvPr/>
          </p:nvSpPr>
          <p:spPr>
            <a:xfrm>
              <a:off x="11023805" y="3719227"/>
              <a:ext cx="656260" cy="590550"/>
            </a:xfrm>
            <a:custGeom>
              <a:avLst/>
              <a:gdLst>
                <a:gd name="connsiteX0" fmla="*/ 7133 w 656259"/>
                <a:gd name="connsiteY0" fmla="*/ 7144 h 590550"/>
                <a:gd name="connsiteX1" fmla="*/ 32337 w 656259"/>
                <a:gd name="connsiteY1" fmla="*/ 157639 h 590550"/>
                <a:gd name="connsiteX2" fmla="*/ 119743 w 656259"/>
                <a:gd name="connsiteY2" fmla="*/ 245745 h 590550"/>
                <a:gd name="connsiteX3" fmla="*/ 326703 w 656259"/>
                <a:gd name="connsiteY3" fmla="*/ 283845 h 590550"/>
                <a:gd name="connsiteX4" fmla="*/ 355236 w 656259"/>
                <a:gd name="connsiteY4" fmla="*/ 307753 h 590550"/>
                <a:gd name="connsiteX5" fmla="*/ 464613 w 656259"/>
                <a:gd name="connsiteY5" fmla="*/ 586073 h 590550"/>
                <a:gd name="connsiteX6" fmla="*/ 653597 w 656259"/>
                <a:gd name="connsiteY6" fmla="*/ 499301 h 590550"/>
                <a:gd name="connsiteX7" fmla="*/ 517114 w 656259"/>
                <a:gd name="connsiteY7" fmla="*/ 162401 h 590550"/>
                <a:gd name="connsiteX8" fmla="*/ 418960 w 656259"/>
                <a:gd name="connsiteY8" fmla="*/ 71723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259" h="590550">
                  <a:moveTo>
                    <a:pt x="7133" y="7144"/>
                  </a:moveTo>
                  <a:lnTo>
                    <a:pt x="32337" y="157639"/>
                  </a:lnTo>
                  <a:cubicBezTo>
                    <a:pt x="39829" y="202619"/>
                    <a:pt x="74879" y="237950"/>
                    <a:pt x="119743" y="245745"/>
                  </a:cubicBezTo>
                  <a:lnTo>
                    <a:pt x="326703" y="283845"/>
                  </a:lnTo>
                  <a:cubicBezTo>
                    <a:pt x="339673" y="286398"/>
                    <a:pt x="350438" y="295418"/>
                    <a:pt x="355236" y="307753"/>
                  </a:cubicBezTo>
                  <a:lnTo>
                    <a:pt x="464613" y="586073"/>
                  </a:lnTo>
                  <a:cubicBezTo>
                    <a:pt x="464613" y="586073"/>
                    <a:pt x="583881" y="600647"/>
                    <a:pt x="653597" y="499301"/>
                  </a:cubicBezTo>
                  <a:lnTo>
                    <a:pt x="517114" y="162401"/>
                  </a:lnTo>
                  <a:cubicBezTo>
                    <a:pt x="498605" y="119682"/>
                    <a:pt x="462968" y="86759"/>
                    <a:pt x="418960" y="71723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17BA4E34-3025-094F-920A-C1FA5263A0FA}"/>
                </a:ext>
              </a:extLst>
            </p:cNvPr>
            <p:cNvSpPr/>
            <p:nvPr/>
          </p:nvSpPr>
          <p:spPr>
            <a:xfrm>
              <a:off x="10849047" y="3766661"/>
              <a:ext cx="542128" cy="685800"/>
            </a:xfrm>
            <a:custGeom>
              <a:avLst/>
              <a:gdLst>
                <a:gd name="connsiteX0" fmla="*/ 541598 w 542127"/>
                <a:gd name="connsiteY0" fmla="*/ 625697 h 685800"/>
                <a:gd name="connsiteX1" fmla="*/ 338633 w 542127"/>
                <a:gd name="connsiteY1" fmla="*/ 671036 h 685800"/>
                <a:gd name="connsiteX2" fmla="*/ 291078 w 542127"/>
                <a:gd name="connsiteY2" fmla="*/ 373856 h 685800"/>
                <a:gd name="connsiteX3" fmla="*/ 288034 w 542127"/>
                <a:gd name="connsiteY3" fmla="*/ 355282 h 685800"/>
                <a:gd name="connsiteX4" fmla="*/ 73846 w 542127"/>
                <a:gd name="connsiteY4" fmla="*/ 255746 h 685800"/>
                <a:gd name="connsiteX5" fmla="*/ 7269 w 542127"/>
                <a:gd name="connsiteY5" fmla="*/ 150971 h 685800"/>
                <a:gd name="connsiteX6" fmla="*/ 9742 w 542127"/>
                <a:gd name="connsiteY6" fmla="*/ 101251 h 685800"/>
                <a:gd name="connsiteX7" fmla="*/ 14592 w 542127"/>
                <a:gd name="connsiteY7" fmla="*/ 7144 h 685800"/>
                <a:gd name="connsiteX8" fmla="*/ 403212 w 542127"/>
                <a:gd name="connsiteY8" fmla="*/ 158401 h 685800"/>
                <a:gd name="connsiteX9" fmla="*/ 479871 w 542127"/>
                <a:gd name="connsiteY9" fmla="*/ 26765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127" h="685800">
                  <a:moveTo>
                    <a:pt x="541598" y="625697"/>
                  </a:moveTo>
                  <a:cubicBezTo>
                    <a:pt x="451909" y="709803"/>
                    <a:pt x="338633" y="671036"/>
                    <a:pt x="338633" y="671036"/>
                  </a:cubicBezTo>
                  <a:lnTo>
                    <a:pt x="291078" y="373856"/>
                  </a:lnTo>
                  <a:lnTo>
                    <a:pt x="288034" y="355282"/>
                  </a:lnTo>
                  <a:lnTo>
                    <a:pt x="73846" y="255746"/>
                  </a:lnTo>
                  <a:cubicBezTo>
                    <a:pt x="31685" y="238527"/>
                    <a:pt x="4988" y="196512"/>
                    <a:pt x="7269" y="150971"/>
                  </a:cubicBezTo>
                  <a:lnTo>
                    <a:pt x="9742" y="101251"/>
                  </a:lnTo>
                  <a:lnTo>
                    <a:pt x="14592" y="7144"/>
                  </a:lnTo>
                  <a:lnTo>
                    <a:pt x="403212" y="158401"/>
                  </a:lnTo>
                  <a:cubicBezTo>
                    <a:pt x="442956" y="182416"/>
                    <a:pt x="470778" y="222067"/>
                    <a:pt x="479871" y="267652"/>
                  </a:cubicBezTo>
                  <a:close/>
                </a:path>
              </a:pathLst>
            </a:custGeom>
            <a:solidFill>
              <a:srgbClr val="2020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C1FE8A87-E292-5D41-AE6C-F6DACA5E0F2D}"/>
                </a:ext>
              </a:extLst>
            </p:cNvPr>
            <p:cNvSpPr/>
            <p:nvPr/>
          </p:nvSpPr>
          <p:spPr>
            <a:xfrm>
              <a:off x="10906983" y="3869912"/>
              <a:ext cx="228264" cy="123825"/>
            </a:xfrm>
            <a:custGeom>
              <a:avLst/>
              <a:gdLst>
                <a:gd name="connsiteX0" fmla="*/ 55667 w 228264"/>
                <a:gd name="connsiteY0" fmla="*/ 121063 h 123825"/>
                <a:gd name="connsiteX1" fmla="*/ 215452 w 228264"/>
                <a:gd name="connsiteY1" fmla="*/ 42196 h 123825"/>
                <a:gd name="connsiteX2" fmla="*/ 88479 w 228264"/>
                <a:gd name="connsiteY2" fmla="*/ 7144 h 123825"/>
                <a:gd name="connsiteX3" fmla="*/ 7541 w 228264"/>
                <a:gd name="connsiteY3" fmla="*/ 31242 h 123825"/>
                <a:gd name="connsiteX4" fmla="*/ 55667 w 228264"/>
                <a:gd name="connsiteY4" fmla="*/ 12106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64" h="123825">
                  <a:moveTo>
                    <a:pt x="55667" y="121063"/>
                  </a:moveTo>
                  <a:cubicBezTo>
                    <a:pt x="79729" y="92488"/>
                    <a:pt x="173888" y="50959"/>
                    <a:pt x="215452" y="42196"/>
                  </a:cubicBezTo>
                  <a:cubicBezTo>
                    <a:pt x="257015" y="33433"/>
                    <a:pt x="101319" y="7144"/>
                    <a:pt x="88479" y="7144"/>
                  </a:cubicBezTo>
                  <a:cubicBezTo>
                    <a:pt x="75640" y="7144"/>
                    <a:pt x="978" y="13716"/>
                    <a:pt x="7541" y="31242"/>
                  </a:cubicBezTo>
                  <a:cubicBezTo>
                    <a:pt x="14104" y="48768"/>
                    <a:pt x="55667" y="121063"/>
                    <a:pt x="55667" y="121063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300ECC77-D47E-1C45-A21D-97C2BA688664}"/>
                </a:ext>
              </a:extLst>
            </p:cNvPr>
            <p:cNvSpPr/>
            <p:nvPr/>
          </p:nvSpPr>
          <p:spPr>
            <a:xfrm>
              <a:off x="10849047" y="3860768"/>
              <a:ext cx="294841" cy="285750"/>
            </a:xfrm>
            <a:custGeom>
              <a:avLst/>
              <a:gdLst>
                <a:gd name="connsiteX0" fmla="*/ 290507 w 294841"/>
                <a:gd name="connsiteY0" fmla="*/ 279750 h 285750"/>
                <a:gd name="connsiteX1" fmla="*/ 287463 w 294841"/>
                <a:gd name="connsiteY1" fmla="*/ 261176 h 285750"/>
                <a:gd name="connsiteX2" fmla="*/ 73846 w 294841"/>
                <a:gd name="connsiteY2" fmla="*/ 161639 h 285750"/>
                <a:gd name="connsiteX3" fmla="*/ 7269 w 294841"/>
                <a:gd name="connsiteY3" fmla="*/ 56864 h 285750"/>
                <a:gd name="connsiteX4" fmla="*/ 9742 w 294841"/>
                <a:gd name="connsiteY4" fmla="*/ 7144 h 285750"/>
                <a:gd name="connsiteX5" fmla="*/ 47786 w 294841"/>
                <a:gd name="connsiteY5" fmla="*/ 14192 h 285750"/>
                <a:gd name="connsiteX6" fmla="*/ 103521 w 294841"/>
                <a:gd name="connsiteY6" fmla="*/ 75819 h 285750"/>
                <a:gd name="connsiteX7" fmla="*/ 236009 w 294841"/>
                <a:gd name="connsiteY7" fmla="*/ 182880 h 285750"/>
                <a:gd name="connsiteX8" fmla="*/ 290507 w 294841"/>
                <a:gd name="connsiteY8" fmla="*/ 279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841" h="285750">
                  <a:moveTo>
                    <a:pt x="290507" y="279750"/>
                  </a:moveTo>
                  <a:lnTo>
                    <a:pt x="287463" y="261176"/>
                  </a:lnTo>
                  <a:lnTo>
                    <a:pt x="73846" y="161639"/>
                  </a:lnTo>
                  <a:cubicBezTo>
                    <a:pt x="31685" y="144420"/>
                    <a:pt x="4988" y="102406"/>
                    <a:pt x="7269" y="56864"/>
                  </a:cubicBezTo>
                  <a:lnTo>
                    <a:pt x="9742" y="7144"/>
                  </a:lnTo>
                  <a:cubicBezTo>
                    <a:pt x="28764" y="9716"/>
                    <a:pt x="47786" y="14192"/>
                    <a:pt x="47786" y="14192"/>
                  </a:cubicBezTo>
                  <a:lnTo>
                    <a:pt x="103521" y="75819"/>
                  </a:lnTo>
                  <a:cubicBezTo>
                    <a:pt x="104662" y="112776"/>
                    <a:pt x="148412" y="143447"/>
                    <a:pt x="236009" y="182880"/>
                  </a:cubicBezTo>
                  <a:cubicBezTo>
                    <a:pt x="277477" y="201454"/>
                    <a:pt x="289556" y="242030"/>
                    <a:pt x="290507" y="279750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34EBEA0-33F2-E446-B23C-BF310D3CBBE7}"/>
                </a:ext>
              </a:extLst>
            </p:cNvPr>
            <p:cNvSpPr/>
            <p:nvPr/>
          </p:nvSpPr>
          <p:spPr>
            <a:xfrm>
              <a:off x="11053289" y="3723608"/>
              <a:ext cx="627727" cy="581025"/>
            </a:xfrm>
            <a:custGeom>
              <a:avLst/>
              <a:gdLst>
                <a:gd name="connsiteX0" fmla="*/ 389476 w 627726"/>
                <a:gd name="connsiteY0" fmla="*/ 67342 h 581025"/>
                <a:gd name="connsiteX1" fmla="*/ 7133 w 627726"/>
                <a:gd name="connsiteY1" fmla="*/ 7144 h 581025"/>
                <a:gd name="connsiteX2" fmla="*/ 232354 w 627726"/>
                <a:gd name="connsiteY2" fmla="*/ 64865 h 581025"/>
                <a:gd name="connsiteX3" fmla="*/ 235873 w 627726"/>
                <a:gd name="connsiteY3" fmla="*/ 199358 h 581025"/>
                <a:gd name="connsiteX4" fmla="*/ 320141 w 627726"/>
                <a:gd name="connsiteY4" fmla="*/ 243840 h 581025"/>
                <a:gd name="connsiteX5" fmla="*/ 348674 w 627726"/>
                <a:gd name="connsiteY5" fmla="*/ 267271 h 581025"/>
                <a:gd name="connsiteX6" fmla="*/ 476217 w 627726"/>
                <a:gd name="connsiteY6" fmla="*/ 580739 h 581025"/>
                <a:gd name="connsiteX7" fmla="*/ 624588 w 627726"/>
                <a:gd name="connsiteY7" fmla="*/ 495014 h 581025"/>
                <a:gd name="connsiteX8" fmla="*/ 487630 w 627726"/>
                <a:gd name="connsiteY8" fmla="*/ 158020 h 581025"/>
                <a:gd name="connsiteX9" fmla="*/ 389476 w 627726"/>
                <a:gd name="connsiteY9" fmla="*/ 67342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7726" h="581025">
                  <a:moveTo>
                    <a:pt x="389476" y="67342"/>
                  </a:moveTo>
                  <a:lnTo>
                    <a:pt x="7133" y="7144"/>
                  </a:lnTo>
                  <a:lnTo>
                    <a:pt x="232354" y="64865"/>
                  </a:lnTo>
                  <a:cubicBezTo>
                    <a:pt x="232354" y="64865"/>
                    <a:pt x="276200" y="136874"/>
                    <a:pt x="235873" y="199358"/>
                  </a:cubicBezTo>
                  <a:lnTo>
                    <a:pt x="320141" y="243840"/>
                  </a:lnTo>
                  <a:cubicBezTo>
                    <a:pt x="333012" y="246284"/>
                    <a:pt x="343760" y="255110"/>
                    <a:pt x="348674" y="267271"/>
                  </a:cubicBezTo>
                  <a:lnTo>
                    <a:pt x="476217" y="580739"/>
                  </a:lnTo>
                  <a:cubicBezTo>
                    <a:pt x="535901" y="575552"/>
                    <a:pt x="590229" y="544163"/>
                    <a:pt x="624588" y="495014"/>
                  </a:cubicBezTo>
                  <a:lnTo>
                    <a:pt x="487630" y="158020"/>
                  </a:lnTo>
                  <a:cubicBezTo>
                    <a:pt x="469121" y="115301"/>
                    <a:pt x="433484" y="82378"/>
                    <a:pt x="389476" y="67342"/>
                  </a:cubicBezTo>
                  <a:close/>
                </a:path>
              </a:pathLst>
            </a:custGeom>
            <a:solidFill>
              <a:srgbClr val="2020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32E59957-B0E5-774C-BB4B-19A3DD4A6185}"/>
                </a:ext>
              </a:extLst>
            </p:cNvPr>
            <p:cNvSpPr/>
            <p:nvPr/>
          </p:nvSpPr>
          <p:spPr>
            <a:xfrm>
              <a:off x="10849088" y="3252502"/>
              <a:ext cx="466040" cy="685800"/>
            </a:xfrm>
            <a:custGeom>
              <a:avLst/>
              <a:gdLst>
                <a:gd name="connsiteX0" fmla="*/ 211905 w 466039"/>
                <a:gd name="connsiteY0" fmla="*/ 7144 h 685800"/>
                <a:gd name="connsiteX1" fmla="*/ 54688 w 466039"/>
                <a:gd name="connsiteY1" fmla="*/ 87249 h 685800"/>
                <a:gd name="connsiteX2" fmla="*/ 7133 w 466039"/>
                <a:gd name="connsiteY2" fmla="*/ 665131 h 685800"/>
                <a:gd name="connsiteX3" fmla="*/ 436460 w 466039"/>
                <a:gd name="connsiteY3" fmla="*/ 513969 h 685800"/>
                <a:gd name="connsiteX4" fmla="*/ 462615 w 466039"/>
                <a:gd name="connsiteY4" fmla="*/ 142494 h 685800"/>
                <a:gd name="connsiteX5" fmla="*/ 211905 w 466039"/>
                <a:gd name="connsiteY5" fmla="*/ 71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039" h="685800">
                  <a:moveTo>
                    <a:pt x="211905" y="7144"/>
                  </a:moveTo>
                  <a:cubicBezTo>
                    <a:pt x="211905" y="7144"/>
                    <a:pt x="73995" y="9049"/>
                    <a:pt x="54688" y="87249"/>
                  </a:cubicBezTo>
                  <a:cubicBezTo>
                    <a:pt x="35381" y="165449"/>
                    <a:pt x="7133" y="665131"/>
                    <a:pt x="7133" y="665131"/>
                  </a:cubicBezTo>
                  <a:cubicBezTo>
                    <a:pt x="7133" y="665131"/>
                    <a:pt x="398606" y="749618"/>
                    <a:pt x="436460" y="513969"/>
                  </a:cubicBezTo>
                  <a:lnTo>
                    <a:pt x="462615" y="142494"/>
                  </a:lnTo>
                  <a:cubicBezTo>
                    <a:pt x="469273" y="60770"/>
                    <a:pt x="370549" y="7811"/>
                    <a:pt x="211905" y="7144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CD1471EE-E86E-8342-9982-B8BEB2E260B8}"/>
                </a:ext>
              </a:extLst>
            </p:cNvPr>
            <p:cNvSpPr/>
            <p:nvPr/>
          </p:nvSpPr>
          <p:spPr>
            <a:xfrm>
              <a:off x="10773450" y="3473672"/>
              <a:ext cx="190220" cy="466725"/>
            </a:xfrm>
            <a:custGeom>
              <a:avLst/>
              <a:gdLst>
                <a:gd name="connsiteX0" fmla="*/ 7158 w 190220"/>
                <a:gd name="connsiteY0" fmla="*/ 333280 h 466725"/>
                <a:gd name="connsiteX1" fmla="*/ 179212 w 190220"/>
                <a:gd name="connsiteY1" fmla="*/ 462915 h 466725"/>
                <a:gd name="connsiteX2" fmla="*/ 189389 w 190220"/>
                <a:gd name="connsiteY2" fmla="*/ 71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0" h="466725">
                  <a:moveTo>
                    <a:pt x="7158" y="333280"/>
                  </a:moveTo>
                  <a:cubicBezTo>
                    <a:pt x="7158" y="333280"/>
                    <a:pt x="1071" y="474250"/>
                    <a:pt x="179212" y="462915"/>
                  </a:cubicBezTo>
                  <a:lnTo>
                    <a:pt x="189389" y="7144"/>
                  </a:ln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1697472C-7360-C44F-9050-FE12C3F4A5D2}"/>
                </a:ext>
              </a:extLst>
            </p:cNvPr>
            <p:cNvSpPr/>
            <p:nvPr/>
          </p:nvSpPr>
          <p:spPr>
            <a:xfrm>
              <a:off x="10596163" y="3969678"/>
              <a:ext cx="199731" cy="85725"/>
            </a:xfrm>
            <a:custGeom>
              <a:avLst/>
              <a:gdLst>
                <a:gd name="connsiteX0" fmla="*/ 200994 w 199731"/>
                <a:gd name="connsiteY0" fmla="*/ 35203 h 85725"/>
                <a:gd name="connsiteX1" fmla="*/ 53003 w 199731"/>
                <a:gd name="connsiteY1" fmla="*/ 19773 h 85725"/>
                <a:gd name="connsiteX2" fmla="*/ 93900 w 199731"/>
                <a:gd name="connsiteY2" fmla="*/ 6511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731" h="85725">
                  <a:moveTo>
                    <a:pt x="200994" y="35203"/>
                  </a:moveTo>
                  <a:cubicBezTo>
                    <a:pt x="157798" y="4376"/>
                    <a:pt x="101614" y="-1482"/>
                    <a:pt x="53003" y="19773"/>
                  </a:cubicBezTo>
                  <a:cubicBezTo>
                    <a:pt x="-34308" y="54539"/>
                    <a:pt x="16386" y="108736"/>
                    <a:pt x="93900" y="65112"/>
                  </a:cubicBezTo>
                  <a:close/>
                </a:path>
              </a:pathLst>
            </a:custGeom>
            <a:solidFill>
              <a:srgbClr val="FF9E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1251977F-1F3A-A044-BDDC-09CA247A4358}"/>
                </a:ext>
              </a:extLst>
            </p:cNvPr>
            <p:cNvSpPr/>
            <p:nvPr/>
          </p:nvSpPr>
          <p:spPr>
            <a:xfrm>
              <a:off x="10620379" y="3983046"/>
              <a:ext cx="228264" cy="85725"/>
            </a:xfrm>
            <a:custGeom>
              <a:avLst/>
              <a:gdLst>
                <a:gd name="connsiteX0" fmla="*/ 153667 w 228264"/>
                <a:gd name="connsiteY0" fmla="*/ 7358 h 85725"/>
                <a:gd name="connsiteX1" fmla="*/ 140162 w 228264"/>
                <a:gd name="connsiteY1" fmla="*/ 7358 h 85725"/>
                <a:gd name="connsiteX2" fmla="*/ 7483 w 228264"/>
                <a:gd name="connsiteY2" fmla="*/ 66127 h 85725"/>
                <a:gd name="connsiteX3" fmla="*/ 153762 w 228264"/>
                <a:gd name="connsiteY3" fmla="*/ 58983 h 85725"/>
                <a:gd name="connsiteX4" fmla="*/ 223668 w 228264"/>
                <a:gd name="connsiteY4" fmla="*/ 76033 h 85725"/>
                <a:gd name="connsiteX5" fmla="*/ 153667 w 228264"/>
                <a:gd name="connsiteY5" fmla="*/ 735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264" h="85725">
                  <a:moveTo>
                    <a:pt x="153667" y="7358"/>
                  </a:moveTo>
                  <a:cubicBezTo>
                    <a:pt x="149170" y="7072"/>
                    <a:pt x="144659" y="7072"/>
                    <a:pt x="140162" y="7358"/>
                  </a:cubicBezTo>
                  <a:cubicBezTo>
                    <a:pt x="111629" y="9263"/>
                    <a:pt x="14901" y="30789"/>
                    <a:pt x="7483" y="66127"/>
                  </a:cubicBezTo>
                  <a:cubicBezTo>
                    <a:pt x="-1172" y="107180"/>
                    <a:pt x="153762" y="58983"/>
                    <a:pt x="153762" y="58983"/>
                  </a:cubicBezTo>
                  <a:cubicBezTo>
                    <a:pt x="153762" y="58983"/>
                    <a:pt x="186765" y="94893"/>
                    <a:pt x="223668" y="76033"/>
                  </a:cubicBezTo>
                  <a:cubicBezTo>
                    <a:pt x="243356" y="66127"/>
                    <a:pt x="207690" y="10406"/>
                    <a:pt x="153667" y="7358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BFC77E84-B357-2C4E-9484-212A42BCE58B}"/>
                </a:ext>
              </a:extLst>
            </p:cNvPr>
            <p:cNvSpPr/>
            <p:nvPr/>
          </p:nvSpPr>
          <p:spPr>
            <a:xfrm>
              <a:off x="10677999" y="3930015"/>
              <a:ext cx="190220" cy="95250"/>
            </a:xfrm>
            <a:custGeom>
              <a:avLst/>
              <a:gdLst>
                <a:gd name="connsiteX0" fmla="*/ 8903 w 190220"/>
                <a:gd name="connsiteY0" fmla="*/ 44450 h 95250"/>
                <a:gd name="connsiteX1" fmla="*/ 19717 w 190220"/>
                <a:gd name="connsiteY1" fmla="*/ 8916 h 95250"/>
                <a:gd name="connsiteX2" fmla="*/ 182114 w 190220"/>
                <a:gd name="connsiteY2" fmla="*/ 58483 h 95250"/>
                <a:gd name="connsiteX3" fmla="*/ 171300 w 190220"/>
                <a:gd name="connsiteY3" fmla="*/ 9401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20" h="95250">
                  <a:moveTo>
                    <a:pt x="8903" y="44450"/>
                  </a:moveTo>
                  <a:lnTo>
                    <a:pt x="19717" y="8916"/>
                  </a:lnTo>
                  <a:lnTo>
                    <a:pt x="182114" y="58483"/>
                  </a:lnTo>
                  <a:lnTo>
                    <a:pt x="171300" y="940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F2419C04-6246-2E41-BADA-A00B603BBB21}"/>
                </a:ext>
              </a:extLst>
            </p:cNvPr>
            <p:cNvSpPr/>
            <p:nvPr/>
          </p:nvSpPr>
          <p:spPr>
            <a:xfrm>
              <a:off x="10675892" y="3282200"/>
              <a:ext cx="323374" cy="723900"/>
            </a:xfrm>
            <a:custGeom>
              <a:avLst/>
              <a:gdLst>
                <a:gd name="connsiteX0" fmla="*/ 7133 w 323374"/>
                <a:gd name="connsiteY0" fmla="*/ 663817 h 723900"/>
                <a:gd name="connsiteX1" fmla="*/ 193644 w 323374"/>
                <a:gd name="connsiteY1" fmla="*/ 719920 h 723900"/>
                <a:gd name="connsiteX2" fmla="*/ 316621 w 323374"/>
                <a:gd name="connsiteY2" fmla="*/ 143467 h 723900"/>
                <a:gd name="connsiteX3" fmla="*/ 278577 w 323374"/>
                <a:gd name="connsiteY3" fmla="*/ 11831 h 723900"/>
                <a:gd name="connsiteX4" fmla="*/ 276770 w 323374"/>
                <a:gd name="connsiteY4" fmla="*/ 11260 h 723900"/>
                <a:gd name="connsiteX5" fmla="*/ 156646 w 323374"/>
                <a:gd name="connsiteY5" fmla="*/ 7593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374" h="723900">
                  <a:moveTo>
                    <a:pt x="7133" y="663817"/>
                  </a:moveTo>
                  <a:lnTo>
                    <a:pt x="193644" y="719920"/>
                  </a:lnTo>
                  <a:lnTo>
                    <a:pt x="316621" y="143467"/>
                  </a:lnTo>
                  <a:cubicBezTo>
                    <a:pt x="331935" y="92413"/>
                    <a:pt x="330127" y="27166"/>
                    <a:pt x="278577" y="11831"/>
                  </a:cubicBezTo>
                  <a:lnTo>
                    <a:pt x="276770" y="11260"/>
                  </a:lnTo>
                  <a:cubicBezTo>
                    <a:pt x="225766" y="-4098"/>
                    <a:pt x="171986" y="24856"/>
                    <a:pt x="156646" y="75934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F6322383-A80A-9645-A770-F1796231E985}"/>
                </a:ext>
              </a:extLst>
            </p:cNvPr>
            <p:cNvSpPr/>
            <p:nvPr/>
          </p:nvSpPr>
          <p:spPr>
            <a:xfrm>
              <a:off x="11210013" y="2927797"/>
              <a:ext cx="466040" cy="504825"/>
            </a:xfrm>
            <a:custGeom>
              <a:avLst/>
              <a:gdLst>
                <a:gd name="connsiteX0" fmla="*/ 393488 w 466039"/>
                <a:gd name="connsiteY0" fmla="*/ 410620 h 504825"/>
                <a:gd name="connsiteX1" fmla="*/ 377129 w 466039"/>
                <a:gd name="connsiteY1" fmla="*/ 415859 h 504825"/>
                <a:gd name="connsiteX2" fmla="*/ 109489 w 466039"/>
                <a:gd name="connsiteY2" fmla="*/ 499869 h 504825"/>
                <a:gd name="connsiteX3" fmla="*/ 98361 w 466039"/>
                <a:gd name="connsiteY3" fmla="*/ 502251 h 504825"/>
                <a:gd name="connsiteX4" fmla="*/ 9338 w 466039"/>
                <a:gd name="connsiteY4" fmla="*/ 437195 h 504825"/>
                <a:gd name="connsiteX5" fmla="*/ 71920 w 466039"/>
                <a:gd name="connsiteY5" fmla="*/ 337087 h 504825"/>
                <a:gd name="connsiteX6" fmla="*/ 267467 w 466039"/>
                <a:gd name="connsiteY6" fmla="*/ 277080 h 504825"/>
                <a:gd name="connsiteX7" fmla="*/ 206216 w 466039"/>
                <a:gd name="connsiteY7" fmla="*/ 109725 h 504825"/>
                <a:gd name="connsiteX8" fmla="*/ 268703 w 466039"/>
                <a:gd name="connsiteY8" fmla="*/ 9427 h 504825"/>
                <a:gd name="connsiteX9" fmla="*/ 368854 w 466039"/>
                <a:gd name="connsiteY9" fmla="*/ 72006 h 504825"/>
                <a:gd name="connsiteX10" fmla="*/ 456070 w 466039"/>
                <a:gd name="connsiteY10" fmla="*/ 310132 h 504825"/>
                <a:gd name="connsiteX11" fmla="*/ 393488 w 466039"/>
                <a:gd name="connsiteY11" fmla="*/ 41062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039" h="504825">
                  <a:moveTo>
                    <a:pt x="393488" y="410620"/>
                  </a:moveTo>
                  <a:lnTo>
                    <a:pt x="377129" y="415859"/>
                  </a:lnTo>
                  <a:lnTo>
                    <a:pt x="109489" y="499869"/>
                  </a:lnTo>
                  <a:cubicBezTo>
                    <a:pt x="105852" y="500971"/>
                    <a:pt x="102130" y="501767"/>
                    <a:pt x="98361" y="502251"/>
                  </a:cubicBezTo>
                  <a:cubicBezTo>
                    <a:pt x="58320" y="507585"/>
                    <a:pt x="18183" y="475485"/>
                    <a:pt x="9338" y="437195"/>
                  </a:cubicBezTo>
                  <a:cubicBezTo>
                    <a:pt x="-1409" y="390237"/>
                    <a:pt x="28360" y="350613"/>
                    <a:pt x="71920" y="337087"/>
                  </a:cubicBezTo>
                  <a:cubicBezTo>
                    <a:pt x="166555" y="307274"/>
                    <a:pt x="267467" y="277080"/>
                    <a:pt x="267467" y="277080"/>
                  </a:cubicBezTo>
                  <a:cubicBezTo>
                    <a:pt x="247050" y="221263"/>
                    <a:pt x="226633" y="165478"/>
                    <a:pt x="206216" y="109725"/>
                  </a:cubicBezTo>
                  <a:cubicBezTo>
                    <a:pt x="190523" y="66863"/>
                    <a:pt x="228567" y="18762"/>
                    <a:pt x="268703" y="9427"/>
                  </a:cubicBezTo>
                  <a:cubicBezTo>
                    <a:pt x="317210" y="-1717"/>
                    <a:pt x="353161" y="29334"/>
                    <a:pt x="368854" y="72006"/>
                  </a:cubicBezTo>
                  <a:cubicBezTo>
                    <a:pt x="397832" y="151572"/>
                    <a:pt x="426903" y="230947"/>
                    <a:pt x="456070" y="310132"/>
                  </a:cubicBezTo>
                  <a:cubicBezTo>
                    <a:pt x="472619" y="355566"/>
                    <a:pt x="432578" y="398428"/>
                    <a:pt x="393488" y="410620"/>
                  </a:cubicBezTo>
                  <a:close/>
                </a:path>
              </a:pathLst>
            </a:custGeom>
            <a:solidFill>
              <a:srgbClr val="2525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8CA2FE0-8E93-F340-820D-52FE126DD9D3}"/>
                </a:ext>
              </a:extLst>
            </p:cNvPr>
            <p:cNvSpPr/>
            <p:nvPr/>
          </p:nvSpPr>
          <p:spPr>
            <a:xfrm>
              <a:off x="11408860" y="2933505"/>
              <a:ext cx="152176" cy="133350"/>
            </a:xfrm>
            <a:custGeom>
              <a:avLst/>
              <a:gdLst>
                <a:gd name="connsiteX0" fmla="*/ 154505 w 152176"/>
                <a:gd name="connsiteY0" fmla="*/ 70775 h 133350"/>
                <a:gd name="connsiteX1" fmla="*/ 78417 w 152176"/>
                <a:gd name="connsiteY1" fmla="*/ 127925 h 133350"/>
                <a:gd name="connsiteX2" fmla="*/ 7179 w 152176"/>
                <a:gd name="connsiteY2" fmla="*/ 64393 h 133350"/>
                <a:gd name="connsiteX3" fmla="*/ 83267 w 152176"/>
                <a:gd name="connsiteY3" fmla="*/ 7243 h 133350"/>
                <a:gd name="connsiteX4" fmla="*/ 154505 w 152176"/>
                <a:gd name="connsiteY4" fmla="*/ 707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76" h="133350">
                  <a:moveTo>
                    <a:pt x="154505" y="70775"/>
                  </a:moveTo>
                  <a:cubicBezTo>
                    <a:pt x="153173" y="104112"/>
                    <a:pt x="119029" y="129830"/>
                    <a:pt x="78417" y="127925"/>
                  </a:cubicBezTo>
                  <a:cubicBezTo>
                    <a:pt x="37804" y="126020"/>
                    <a:pt x="5752" y="97731"/>
                    <a:pt x="7179" y="64393"/>
                  </a:cubicBezTo>
                  <a:cubicBezTo>
                    <a:pt x="8605" y="31056"/>
                    <a:pt x="42750" y="5338"/>
                    <a:pt x="83267" y="7243"/>
                  </a:cubicBezTo>
                  <a:cubicBezTo>
                    <a:pt x="123784" y="9148"/>
                    <a:pt x="155932" y="37437"/>
                    <a:pt x="154505" y="70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7D1A60A-FFE3-4D4F-8BE1-F64C529F3C61}"/>
                </a:ext>
              </a:extLst>
            </p:cNvPr>
            <p:cNvSpPr/>
            <p:nvPr/>
          </p:nvSpPr>
          <p:spPr>
            <a:xfrm>
              <a:off x="11411044" y="2892224"/>
              <a:ext cx="133154" cy="142875"/>
            </a:xfrm>
            <a:custGeom>
              <a:avLst/>
              <a:gdLst>
                <a:gd name="connsiteX0" fmla="*/ 12319 w 133154"/>
                <a:gd name="connsiteY0" fmla="*/ 12901 h 142875"/>
                <a:gd name="connsiteX1" fmla="*/ 71763 w 133154"/>
                <a:gd name="connsiteY1" fmla="*/ 139774 h 142875"/>
                <a:gd name="connsiteX2" fmla="*/ 12319 w 133154"/>
                <a:gd name="connsiteY2" fmla="*/ 1290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154" h="142875">
                  <a:moveTo>
                    <a:pt x="12319" y="12901"/>
                  </a:moveTo>
                  <a:cubicBezTo>
                    <a:pt x="12319" y="12901"/>
                    <a:pt x="-18877" y="128821"/>
                    <a:pt x="71763" y="139774"/>
                  </a:cubicBezTo>
                  <a:cubicBezTo>
                    <a:pt x="162402" y="150728"/>
                    <a:pt x="138530" y="-26627"/>
                    <a:pt x="12319" y="12901"/>
                  </a:cubicBezTo>
                  <a:close/>
                </a:path>
              </a:pathLst>
            </a:custGeom>
            <a:solidFill>
              <a:srgbClr val="FF9E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B37A051D-CF33-7447-9644-5D18FA2A2C60}"/>
                </a:ext>
              </a:extLst>
            </p:cNvPr>
            <p:cNvSpPr/>
            <p:nvPr/>
          </p:nvSpPr>
          <p:spPr>
            <a:xfrm>
              <a:off x="11014009" y="3282791"/>
              <a:ext cx="199731" cy="295275"/>
            </a:xfrm>
            <a:custGeom>
              <a:avLst/>
              <a:gdLst>
                <a:gd name="connsiteX0" fmla="*/ 200112 w 199731"/>
                <a:gd name="connsiteY0" fmla="*/ 17431 h 295275"/>
                <a:gd name="connsiteX1" fmla="*/ 128589 w 199731"/>
                <a:gd name="connsiteY1" fmla="*/ 288608 h 295275"/>
                <a:gd name="connsiteX2" fmla="*/ 7133 w 199731"/>
                <a:gd name="connsiteY2" fmla="*/ 7144 h 295275"/>
                <a:gd name="connsiteX3" fmla="*/ 200112 w 199731"/>
                <a:gd name="connsiteY3" fmla="*/ 1743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31" h="295275">
                  <a:moveTo>
                    <a:pt x="200112" y="17431"/>
                  </a:moveTo>
                  <a:lnTo>
                    <a:pt x="128589" y="288608"/>
                  </a:lnTo>
                  <a:lnTo>
                    <a:pt x="7133" y="7144"/>
                  </a:lnTo>
                  <a:lnTo>
                    <a:pt x="200112" y="174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8806BD2E-6A5E-6847-AD70-990944BD2609}"/>
                </a:ext>
              </a:extLst>
            </p:cNvPr>
            <p:cNvSpPr/>
            <p:nvPr/>
          </p:nvSpPr>
          <p:spPr>
            <a:xfrm>
              <a:off x="11017147" y="3296667"/>
              <a:ext cx="199731" cy="114300"/>
            </a:xfrm>
            <a:custGeom>
              <a:avLst/>
              <a:gdLst>
                <a:gd name="connsiteX0" fmla="*/ 7133 w 199731"/>
                <a:gd name="connsiteY0" fmla="*/ 23844 h 114300"/>
                <a:gd name="connsiteX1" fmla="*/ 8179 w 199731"/>
                <a:gd name="connsiteY1" fmla="*/ 23844 h 114300"/>
                <a:gd name="connsiteX2" fmla="*/ 199161 w 199731"/>
                <a:gd name="connsiteY2" fmla="*/ 33940 h 114300"/>
                <a:gd name="connsiteX3" fmla="*/ 200207 w 199731"/>
                <a:gd name="connsiteY3" fmla="*/ 34512 h 114300"/>
                <a:gd name="connsiteX4" fmla="*/ 180424 w 199731"/>
                <a:gd name="connsiteY4" fmla="*/ 108521 h 114300"/>
                <a:gd name="connsiteX5" fmla="*/ 105858 w 199731"/>
                <a:gd name="connsiteY5" fmla="*/ 53943 h 114300"/>
                <a:gd name="connsiteX6" fmla="*/ 40327 w 199731"/>
                <a:gd name="connsiteY6" fmla="*/ 10156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31" h="114300">
                  <a:moveTo>
                    <a:pt x="7133" y="23844"/>
                  </a:moveTo>
                  <a:lnTo>
                    <a:pt x="8179" y="23844"/>
                  </a:lnTo>
                  <a:cubicBezTo>
                    <a:pt x="66006" y="-1588"/>
                    <a:pt x="136293" y="2222"/>
                    <a:pt x="199161" y="33940"/>
                  </a:cubicBezTo>
                  <a:lnTo>
                    <a:pt x="200207" y="34512"/>
                  </a:lnTo>
                  <a:lnTo>
                    <a:pt x="180424" y="108521"/>
                  </a:lnTo>
                  <a:lnTo>
                    <a:pt x="105858" y="53943"/>
                  </a:lnTo>
                  <a:lnTo>
                    <a:pt x="40327" y="101568"/>
                  </a:lnTo>
                  <a:close/>
                </a:path>
              </a:pathLst>
            </a:custGeom>
            <a:solidFill>
              <a:srgbClr val="AFA2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C426D07-DF15-C94E-92AA-1A1ABC486536}"/>
                </a:ext>
              </a:extLst>
            </p:cNvPr>
            <p:cNvSpPr/>
            <p:nvPr/>
          </p:nvSpPr>
          <p:spPr>
            <a:xfrm>
              <a:off x="11110546" y="3287935"/>
              <a:ext cx="47555" cy="285750"/>
            </a:xfrm>
            <a:custGeom>
              <a:avLst/>
              <a:gdLst>
                <a:gd name="connsiteX0" fmla="*/ 7323 w 47555"/>
                <a:gd name="connsiteY0" fmla="*/ 225838 h 285750"/>
                <a:gd name="connsiteX1" fmla="*/ 32147 w 47555"/>
                <a:gd name="connsiteY1" fmla="*/ 283464 h 285750"/>
                <a:gd name="connsiteX2" fmla="*/ 46794 w 47555"/>
                <a:gd name="connsiteY2" fmla="*/ 227933 h 285750"/>
                <a:gd name="connsiteX3" fmla="*/ 7133 w 47555"/>
                <a:gd name="connsiteY3" fmla="*/ 7144 h 285750"/>
                <a:gd name="connsiteX4" fmla="*/ 7133 w 47555"/>
                <a:gd name="connsiteY4" fmla="*/ 7144 h 285750"/>
                <a:gd name="connsiteX5" fmla="*/ 7323 w 47555"/>
                <a:gd name="connsiteY5" fmla="*/ 225838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55" h="285750">
                  <a:moveTo>
                    <a:pt x="7323" y="225838"/>
                  </a:moveTo>
                  <a:lnTo>
                    <a:pt x="32147" y="283464"/>
                  </a:lnTo>
                  <a:lnTo>
                    <a:pt x="46794" y="227933"/>
                  </a:lnTo>
                  <a:lnTo>
                    <a:pt x="7133" y="7144"/>
                  </a:lnTo>
                  <a:lnTo>
                    <a:pt x="7133" y="7144"/>
                  </a:lnTo>
                  <a:lnTo>
                    <a:pt x="7323" y="225838"/>
                  </a:lnTo>
                  <a:close/>
                </a:path>
              </a:pathLst>
            </a:custGeom>
            <a:solidFill>
              <a:srgbClr val="07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EA85EA57-A0B3-A840-813D-3E429843AF2B}"/>
                </a:ext>
              </a:extLst>
            </p:cNvPr>
            <p:cNvSpPr/>
            <p:nvPr/>
          </p:nvSpPr>
          <p:spPr>
            <a:xfrm>
              <a:off x="11079680" y="3286052"/>
              <a:ext cx="76088" cy="85725"/>
            </a:xfrm>
            <a:custGeom>
              <a:avLst/>
              <a:gdLst>
                <a:gd name="connsiteX0" fmla="*/ 45513 w 76088"/>
                <a:gd name="connsiteY0" fmla="*/ 87703 h 85725"/>
                <a:gd name="connsiteX1" fmla="*/ 45513 w 76088"/>
                <a:gd name="connsiteY1" fmla="*/ 87703 h 85725"/>
                <a:gd name="connsiteX2" fmla="*/ 23067 w 76088"/>
                <a:gd name="connsiteY2" fmla="*/ 71130 h 85725"/>
                <a:gd name="connsiteX3" fmla="*/ 8800 w 76088"/>
                <a:gd name="connsiteY3" fmla="*/ 33982 h 85725"/>
                <a:gd name="connsiteX4" fmla="*/ 18383 w 76088"/>
                <a:gd name="connsiteY4" fmla="*/ 8808 h 85725"/>
                <a:gd name="connsiteX5" fmla="*/ 27822 w 76088"/>
                <a:gd name="connsiteY5" fmla="*/ 7217 h 85725"/>
                <a:gd name="connsiteX6" fmla="*/ 50173 w 76088"/>
                <a:gd name="connsiteY6" fmla="*/ 8455 h 85725"/>
                <a:gd name="connsiteX7" fmla="*/ 73929 w 76088"/>
                <a:gd name="connsiteY7" fmla="*/ 35248 h 85725"/>
                <a:gd name="connsiteX8" fmla="*/ 73760 w 76088"/>
                <a:gd name="connsiteY8" fmla="*/ 37030 h 85725"/>
                <a:gd name="connsiteX9" fmla="*/ 66057 w 76088"/>
                <a:gd name="connsiteY9" fmla="*/ 72939 h 85725"/>
                <a:gd name="connsiteX10" fmla="*/ 45513 w 76088"/>
                <a:gd name="connsiteY10" fmla="*/ 8770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088" h="85725">
                  <a:moveTo>
                    <a:pt x="45513" y="87703"/>
                  </a:moveTo>
                  <a:lnTo>
                    <a:pt x="45513" y="87703"/>
                  </a:lnTo>
                  <a:cubicBezTo>
                    <a:pt x="35460" y="86990"/>
                    <a:pt x="26719" y="80536"/>
                    <a:pt x="23067" y="71130"/>
                  </a:cubicBezTo>
                  <a:lnTo>
                    <a:pt x="8800" y="33982"/>
                  </a:lnTo>
                  <a:cubicBezTo>
                    <a:pt x="4505" y="24380"/>
                    <a:pt x="8796" y="13110"/>
                    <a:pt x="18383" y="8808"/>
                  </a:cubicBezTo>
                  <a:cubicBezTo>
                    <a:pt x="21343" y="7481"/>
                    <a:pt x="24592" y="6933"/>
                    <a:pt x="27822" y="7217"/>
                  </a:cubicBezTo>
                  <a:lnTo>
                    <a:pt x="50173" y="8455"/>
                  </a:lnTo>
                  <a:cubicBezTo>
                    <a:pt x="64121" y="9284"/>
                    <a:pt x="74757" y="21280"/>
                    <a:pt x="73929" y="35248"/>
                  </a:cubicBezTo>
                  <a:cubicBezTo>
                    <a:pt x="73894" y="35844"/>
                    <a:pt x="73837" y="36438"/>
                    <a:pt x="73760" y="37030"/>
                  </a:cubicBezTo>
                  <a:lnTo>
                    <a:pt x="66057" y="72939"/>
                  </a:lnTo>
                  <a:cubicBezTo>
                    <a:pt x="63939" y="82366"/>
                    <a:pt x="55109" y="88712"/>
                    <a:pt x="45513" y="87703"/>
                  </a:cubicBezTo>
                  <a:close/>
                </a:path>
              </a:pathLst>
            </a:custGeom>
            <a:solidFill>
              <a:srgbClr val="070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E28C04D0-242A-3E48-BF05-F73BBE44F9C8}"/>
                </a:ext>
              </a:extLst>
            </p:cNvPr>
            <p:cNvSpPr/>
            <p:nvPr/>
          </p:nvSpPr>
          <p:spPr>
            <a:xfrm>
              <a:off x="11014009" y="3266139"/>
              <a:ext cx="199731" cy="114300"/>
            </a:xfrm>
            <a:custGeom>
              <a:avLst/>
              <a:gdLst>
                <a:gd name="connsiteX0" fmla="*/ 7133 w 199731"/>
                <a:gd name="connsiteY0" fmla="*/ 23796 h 114300"/>
                <a:gd name="connsiteX1" fmla="*/ 8085 w 199731"/>
                <a:gd name="connsiteY1" fmla="*/ 23796 h 114300"/>
                <a:gd name="connsiteX2" fmla="*/ 199161 w 199731"/>
                <a:gd name="connsiteY2" fmla="*/ 33988 h 114300"/>
                <a:gd name="connsiteX3" fmla="*/ 200112 w 199731"/>
                <a:gd name="connsiteY3" fmla="*/ 34464 h 114300"/>
                <a:gd name="connsiteX4" fmla="*/ 180424 w 199731"/>
                <a:gd name="connsiteY4" fmla="*/ 108569 h 114300"/>
                <a:gd name="connsiteX5" fmla="*/ 106523 w 199731"/>
                <a:gd name="connsiteY5" fmla="*/ 59134 h 114300"/>
                <a:gd name="connsiteX6" fmla="*/ 39946 w 199731"/>
                <a:gd name="connsiteY6" fmla="*/ 10075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31" h="114300">
                  <a:moveTo>
                    <a:pt x="7133" y="23796"/>
                  </a:moveTo>
                  <a:lnTo>
                    <a:pt x="8085" y="23796"/>
                  </a:lnTo>
                  <a:cubicBezTo>
                    <a:pt x="65911" y="-1540"/>
                    <a:pt x="136293" y="2174"/>
                    <a:pt x="199161" y="33988"/>
                  </a:cubicBezTo>
                  <a:lnTo>
                    <a:pt x="200112" y="34464"/>
                  </a:lnTo>
                  <a:lnTo>
                    <a:pt x="180424" y="108569"/>
                  </a:lnTo>
                  <a:lnTo>
                    <a:pt x="106523" y="59134"/>
                  </a:lnTo>
                  <a:lnTo>
                    <a:pt x="39946" y="1007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D3774229-07E5-4146-836B-0DA51CADAE97}"/>
                </a:ext>
              </a:extLst>
            </p:cNvPr>
            <p:cNvSpPr/>
            <p:nvPr/>
          </p:nvSpPr>
          <p:spPr>
            <a:xfrm>
              <a:off x="10945529" y="3261265"/>
              <a:ext cx="199731" cy="314325"/>
            </a:xfrm>
            <a:custGeom>
              <a:avLst/>
              <a:gdLst>
                <a:gd name="connsiteX0" fmla="*/ 197164 w 199731"/>
                <a:gd name="connsiteY0" fmla="*/ 310134 h 314325"/>
                <a:gd name="connsiteX1" fmla="*/ 79227 w 199731"/>
                <a:gd name="connsiteY1" fmla="*/ 7144 h 314325"/>
                <a:gd name="connsiteX2" fmla="*/ 7133 w 199731"/>
                <a:gd name="connsiteY2" fmla="*/ 37719 h 314325"/>
                <a:gd name="connsiteX3" fmla="*/ 9226 w 199731"/>
                <a:gd name="connsiteY3" fmla="*/ 60674 h 314325"/>
                <a:gd name="connsiteX4" fmla="*/ 56115 w 199731"/>
                <a:gd name="connsiteY4" fmla="*/ 118015 h 314325"/>
                <a:gd name="connsiteX5" fmla="*/ 84648 w 199731"/>
                <a:gd name="connsiteY5" fmla="*/ 130111 h 314325"/>
                <a:gd name="connsiteX6" fmla="*/ 76279 w 199731"/>
                <a:gd name="connsiteY6" fmla="*/ 165925 h 314325"/>
                <a:gd name="connsiteX7" fmla="*/ 197164 w 199731"/>
                <a:gd name="connsiteY7" fmla="*/ 31013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731" h="314325">
                  <a:moveTo>
                    <a:pt x="197164" y="310134"/>
                  </a:moveTo>
                  <a:lnTo>
                    <a:pt x="79227" y="7144"/>
                  </a:lnTo>
                  <a:lnTo>
                    <a:pt x="7133" y="37719"/>
                  </a:lnTo>
                  <a:lnTo>
                    <a:pt x="9226" y="60674"/>
                  </a:lnTo>
                  <a:lnTo>
                    <a:pt x="56115" y="118015"/>
                  </a:lnTo>
                  <a:lnTo>
                    <a:pt x="84648" y="130111"/>
                  </a:lnTo>
                  <a:lnTo>
                    <a:pt x="76279" y="165925"/>
                  </a:lnTo>
                  <a:lnTo>
                    <a:pt x="197164" y="310134"/>
                  </a:ln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EFFB75F1-9B24-2F45-8104-FE4AF787C3E2}"/>
                </a:ext>
              </a:extLst>
            </p:cNvPr>
            <p:cNvSpPr/>
            <p:nvPr/>
          </p:nvSpPr>
          <p:spPr>
            <a:xfrm>
              <a:off x="11135560" y="3298698"/>
              <a:ext cx="152176" cy="276225"/>
            </a:xfrm>
            <a:custGeom>
              <a:avLst/>
              <a:gdLst>
                <a:gd name="connsiteX0" fmla="*/ 7133 w 152176"/>
                <a:gd name="connsiteY0" fmla="*/ 272701 h 276225"/>
                <a:gd name="connsiteX1" fmla="*/ 79987 w 152176"/>
                <a:gd name="connsiteY1" fmla="*/ 7144 h 276225"/>
                <a:gd name="connsiteX2" fmla="*/ 149894 w 152176"/>
                <a:gd name="connsiteY2" fmla="*/ 14002 h 276225"/>
                <a:gd name="connsiteX3" fmla="*/ 151891 w 152176"/>
                <a:gd name="connsiteY3" fmla="*/ 36862 h 276225"/>
                <a:gd name="connsiteX4" fmla="*/ 115083 w 152176"/>
                <a:gd name="connsiteY4" fmla="*/ 93821 h 276225"/>
                <a:gd name="connsiteX5" fmla="*/ 88548 w 152176"/>
                <a:gd name="connsiteY5" fmla="*/ 102965 h 276225"/>
                <a:gd name="connsiteX6" fmla="*/ 103385 w 152176"/>
                <a:gd name="connsiteY6" fmla="*/ 140017 h 276225"/>
                <a:gd name="connsiteX7" fmla="*/ 7133 w 152176"/>
                <a:gd name="connsiteY7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176" h="276225">
                  <a:moveTo>
                    <a:pt x="7133" y="272701"/>
                  </a:moveTo>
                  <a:lnTo>
                    <a:pt x="79987" y="7144"/>
                  </a:lnTo>
                  <a:lnTo>
                    <a:pt x="149894" y="14002"/>
                  </a:lnTo>
                  <a:lnTo>
                    <a:pt x="151891" y="36862"/>
                  </a:lnTo>
                  <a:lnTo>
                    <a:pt x="115083" y="93821"/>
                  </a:lnTo>
                  <a:lnTo>
                    <a:pt x="88548" y="102965"/>
                  </a:lnTo>
                  <a:lnTo>
                    <a:pt x="103385" y="140017"/>
                  </a:lnTo>
                  <a:lnTo>
                    <a:pt x="7133" y="272701"/>
                  </a:ln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E7B8FC9-6E35-D943-B9D5-BAC503EEF9C5}"/>
                </a:ext>
              </a:extLst>
            </p:cNvPr>
            <p:cNvSpPr/>
            <p:nvPr/>
          </p:nvSpPr>
          <p:spPr>
            <a:xfrm>
              <a:off x="10945529" y="3265551"/>
              <a:ext cx="199731" cy="304800"/>
            </a:xfrm>
            <a:custGeom>
              <a:avLst/>
              <a:gdLst>
                <a:gd name="connsiteX0" fmla="*/ 197164 w 199731"/>
                <a:gd name="connsiteY0" fmla="*/ 305848 h 304800"/>
                <a:gd name="connsiteX1" fmla="*/ 74091 w 199731"/>
                <a:gd name="connsiteY1" fmla="*/ 7144 h 304800"/>
                <a:gd name="connsiteX2" fmla="*/ 7133 w 199731"/>
                <a:gd name="connsiteY2" fmla="*/ 33433 h 304800"/>
                <a:gd name="connsiteX3" fmla="*/ 54118 w 199731"/>
                <a:gd name="connsiteY3" fmla="*/ 90869 h 304800"/>
                <a:gd name="connsiteX4" fmla="*/ 82556 w 199731"/>
                <a:gd name="connsiteY4" fmla="*/ 102870 h 304800"/>
                <a:gd name="connsiteX5" fmla="*/ 74281 w 199731"/>
                <a:gd name="connsiteY5" fmla="*/ 138684 h 304800"/>
                <a:gd name="connsiteX6" fmla="*/ 197164 w 199731"/>
                <a:gd name="connsiteY6" fmla="*/ 305848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31" h="304800">
                  <a:moveTo>
                    <a:pt x="197164" y="305848"/>
                  </a:moveTo>
                  <a:lnTo>
                    <a:pt x="74091" y="7144"/>
                  </a:lnTo>
                  <a:lnTo>
                    <a:pt x="7133" y="33433"/>
                  </a:lnTo>
                  <a:lnTo>
                    <a:pt x="54118" y="90869"/>
                  </a:lnTo>
                  <a:lnTo>
                    <a:pt x="82556" y="102870"/>
                  </a:lnTo>
                  <a:lnTo>
                    <a:pt x="74281" y="138684"/>
                  </a:lnTo>
                  <a:lnTo>
                    <a:pt x="197164" y="305848"/>
                  </a:lnTo>
                  <a:close/>
                </a:path>
              </a:pathLst>
            </a:custGeom>
            <a:solidFill>
              <a:srgbClr val="323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B8B99F4F-93CA-EB45-835B-ADE92B2AA73B}"/>
                </a:ext>
              </a:extLst>
            </p:cNvPr>
            <p:cNvSpPr/>
            <p:nvPr/>
          </p:nvSpPr>
          <p:spPr>
            <a:xfrm>
              <a:off x="11135560" y="3275838"/>
              <a:ext cx="152176" cy="295275"/>
            </a:xfrm>
            <a:custGeom>
              <a:avLst/>
              <a:gdLst>
                <a:gd name="connsiteX0" fmla="*/ 7133 w 152176"/>
                <a:gd name="connsiteY0" fmla="*/ 295561 h 295275"/>
                <a:gd name="connsiteX1" fmla="*/ 77990 w 152176"/>
                <a:gd name="connsiteY1" fmla="*/ 7144 h 295275"/>
                <a:gd name="connsiteX2" fmla="*/ 149894 w 152176"/>
                <a:gd name="connsiteY2" fmla="*/ 36862 h 295275"/>
                <a:gd name="connsiteX3" fmla="*/ 113086 w 152176"/>
                <a:gd name="connsiteY3" fmla="*/ 93726 h 295275"/>
                <a:gd name="connsiteX4" fmla="*/ 86455 w 152176"/>
                <a:gd name="connsiteY4" fmla="*/ 102870 h 295275"/>
                <a:gd name="connsiteX5" fmla="*/ 101292 w 152176"/>
                <a:gd name="connsiteY5" fmla="*/ 139922 h 295275"/>
                <a:gd name="connsiteX6" fmla="*/ 7133 w 152176"/>
                <a:gd name="connsiteY6" fmla="*/ 29556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76" h="295275">
                  <a:moveTo>
                    <a:pt x="7133" y="295561"/>
                  </a:moveTo>
                  <a:lnTo>
                    <a:pt x="77990" y="7144"/>
                  </a:lnTo>
                  <a:lnTo>
                    <a:pt x="149894" y="36862"/>
                  </a:lnTo>
                  <a:lnTo>
                    <a:pt x="113086" y="93726"/>
                  </a:lnTo>
                  <a:lnTo>
                    <a:pt x="86455" y="102870"/>
                  </a:lnTo>
                  <a:lnTo>
                    <a:pt x="101292" y="139922"/>
                  </a:lnTo>
                  <a:lnTo>
                    <a:pt x="7133" y="295561"/>
                  </a:lnTo>
                  <a:close/>
                </a:path>
              </a:pathLst>
            </a:custGeom>
            <a:solidFill>
              <a:srgbClr val="323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E9A99987-9BBF-FF45-9F3E-379B2E0C91C6}"/>
                </a:ext>
              </a:extLst>
            </p:cNvPr>
            <p:cNvSpPr/>
            <p:nvPr/>
          </p:nvSpPr>
          <p:spPr>
            <a:xfrm>
              <a:off x="10946548" y="2655853"/>
              <a:ext cx="523106" cy="571500"/>
            </a:xfrm>
            <a:custGeom>
              <a:avLst/>
              <a:gdLst>
                <a:gd name="connsiteX0" fmla="*/ 391596 w 523105"/>
                <a:gd name="connsiteY0" fmla="*/ 566740 h 571500"/>
                <a:gd name="connsiteX1" fmla="*/ 496787 w 523105"/>
                <a:gd name="connsiteY1" fmla="*/ 198218 h 571500"/>
                <a:gd name="connsiteX2" fmla="*/ 200805 w 523105"/>
                <a:gd name="connsiteY2" fmla="*/ 7146 h 571500"/>
                <a:gd name="connsiteX3" fmla="*/ 20095 w 523105"/>
                <a:gd name="connsiteY3" fmla="*/ 250129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105" h="571500">
                  <a:moveTo>
                    <a:pt x="391596" y="566740"/>
                  </a:moveTo>
                  <a:cubicBezTo>
                    <a:pt x="391596" y="566740"/>
                    <a:pt x="593134" y="266702"/>
                    <a:pt x="496787" y="198218"/>
                  </a:cubicBezTo>
                  <a:cubicBezTo>
                    <a:pt x="489845" y="51057"/>
                    <a:pt x="287545" y="6765"/>
                    <a:pt x="200805" y="7146"/>
                  </a:cubicBezTo>
                  <a:cubicBezTo>
                    <a:pt x="96849" y="7623"/>
                    <a:pt x="-34973" y="114684"/>
                    <a:pt x="20095" y="250129"/>
                  </a:cubicBezTo>
                  <a:close/>
                </a:path>
              </a:pathLst>
            </a:custGeom>
            <a:solidFill>
              <a:srgbClr val="B25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2A7F2C0B-84C6-6C42-A91E-B60D20160E8F}"/>
                </a:ext>
              </a:extLst>
            </p:cNvPr>
            <p:cNvSpPr/>
            <p:nvPr/>
          </p:nvSpPr>
          <p:spPr>
            <a:xfrm>
              <a:off x="11035628" y="3125972"/>
              <a:ext cx="142665" cy="209550"/>
            </a:xfrm>
            <a:custGeom>
              <a:avLst/>
              <a:gdLst>
                <a:gd name="connsiteX0" fmla="*/ 70647 w 142665"/>
                <a:gd name="connsiteY0" fmla="*/ 12851 h 209550"/>
                <a:gd name="connsiteX1" fmla="*/ 125925 w 142665"/>
                <a:gd name="connsiteY1" fmla="*/ 58146 h 209550"/>
                <a:gd name="connsiteX2" fmla="*/ 134460 w 142665"/>
                <a:gd name="connsiteY2" fmla="*/ 143635 h 209550"/>
                <a:gd name="connsiteX3" fmla="*/ 89232 w 142665"/>
                <a:gd name="connsiteY3" fmla="*/ 198994 h 209550"/>
                <a:gd name="connsiteX4" fmla="*/ 76645 w 142665"/>
                <a:gd name="connsiteY4" fmla="*/ 200254 h 209550"/>
                <a:gd name="connsiteX5" fmla="*/ 21367 w 142665"/>
                <a:gd name="connsiteY5" fmla="*/ 154960 h 209550"/>
                <a:gd name="connsiteX6" fmla="*/ 12832 w 142665"/>
                <a:gd name="connsiteY6" fmla="*/ 69471 h 209550"/>
                <a:gd name="connsiteX7" fmla="*/ 58060 w 142665"/>
                <a:gd name="connsiteY7" fmla="*/ 141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665" h="209550">
                  <a:moveTo>
                    <a:pt x="70647" y="12851"/>
                  </a:moveTo>
                  <a:cubicBezTo>
                    <a:pt x="98401" y="10072"/>
                    <a:pt x="123150" y="30351"/>
                    <a:pt x="125925" y="58146"/>
                  </a:cubicBezTo>
                  <a:lnTo>
                    <a:pt x="134460" y="143635"/>
                  </a:lnTo>
                  <a:cubicBezTo>
                    <a:pt x="137235" y="171430"/>
                    <a:pt x="116986" y="196215"/>
                    <a:pt x="89232" y="198994"/>
                  </a:cubicBezTo>
                  <a:lnTo>
                    <a:pt x="76645" y="200254"/>
                  </a:lnTo>
                  <a:cubicBezTo>
                    <a:pt x="48891" y="203034"/>
                    <a:pt x="24142" y="182754"/>
                    <a:pt x="21367" y="154960"/>
                  </a:cubicBezTo>
                  <a:lnTo>
                    <a:pt x="12832" y="69471"/>
                  </a:lnTo>
                  <a:cubicBezTo>
                    <a:pt x="10057" y="41676"/>
                    <a:pt x="30306" y="16891"/>
                    <a:pt x="58060" y="14112"/>
                  </a:cubicBezTo>
                  <a:close/>
                </a:path>
              </a:pathLst>
            </a:custGeom>
            <a:solidFill>
              <a:srgbClr val="FF9E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0F07874C-18F3-7842-83AE-494DF31EA379}"/>
                </a:ext>
              </a:extLst>
            </p:cNvPr>
            <p:cNvSpPr/>
            <p:nvPr/>
          </p:nvSpPr>
          <p:spPr>
            <a:xfrm>
              <a:off x="10881780" y="2735475"/>
              <a:ext cx="580172" cy="571500"/>
            </a:xfrm>
            <a:custGeom>
              <a:avLst/>
              <a:gdLst>
                <a:gd name="connsiteX0" fmla="*/ 261959 w 580171"/>
                <a:gd name="connsiteY0" fmla="*/ 12011 h 571500"/>
                <a:gd name="connsiteX1" fmla="*/ 401771 w 580171"/>
                <a:gd name="connsiteY1" fmla="*/ 46968 h 571500"/>
                <a:gd name="connsiteX2" fmla="*/ 523227 w 580171"/>
                <a:gd name="connsiteY2" fmla="*/ 260233 h 571500"/>
                <a:gd name="connsiteX3" fmla="*/ 513050 w 580171"/>
                <a:gd name="connsiteY3" fmla="*/ 301190 h 571500"/>
                <a:gd name="connsiteX4" fmla="*/ 513494 w 580171"/>
                <a:gd name="connsiteY4" fmla="*/ 302022 h 571500"/>
                <a:gd name="connsiteX5" fmla="*/ 513621 w 580171"/>
                <a:gd name="connsiteY5" fmla="*/ 302047 h 571500"/>
                <a:gd name="connsiteX6" fmla="*/ 522466 w 580171"/>
                <a:gd name="connsiteY6" fmla="*/ 303571 h 571500"/>
                <a:gd name="connsiteX7" fmla="*/ 524083 w 580171"/>
                <a:gd name="connsiteY7" fmla="*/ 303571 h 571500"/>
                <a:gd name="connsiteX8" fmla="*/ 571638 w 580171"/>
                <a:gd name="connsiteY8" fmla="*/ 387486 h 571500"/>
                <a:gd name="connsiteX9" fmla="*/ 571638 w 580171"/>
                <a:gd name="connsiteY9" fmla="*/ 388915 h 571500"/>
                <a:gd name="connsiteX10" fmla="*/ 490246 w 580171"/>
                <a:gd name="connsiteY10" fmla="*/ 440472 h 571500"/>
                <a:gd name="connsiteX11" fmla="*/ 490128 w 580171"/>
                <a:gd name="connsiteY11" fmla="*/ 440445 h 571500"/>
                <a:gd name="connsiteX12" fmla="*/ 488416 w 580171"/>
                <a:gd name="connsiteY12" fmla="*/ 440445 h 571500"/>
                <a:gd name="connsiteX13" fmla="*/ 479762 w 580171"/>
                <a:gd name="connsiteY13" fmla="*/ 437493 h 571500"/>
                <a:gd name="connsiteX14" fmla="*/ 478811 w 580171"/>
                <a:gd name="connsiteY14" fmla="*/ 437969 h 571500"/>
                <a:gd name="connsiteX15" fmla="*/ 274323 w 580171"/>
                <a:gd name="connsiteY15" fmla="*/ 561794 h 571500"/>
                <a:gd name="connsiteX16" fmla="*/ 134131 w 580171"/>
                <a:gd name="connsiteY16" fmla="*/ 526742 h 571500"/>
                <a:gd name="connsiteX17" fmla="*/ 12675 w 580171"/>
                <a:gd name="connsiteY17" fmla="*/ 313477 h 571500"/>
                <a:gd name="connsiteX18" fmla="*/ 55095 w 580171"/>
                <a:gd name="connsiteY18" fmla="*/ 143170 h 571500"/>
                <a:gd name="connsiteX19" fmla="*/ 261959 w 580171"/>
                <a:gd name="connsiteY19" fmla="*/ 12011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0171" h="571500">
                  <a:moveTo>
                    <a:pt x="261959" y="12011"/>
                  </a:moveTo>
                  <a:lnTo>
                    <a:pt x="401771" y="46968"/>
                  </a:lnTo>
                  <a:cubicBezTo>
                    <a:pt x="492601" y="69637"/>
                    <a:pt x="546909" y="165173"/>
                    <a:pt x="523227" y="260233"/>
                  </a:cubicBezTo>
                  <a:lnTo>
                    <a:pt x="513050" y="301190"/>
                  </a:lnTo>
                  <a:cubicBezTo>
                    <a:pt x="512943" y="301542"/>
                    <a:pt x="513142" y="301915"/>
                    <a:pt x="513494" y="302022"/>
                  </a:cubicBezTo>
                  <a:cubicBezTo>
                    <a:pt x="513535" y="302034"/>
                    <a:pt x="513578" y="302043"/>
                    <a:pt x="513621" y="302047"/>
                  </a:cubicBezTo>
                  <a:cubicBezTo>
                    <a:pt x="516605" y="302322"/>
                    <a:pt x="519562" y="302831"/>
                    <a:pt x="522466" y="303571"/>
                  </a:cubicBezTo>
                  <a:lnTo>
                    <a:pt x="524083" y="303571"/>
                  </a:lnTo>
                  <a:cubicBezTo>
                    <a:pt x="560294" y="313669"/>
                    <a:pt x="581549" y="351175"/>
                    <a:pt x="571638" y="387486"/>
                  </a:cubicBezTo>
                  <a:lnTo>
                    <a:pt x="571638" y="388915"/>
                  </a:lnTo>
                  <a:cubicBezTo>
                    <a:pt x="563378" y="425661"/>
                    <a:pt x="526938" y="448744"/>
                    <a:pt x="490246" y="440472"/>
                  </a:cubicBezTo>
                  <a:cubicBezTo>
                    <a:pt x="490207" y="440463"/>
                    <a:pt x="490168" y="440454"/>
                    <a:pt x="490128" y="440445"/>
                  </a:cubicBezTo>
                  <a:lnTo>
                    <a:pt x="488416" y="440445"/>
                  </a:lnTo>
                  <a:cubicBezTo>
                    <a:pt x="485472" y="439647"/>
                    <a:pt x="482581" y="438661"/>
                    <a:pt x="479762" y="437493"/>
                  </a:cubicBezTo>
                  <a:cubicBezTo>
                    <a:pt x="479373" y="437411"/>
                    <a:pt x="478979" y="437608"/>
                    <a:pt x="478811" y="437969"/>
                  </a:cubicBezTo>
                  <a:cubicBezTo>
                    <a:pt x="452655" y="528647"/>
                    <a:pt x="362586" y="583892"/>
                    <a:pt x="274323" y="561794"/>
                  </a:cubicBezTo>
                  <a:lnTo>
                    <a:pt x="134131" y="526742"/>
                  </a:lnTo>
                  <a:cubicBezTo>
                    <a:pt x="43396" y="503977"/>
                    <a:pt x="-11007" y="408537"/>
                    <a:pt x="12675" y="313477"/>
                  </a:cubicBezTo>
                  <a:lnTo>
                    <a:pt x="55095" y="143170"/>
                  </a:lnTo>
                  <a:cubicBezTo>
                    <a:pt x="78397" y="48016"/>
                    <a:pt x="171224" y="-10659"/>
                    <a:pt x="261959" y="12011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99AF0CC4-EA99-B140-9946-B83108C53304}"/>
                </a:ext>
              </a:extLst>
            </p:cNvPr>
            <p:cNvSpPr/>
            <p:nvPr/>
          </p:nvSpPr>
          <p:spPr>
            <a:xfrm>
              <a:off x="11144775" y="2983973"/>
              <a:ext cx="38044" cy="57150"/>
            </a:xfrm>
            <a:custGeom>
              <a:avLst/>
              <a:gdLst>
                <a:gd name="connsiteX0" fmla="*/ 7429 w 38044"/>
                <a:gd name="connsiteY0" fmla="*/ 27261 h 57150"/>
                <a:gd name="connsiteX1" fmla="*/ 20364 w 38044"/>
                <a:gd name="connsiteY1" fmla="*/ 51549 h 57150"/>
                <a:gd name="connsiteX2" fmla="*/ 39386 w 38044"/>
                <a:gd name="connsiteY2" fmla="*/ 31547 h 57150"/>
                <a:gd name="connsiteX3" fmla="*/ 26356 w 38044"/>
                <a:gd name="connsiteY3" fmla="*/ 7258 h 57150"/>
                <a:gd name="connsiteX4" fmla="*/ 7429 w 38044"/>
                <a:gd name="connsiteY4" fmla="*/ 272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57150">
                  <a:moveTo>
                    <a:pt x="7429" y="27261"/>
                  </a:moveTo>
                  <a:cubicBezTo>
                    <a:pt x="5717" y="39453"/>
                    <a:pt x="11614" y="50311"/>
                    <a:pt x="20364" y="51549"/>
                  </a:cubicBezTo>
                  <a:cubicBezTo>
                    <a:pt x="29114" y="52788"/>
                    <a:pt x="37769" y="43739"/>
                    <a:pt x="39386" y="31547"/>
                  </a:cubicBezTo>
                  <a:cubicBezTo>
                    <a:pt x="41003" y="19355"/>
                    <a:pt x="35201" y="8496"/>
                    <a:pt x="26356" y="7258"/>
                  </a:cubicBezTo>
                  <a:cubicBezTo>
                    <a:pt x="17511" y="6020"/>
                    <a:pt x="9046" y="14973"/>
                    <a:pt x="7429" y="27261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FB54FD78-2FE9-FC46-9A22-68B163B4A89F}"/>
                </a:ext>
              </a:extLst>
            </p:cNvPr>
            <p:cNvSpPr/>
            <p:nvPr/>
          </p:nvSpPr>
          <p:spPr>
            <a:xfrm>
              <a:off x="10973792" y="2960176"/>
              <a:ext cx="38044" cy="57150"/>
            </a:xfrm>
            <a:custGeom>
              <a:avLst/>
              <a:gdLst>
                <a:gd name="connsiteX0" fmla="*/ 7403 w 38044"/>
                <a:gd name="connsiteY0" fmla="*/ 27150 h 57150"/>
                <a:gd name="connsiteX1" fmla="*/ 20434 w 38044"/>
                <a:gd name="connsiteY1" fmla="*/ 51439 h 57150"/>
                <a:gd name="connsiteX2" fmla="*/ 39456 w 38044"/>
                <a:gd name="connsiteY2" fmla="*/ 31532 h 57150"/>
                <a:gd name="connsiteX3" fmla="*/ 26425 w 38044"/>
                <a:gd name="connsiteY3" fmla="*/ 7243 h 57150"/>
                <a:gd name="connsiteX4" fmla="*/ 7403 w 38044"/>
                <a:gd name="connsiteY4" fmla="*/ 2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4" h="57150">
                  <a:moveTo>
                    <a:pt x="7403" y="27150"/>
                  </a:moveTo>
                  <a:cubicBezTo>
                    <a:pt x="5787" y="39438"/>
                    <a:pt x="11588" y="50296"/>
                    <a:pt x="20434" y="51439"/>
                  </a:cubicBezTo>
                  <a:cubicBezTo>
                    <a:pt x="29279" y="52582"/>
                    <a:pt x="37744" y="43724"/>
                    <a:pt x="39456" y="31532"/>
                  </a:cubicBezTo>
                  <a:cubicBezTo>
                    <a:pt x="41168" y="19340"/>
                    <a:pt x="35271" y="8386"/>
                    <a:pt x="26425" y="7243"/>
                  </a:cubicBezTo>
                  <a:cubicBezTo>
                    <a:pt x="17580" y="6100"/>
                    <a:pt x="9116" y="14958"/>
                    <a:pt x="7403" y="27150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E859E0E3-891E-6F4E-B669-192CBC67F619}"/>
                </a:ext>
              </a:extLst>
            </p:cNvPr>
            <p:cNvSpPr/>
            <p:nvPr/>
          </p:nvSpPr>
          <p:spPr>
            <a:xfrm>
              <a:off x="10957104" y="2883556"/>
              <a:ext cx="95110" cy="38100"/>
            </a:xfrm>
            <a:custGeom>
              <a:avLst/>
              <a:gdLst>
                <a:gd name="connsiteX0" fmla="*/ 17434 w 95110"/>
                <a:gd name="connsiteY0" fmla="*/ 36999 h 38100"/>
                <a:gd name="connsiteX1" fmla="*/ 76973 w 95110"/>
                <a:gd name="connsiteY1" fmla="*/ 35095 h 38100"/>
                <a:gd name="connsiteX2" fmla="*/ 87815 w 95110"/>
                <a:gd name="connsiteY2" fmla="*/ 28713 h 38100"/>
                <a:gd name="connsiteX3" fmla="*/ 21989 w 95110"/>
                <a:gd name="connsiteY3" fmla="*/ 14913 h 38100"/>
                <a:gd name="connsiteX4" fmla="*/ 8588 w 95110"/>
                <a:gd name="connsiteY4" fmla="*/ 28141 h 38100"/>
                <a:gd name="connsiteX5" fmla="*/ 17434 w 95110"/>
                <a:gd name="connsiteY5" fmla="*/ 3699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10" h="38100">
                  <a:moveTo>
                    <a:pt x="17434" y="36999"/>
                  </a:moveTo>
                  <a:cubicBezTo>
                    <a:pt x="33603" y="16045"/>
                    <a:pt x="60234" y="12234"/>
                    <a:pt x="76973" y="35095"/>
                  </a:cubicBezTo>
                  <a:cubicBezTo>
                    <a:pt x="81728" y="41571"/>
                    <a:pt x="92666" y="35095"/>
                    <a:pt x="87815" y="28713"/>
                  </a:cubicBezTo>
                  <a:cubicBezTo>
                    <a:pt x="73443" y="6698"/>
                    <a:pt x="43972" y="519"/>
                    <a:pt x="21989" y="14913"/>
                  </a:cubicBezTo>
                  <a:cubicBezTo>
                    <a:pt x="16687" y="18384"/>
                    <a:pt x="12131" y="22882"/>
                    <a:pt x="8588" y="28141"/>
                  </a:cubicBezTo>
                  <a:cubicBezTo>
                    <a:pt x="3643" y="34428"/>
                    <a:pt x="12488" y="43381"/>
                    <a:pt x="17434" y="36999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E223915F-FBF4-E94C-A537-7307959CA327}"/>
                </a:ext>
              </a:extLst>
            </p:cNvPr>
            <p:cNvSpPr/>
            <p:nvPr/>
          </p:nvSpPr>
          <p:spPr>
            <a:xfrm>
              <a:off x="11131374" y="2939670"/>
              <a:ext cx="104621" cy="57150"/>
            </a:xfrm>
            <a:custGeom>
              <a:avLst/>
              <a:gdLst>
                <a:gd name="connsiteX0" fmla="*/ 99201 w 104621"/>
                <a:gd name="connsiteY0" fmla="*/ 49085 h 57150"/>
                <a:gd name="connsiteX1" fmla="*/ 19266 w 104621"/>
                <a:gd name="connsiteY1" fmla="*/ 10723 h 57150"/>
                <a:gd name="connsiteX2" fmla="*/ 10653 w 104621"/>
                <a:gd name="connsiteY2" fmla="*/ 14509 h 57150"/>
                <a:gd name="connsiteX3" fmla="*/ 17596 w 104621"/>
                <a:gd name="connsiteY3" fmla="*/ 26511 h 57150"/>
                <a:gd name="connsiteX4" fmla="*/ 83253 w 104621"/>
                <a:gd name="connsiteY4" fmla="*/ 46871 h 57150"/>
                <a:gd name="connsiteX5" fmla="*/ 85885 w 104621"/>
                <a:gd name="connsiteY5" fmla="*/ 52800 h 57150"/>
                <a:gd name="connsiteX6" fmla="*/ 99201 w 104621"/>
                <a:gd name="connsiteY6" fmla="*/ 490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21" h="57150">
                  <a:moveTo>
                    <a:pt x="99201" y="49085"/>
                  </a:moveTo>
                  <a:cubicBezTo>
                    <a:pt x="87705" y="16386"/>
                    <a:pt x="51917" y="-789"/>
                    <a:pt x="19266" y="10723"/>
                  </a:cubicBezTo>
                  <a:cubicBezTo>
                    <a:pt x="16305" y="11767"/>
                    <a:pt x="13426" y="13033"/>
                    <a:pt x="10653" y="14509"/>
                  </a:cubicBezTo>
                  <a:cubicBezTo>
                    <a:pt x="2664" y="18414"/>
                    <a:pt x="9702" y="30416"/>
                    <a:pt x="17596" y="26511"/>
                  </a:cubicBezTo>
                  <a:cubicBezTo>
                    <a:pt x="41341" y="13976"/>
                    <a:pt x="70737" y="23092"/>
                    <a:pt x="83253" y="46871"/>
                  </a:cubicBezTo>
                  <a:cubicBezTo>
                    <a:pt x="84262" y="48787"/>
                    <a:pt x="85140" y="50767"/>
                    <a:pt x="85885" y="52800"/>
                  </a:cubicBezTo>
                  <a:cubicBezTo>
                    <a:pt x="89024" y="60991"/>
                    <a:pt x="102340" y="57372"/>
                    <a:pt x="99201" y="49085"/>
                  </a:cubicBezTo>
                  <a:close/>
                </a:path>
              </a:pathLst>
            </a:custGeom>
            <a:solidFill>
              <a:srgbClr val="7743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889FA214-33FC-1241-8178-04960020907A}"/>
                </a:ext>
              </a:extLst>
            </p:cNvPr>
            <p:cNvSpPr/>
            <p:nvPr/>
          </p:nvSpPr>
          <p:spPr>
            <a:xfrm>
              <a:off x="11039621" y="2675072"/>
              <a:ext cx="380441" cy="447675"/>
            </a:xfrm>
            <a:custGeom>
              <a:avLst/>
              <a:gdLst>
                <a:gd name="connsiteX0" fmla="*/ 60081 w 380440"/>
                <a:gd name="connsiteY0" fmla="*/ 23932 h 447675"/>
                <a:gd name="connsiteX1" fmla="*/ 92704 w 380440"/>
                <a:gd name="connsiteY1" fmla="*/ 7930 h 447675"/>
                <a:gd name="connsiteX2" fmla="*/ 171360 w 380440"/>
                <a:gd name="connsiteY2" fmla="*/ 26980 h 447675"/>
                <a:gd name="connsiteX3" fmla="*/ 251063 w 380440"/>
                <a:gd name="connsiteY3" fmla="*/ 49745 h 447675"/>
                <a:gd name="connsiteX4" fmla="*/ 256864 w 380440"/>
                <a:gd name="connsiteY4" fmla="*/ 52030 h 447675"/>
                <a:gd name="connsiteX5" fmla="*/ 257530 w 380440"/>
                <a:gd name="connsiteY5" fmla="*/ 52030 h 447675"/>
                <a:gd name="connsiteX6" fmla="*/ 257530 w 380440"/>
                <a:gd name="connsiteY6" fmla="*/ 52030 h 447675"/>
                <a:gd name="connsiteX7" fmla="*/ 342083 w 380440"/>
                <a:gd name="connsiteY7" fmla="*/ 115943 h 447675"/>
                <a:gd name="connsiteX8" fmla="*/ 373945 w 380440"/>
                <a:gd name="connsiteY8" fmla="*/ 299395 h 447675"/>
                <a:gd name="connsiteX9" fmla="*/ 344746 w 380440"/>
                <a:gd name="connsiteY9" fmla="*/ 416362 h 447675"/>
                <a:gd name="connsiteX10" fmla="*/ 310588 w 380440"/>
                <a:gd name="connsiteY10" fmla="*/ 440310 h 447675"/>
                <a:gd name="connsiteX11" fmla="*/ 286675 w 380440"/>
                <a:gd name="connsiteY11" fmla="*/ 406102 h 447675"/>
                <a:gd name="connsiteX12" fmla="*/ 287680 w 380440"/>
                <a:gd name="connsiteY12" fmla="*/ 402074 h 447675"/>
                <a:gd name="connsiteX13" fmla="*/ 321634 w 380440"/>
                <a:gd name="connsiteY13" fmla="*/ 241197 h 447675"/>
                <a:gd name="connsiteX14" fmla="*/ 104498 w 380440"/>
                <a:gd name="connsiteY14" fmla="*/ 130897 h 447675"/>
                <a:gd name="connsiteX15" fmla="*/ 60081 w 380440"/>
                <a:gd name="connsiteY15" fmla="*/ 2393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0440" h="447675">
                  <a:moveTo>
                    <a:pt x="60081" y="23932"/>
                  </a:moveTo>
                  <a:cubicBezTo>
                    <a:pt x="65723" y="11459"/>
                    <a:pt x="79406" y="4747"/>
                    <a:pt x="92704" y="7930"/>
                  </a:cubicBezTo>
                  <a:cubicBezTo>
                    <a:pt x="119145" y="13549"/>
                    <a:pt x="145205" y="20407"/>
                    <a:pt x="171360" y="26980"/>
                  </a:cubicBezTo>
                  <a:cubicBezTo>
                    <a:pt x="198696" y="31549"/>
                    <a:pt x="225432" y="39185"/>
                    <a:pt x="251063" y="49745"/>
                  </a:cubicBezTo>
                  <a:lnTo>
                    <a:pt x="256864" y="52030"/>
                  </a:lnTo>
                  <a:lnTo>
                    <a:pt x="257530" y="52030"/>
                  </a:lnTo>
                  <a:lnTo>
                    <a:pt x="257530" y="52030"/>
                  </a:lnTo>
                  <a:cubicBezTo>
                    <a:pt x="291148" y="64960"/>
                    <a:pt x="320451" y="87110"/>
                    <a:pt x="342083" y="115943"/>
                  </a:cubicBezTo>
                  <a:cubicBezTo>
                    <a:pt x="380983" y="168426"/>
                    <a:pt x="389638" y="235196"/>
                    <a:pt x="373945" y="299395"/>
                  </a:cubicBezTo>
                  <a:cubicBezTo>
                    <a:pt x="364244" y="338320"/>
                    <a:pt x="354511" y="377309"/>
                    <a:pt x="344746" y="416362"/>
                  </a:cubicBezTo>
                  <a:cubicBezTo>
                    <a:pt x="341917" y="432421"/>
                    <a:pt x="326624" y="443144"/>
                    <a:pt x="310588" y="440310"/>
                  </a:cubicBezTo>
                  <a:cubicBezTo>
                    <a:pt x="294552" y="437477"/>
                    <a:pt x="283846" y="422162"/>
                    <a:pt x="286675" y="406102"/>
                  </a:cubicBezTo>
                  <a:cubicBezTo>
                    <a:pt x="286915" y="404737"/>
                    <a:pt x="287251" y="403391"/>
                    <a:pt x="287680" y="402074"/>
                  </a:cubicBezTo>
                  <a:cubicBezTo>
                    <a:pt x="300235" y="351592"/>
                    <a:pt x="321349" y="294537"/>
                    <a:pt x="321634" y="241197"/>
                  </a:cubicBezTo>
                  <a:cubicBezTo>
                    <a:pt x="306036" y="175951"/>
                    <a:pt x="233943" y="163187"/>
                    <a:pt x="104498" y="130897"/>
                  </a:cubicBezTo>
                  <a:cubicBezTo>
                    <a:pt x="-76687" y="86321"/>
                    <a:pt x="48288" y="20503"/>
                    <a:pt x="60081" y="23932"/>
                  </a:cubicBezTo>
                  <a:close/>
                </a:path>
              </a:pathLst>
            </a:custGeom>
            <a:solidFill>
              <a:srgbClr val="B25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AC7E2C33-E768-0145-A4E4-4A3E962881A9}"/>
                </a:ext>
              </a:extLst>
            </p:cNvPr>
            <p:cNvSpPr/>
            <p:nvPr/>
          </p:nvSpPr>
          <p:spPr>
            <a:xfrm>
              <a:off x="11003499" y="3119818"/>
              <a:ext cx="142665" cy="47625"/>
            </a:xfrm>
            <a:custGeom>
              <a:avLst/>
              <a:gdLst>
                <a:gd name="connsiteX0" fmla="*/ 129302 w 142665"/>
                <a:gd name="connsiteY0" fmla="*/ 18955 h 47625"/>
                <a:gd name="connsiteX1" fmla="*/ 20116 w 142665"/>
                <a:gd name="connsiteY1" fmla="*/ 7239 h 47625"/>
                <a:gd name="connsiteX2" fmla="*/ 20116 w 142665"/>
                <a:gd name="connsiteY2" fmla="*/ 34385 h 47625"/>
                <a:gd name="connsiteX3" fmla="*/ 129302 w 142665"/>
                <a:gd name="connsiteY3" fmla="*/ 46101 h 47625"/>
                <a:gd name="connsiteX4" fmla="*/ 129302 w 142665"/>
                <a:gd name="connsiteY4" fmla="*/ 189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65" h="47625">
                  <a:moveTo>
                    <a:pt x="129302" y="18955"/>
                  </a:moveTo>
                  <a:lnTo>
                    <a:pt x="20116" y="7239"/>
                  </a:lnTo>
                  <a:cubicBezTo>
                    <a:pt x="2711" y="5334"/>
                    <a:pt x="2901" y="32576"/>
                    <a:pt x="20116" y="34385"/>
                  </a:cubicBezTo>
                  <a:lnTo>
                    <a:pt x="129302" y="46101"/>
                  </a:lnTo>
                  <a:cubicBezTo>
                    <a:pt x="146708" y="48006"/>
                    <a:pt x="146517" y="20860"/>
                    <a:pt x="129302" y="18955"/>
                  </a:cubicBezTo>
                  <a:close/>
                </a:path>
              </a:pathLst>
            </a:custGeom>
            <a:solidFill>
              <a:srgbClr val="F28B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E4A8AF39-09E8-D145-99E1-A2181C37DAD2}"/>
                </a:ext>
              </a:extLst>
            </p:cNvPr>
            <p:cNvSpPr/>
            <p:nvPr/>
          </p:nvSpPr>
          <p:spPr>
            <a:xfrm>
              <a:off x="11394014" y="2841659"/>
              <a:ext cx="95110" cy="76200"/>
            </a:xfrm>
            <a:custGeom>
              <a:avLst/>
              <a:gdLst>
                <a:gd name="connsiteX0" fmla="*/ 94309 w 95110"/>
                <a:gd name="connsiteY0" fmla="*/ 57846 h 76200"/>
                <a:gd name="connsiteX1" fmla="*/ 49322 w 95110"/>
                <a:gd name="connsiteY1" fmla="*/ 8792 h 76200"/>
                <a:gd name="connsiteX2" fmla="*/ 32868 w 95110"/>
                <a:gd name="connsiteY2" fmla="*/ 745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110" h="76200">
                  <a:moveTo>
                    <a:pt x="94309" y="57846"/>
                  </a:moveTo>
                  <a:cubicBezTo>
                    <a:pt x="94309" y="57846"/>
                    <a:pt x="86891" y="-3590"/>
                    <a:pt x="49322" y="8792"/>
                  </a:cubicBezTo>
                  <a:cubicBezTo>
                    <a:pt x="11753" y="21175"/>
                    <a:pt x="-14973" y="73372"/>
                    <a:pt x="32868" y="74515"/>
                  </a:cubicBezTo>
                  <a:close/>
                </a:path>
              </a:pathLst>
            </a:custGeom>
            <a:solidFill>
              <a:srgbClr val="FF9E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7D5C553C-A43D-AB4D-9E8C-AF57BC5CE00C}"/>
                </a:ext>
              </a:extLst>
            </p:cNvPr>
            <p:cNvSpPr/>
            <p:nvPr/>
          </p:nvSpPr>
          <p:spPr>
            <a:xfrm>
              <a:off x="11359662" y="2882633"/>
              <a:ext cx="152176" cy="104775"/>
            </a:xfrm>
            <a:custGeom>
              <a:avLst/>
              <a:gdLst>
                <a:gd name="connsiteX0" fmla="*/ 79679 w 152176"/>
                <a:gd name="connsiteY0" fmla="*/ 14872 h 104775"/>
                <a:gd name="connsiteX1" fmla="*/ 14433 w 152176"/>
                <a:gd name="connsiteY1" fmla="*/ 99835 h 104775"/>
                <a:gd name="connsiteX2" fmla="*/ 141310 w 152176"/>
                <a:gd name="connsiteY2" fmla="*/ 47829 h 104775"/>
                <a:gd name="connsiteX3" fmla="*/ 79679 w 152176"/>
                <a:gd name="connsiteY3" fmla="*/ 1487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76" h="104775">
                  <a:moveTo>
                    <a:pt x="79679" y="14872"/>
                  </a:moveTo>
                  <a:cubicBezTo>
                    <a:pt x="16431" y="43447"/>
                    <a:pt x="-5920" y="78880"/>
                    <a:pt x="14433" y="99835"/>
                  </a:cubicBezTo>
                  <a:cubicBezTo>
                    <a:pt x="34787" y="120790"/>
                    <a:pt x="112777" y="53544"/>
                    <a:pt x="141310" y="47829"/>
                  </a:cubicBezTo>
                  <a:cubicBezTo>
                    <a:pt x="169844" y="42114"/>
                    <a:pt x="141310" y="-12751"/>
                    <a:pt x="79679" y="14872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1BB98C4E-DDB1-1240-A68B-A3B42CFFA018}"/>
                </a:ext>
              </a:extLst>
            </p:cNvPr>
            <p:cNvSpPr/>
            <p:nvPr/>
          </p:nvSpPr>
          <p:spPr>
            <a:xfrm>
              <a:off x="11399089" y="2912800"/>
              <a:ext cx="133154" cy="85725"/>
            </a:xfrm>
            <a:custGeom>
              <a:avLst/>
              <a:gdLst>
                <a:gd name="connsiteX0" fmla="*/ 69927 w 133154"/>
                <a:gd name="connsiteY0" fmla="*/ 11852 h 85725"/>
                <a:gd name="connsiteX1" fmla="*/ 12861 w 133154"/>
                <a:gd name="connsiteY1" fmla="*/ 82813 h 85725"/>
                <a:gd name="connsiteX2" fmla="*/ 123949 w 133154"/>
                <a:gd name="connsiteY2" fmla="*/ 57095 h 85725"/>
                <a:gd name="connsiteX3" fmla="*/ 69927 w 133154"/>
                <a:gd name="connsiteY3" fmla="*/ 1185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154" h="85725">
                  <a:moveTo>
                    <a:pt x="69927" y="11852"/>
                  </a:moveTo>
                  <a:cubicBezTo>
                    <a:pt x="15714" y="34616"/>
                    <a:pt x="-3688" y="64620"/>
                    <a:pt x="12861" y="82813"/>
                  </a:cubicBezTo>
                  <a:cubicBezTo>
                    <a:pt x="29410" y="101006"/>
                    <a:pt x="99791" y="61286"/>
                    <a:pt x="123949" y="57095"/>
                  </a:cubicBezTo>
                  <a:cubicBezTo>
                    <a:pt x="148107" y="52904"/>
                    <a:pt x="122998" y="-10342"/>
                    <a:pt x="69927" y="11852"/>
                  </a:cubicBezTo>
                  <a:close/>
                </a:path>
              </a:pathLst>
            </a:custGeom>
            <a:solidFill>
              <a:srgbClr val="FFB3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8529BD9F-C06A-374D-8891-19B8A5CF48F8}"/>
                </a:ext>
              </a:extLst>
            </p:cNvPr>
            <p:cNvSpPr/>
            <p:nvPr/>
          </p:nvSpPr>
          <p:spPr>
            <a:xfrm>
              <a:off x="11296866" y="3336131"/>
              <a:ext cx="294841" cy="95250"/>
            </a:xfrm>
            <a:custGeom>
              <a:avLst/>
              <a:gdLst>
                <a:gd name="connsiteX0" fmla="*/ 290276 w 294841"/>
                <a:gd name="connsiteY0" fmla="*/ 7144 h 95250"/>
                <a:gd name="connsiteX1" fmla="*/ 22636 w 294841"/>
                <a:gd name="connsiteY1" fmla="*/ 91154 h 95250"/>
                <a:gd name="connsiteX2" fmla="*/ 11509 w 294841"/>
                <a:gd name="connsiteY2" fmla="*/ 93536 h 95250"/>
                <a:gd name="connsiteX3" fmla="*/ 7133 w 294841"/>
                <a:gd name="connsiteY3" fmla="*/ 30194 h 95250"/>
                <a:gd name="connsiteX4" fmla="*/ 290276 w 294841"/>
                <a:gd name="connsiteY4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41" h="95250">
                  <a:moveTo>
                    <a:pt x="290276" y="7144"/>
                  </a:moveTo>
                  <a:lnTo>
                    <a:pt x="22636" y="91154"/>
                  </a:lnTo>
                  <a:cubicBezTo>
                    <a:pt x="18999" y="92256"/>
                    <a:pt x="15277" y="93052"/>
                    <a:pt x="11509" y="93536"/>
                  </a:cubicBezTo>
                  <a:cubicBezTo>
                    <a:pt x="11509" y="43339"/>
                    <a:pt x="7133" y="30194"/>
                    <a:pt x="7133" y="30194"/>
                  </a:cubicBezTo>
                  <a:cubicBezTo>
                    <a:pt x="7133" y="30194"/>
                    <a:pt x="186701" y="34004"/>
                    <a:pt x="290276" y="7144"/>
                  </a:cubicBezTo>
                  <a:close/>
                </a:path>
              </a:pathLst>
            </a:custGeom>
            <a:solidFill>
              <a:srgbClr val="1315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D1D0A2A5-59B6-B845-BDA4-67A331D77713}"/>
              </a:ext>
            </a:extLst>
          </p:cNvPr>
          <p:cNvSpPr txBox="1"/>
          <p:nvPr/>
        </p:nvSpPr>
        <p:spPr>
          <a:xfrm flipH="1">
            <a:off x="900235" y="1252485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5A5E952-FD31-DA4A-9728-4339E3DCF4F8}"/>
              </a:ext>
            </a:extLst>
          </p:cNvPr>
          <p:cNvSpPr/>
          <p:nvPr/>
        </p:nvSpPr>
        <p:spPr>
          <a:xfrm>
            <a:off x="900234" y="1858731"/>
            <a:ext cx="40511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Lorem ipsum dolor sit amet,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enim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mattis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morbi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aliquet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tortor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risus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dictum do vitae sit cum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suscipit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nullam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pellentesque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dignissim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D493334C-0D41-5042-8BF6-63C13FF52D09}"/>
              </a:ext>
            </a:extLst>
          </p:cNvPr>
          <p:cNvSpPr/>
          <p:nvPr/>
        </p:nvSpPr>
        <p:spPr>
          <a:xfrm>
            <a:off x="900234" y="786464"/>
            <a:ext cx="3497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99000">
                      <a:schemeClr val="accent3">
                        <a:alpha val="69000"/>
                      </a:schemeClr>
                    </a:gs>
                  </a:gsLst>
                  <a:lin ang="0" scaled="1"/>
                </a:gradFill>
              </a:rPr>
              <a:t>MARKETING</a:t>
            </a:r>
            <a:r>
              <a:rPr lang="en-US" sz="3200" dirty="0"/>
              <a:t> </a:t>
            </a:r>
            <a:r>
              <a:rPr lang="en-US" sz="3200" dirty="0">
                <a:latin typeface="+mj-lt"/>
              </a:rPr>
              <a:t>GOALS</a:t>
            </a: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2D437AB1-1852-6447-91EC-6AB1D2BA96A9}"/>
              </a:ext>
            </a:extLst>
          </p:cNvPr>
          <p:cNvSpPr/>
          <p:nvPr/>
        </p:nvSpPr>
        <p:spPr>
          <a:xfrm>
            <a:off x="1040304" y="3298133"/>
            <a:ext cx="634482" cy="6344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359D04FA-0CD4-8F47-9839-4EA21CEBBB40}"/>
              </a:ext>
            </a:extLst>
          </p:cNvPr>
          <p:cNvSpPr/>
          <p:nvPr/>
        </p:nvSpPr>
        <p:spPr>
          <a:xfrm>
            <a:off x="1040304" y="4190002"/>
            <a:ext cx="634482" cy="6344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1093366-A269-694A-8E71-DC2C2BEA804E}"/>
              </a:ext>
            </a:extLst>
          </p:cNvPr>
          <p:cNvSpPr/>
          <p:nvPr/>
        </p:nvSpPr>
        <p:spPr>
          <a:xfrm>
            <a:off x="1040304" y="5087676"/>
            <a:ext cx="634482" cy="634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B8CC12CC-A7DD-6C46-AF50-D8726435D316}"/>
              </a:ext>
            </a:extLst>
          </p:cNvPr>
          <p:cNvGrpSpPr/>
          <p:nvPr/>
        </p:nvGrpSpPr>
        <p:grpSpPr>
          <a:xfrm>
            <a:off x="1765355" y="3295936"/>
            <a:ext cx="2320902" cy="638876"/>
            <a:chOff x="1382093" y="3295936"/>
            <a:chExt cx="2320902" cy="638876"/>
          </a:xfrm>
        </p:grpSpPr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A4C03D98-35A0-9B4A-96E3-7209A0226CFE}"/>
                </a:ext>
              </a:extLst>
            </p:cNvPr>
            <p:cNvSpPr txBox="1"/>
            <p:nvPr/>
          </p:nvSpPr>
          <p:spPr>
            <a:xfrm>
              <a:off x="1382093" y="3295936"/>
              <a:ext cx="2268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solidFill>
                    <a:schemeClr val="accent1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93EB87EF-465A-8E45-82B8-854CE71C3E7E}"/>
                </a:ext>
              </a:extLst>
            </p:cNvPr>
            <p:cNvSpPr/>
            <p:nvPr/>
          </p:nvSpPr>
          <p:spPr>
            <a:xfrm>
              <a:off x="1382094" y="3534702"/>
              <a:ext cx="23209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5E3C886-EED7-2642-88F5-90AF89D47BF3}"/>
              </a:ext>
            </a:extLst>
          </p:cNvPr>
          <p:cNvGrpSpPr/>
          <p:nvPr/>
        </p:nvGrpSpPr>
        <p:grpSpPr>
          <a:xfrm>
            <a:off x="1765355" y="4187805"/>
            <a:ext cx="2320902" cy="638876"/>
            <a:chOff x="1382093" y="3295936"/>
            <a:chExt cx="2320902" cy="638876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921929DF-FF23-6E4D-9051-A17181082754}"/>
                </a:ext>
              </a:extLst>
            </p:cNvPr>
            <p:cNvSpPr txBox="1"/>
            <p:nvPr/>
          </p:nvSpPr>
          <p:spPr>
            <a:xfrm>
              <a:off x="1382093" y="3295936"/>
              <a:ext cx="2268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solidFill>
                    <a:schemeClr val="accent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solidFill>
                    <a:schemeClr val="accent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5FBDE778-DB2A-E74B-B49B-EC67C1A48700}"/>
                </a:ext>
              </a:extLst>
            </p:cNvPr>
            <p:cNvSpPr/>
            <p:nvPr/>
          </p:nvSpPr>
          <p:spPr>
            <a:xfrm>
              <a:off x="1382094" y="3534702"/>
              <a:ext cx="23209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3CAC9C7F-8E4F-E44A-957C-C7ED89E4A1C6}"/>
              </a:ext>
            </a:extLst>
          </p:cNvPr>
          <p:cNvGrpSpPr/>
          <p:nvPr/>
        </p:nvGrpSpPr>
        <p:grpSpPr>
          <a:xfrm>
            <a:off x="1765355" y="5085479"/>
            <a:ext cx="2320902" cy="638876"/>
            <a:chOff x="1382093" y="3295936"/>
            <a:chExt cx="2320902" cy="638876"/>
          </a:xfrm>
        </p:grpSpPr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81F0FA2A-CCED-5B48-9307-0C00B3262DE3}"/>
                </a:ext>
              </a:extLst>
            </p:cNvPr>
            <p:cNvSpPr txBox="1"/>
            <p:nvPr/>
          </p:nvSpPr>
          <p:spPr>
            <a:xfrm>
              <a:off x="1382093" y="3295936"/>
              <a:ext cx="2268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3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solidFill>
                    <a:schemeClr val="accent3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solidFill>
                    <a:schemeClr val="accent3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026CE894-D51D-8C4B-B850-2E2EF4445387}"/>
                </a:ext>
              </a:extLst>
            </p:cNvPr>
            <p:cNvSpPr/>
            <p:nvPr/>
          </p:nvSpPr>
          <p:spPr>
            <a:xfrm>
              <a:off x="1382094" y="3534702"/>
              <a:ext cx="23209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E2F99E2A-07B7-9B4D-A5C8-CB875B641B0F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Rounded Rectangle 349">
            <a:extLst>
              <a:ext uri="{FF2B5EF4-FFF2-40B4-BE49-F238E27FC236}">
                <a16:creationId xmlns:a16="http://schemas.microsoft.com/office/drawing/2014/main" id="{C394933D-F5DE-EA41-B334-96ECB3E93AEC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257F426-A22B-054B-9152-77733F734415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352" name="Slide Number Placeholder 24">
            <a:extLst>
              <a:ext uri="{FF2B5EF4-FFF2-40B4-BE49-F238E27FC236}">
                <a16:creationId xmlns:a16="http://schemas.microsoft.com/office/drawing/2014/main" id="{5F39091A-B0DE-C34B-A8B0-72EC509A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5315ED95-A0E4-6041-95CB-3CB95F0B247D}"/>
              </a:ext>
            </a:extLst>
          </p:cNvPr>
          <p:cNvGrpSpPr>
            <a:grpSpLocks noChangeAspect="1"/>
          </p:cNvGrpSpPr>
          <p:nvPr/>
        </p:nvGrpSpPr>
        <p:grpSpPr>
          <a:xfrm>
            <a:off x="1079385" y="1544700"/>
            <a:ext cx="236140" cy="62506"/>
            <a:chOff x="3469621" y="1357388"/>
            <a:chExt cx="506185" cy="133990"/>
          </a:xfrm>
        </p:grpSpPr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F1966FB8-0700-D74F-B213-7D3A5A7D647A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ounded Rectangle 352">
              <a:extLst>
                <a:ext uri="{FF2B5EF4-FFF2-40B4-BE49-F238E27FC236}">
                  <a16:creationId xmlns:a16="http://schemas.microsoft.com/office/drawing/2014/main" id="{59E6E6F4-029F-7C4E-8773-537686740419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22689A46-5E31-9C43-B8F2-15DD8B90C047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5949AD1D-9165-BA4A-9172-169F1B3A5667}"/>
              </a:ext>
            </a:extLst>
          </p:cNvPr>
          <p:cNvGrpSpPr/>
          <p:nvPr/>
        </p:nvGrpSpPr>
        <p:grpSpPr>
          <a:xfrm>
            <a:off x="1171975" y="3436128"/>
            <a:ext cx="406618" cy="330222"/>
            <a:chOff x="798513" y="436563"/>
            <a:chExt cx="523875" cy="425450"/>
          </a:xfrm>
          <a:solidFill>
            <a:srgbClr val="FFFFFF"/>
          </a:solidFill>
        </p:grpSpPr>
        <p:sp>
          <p:nvSpPr>
            <p:cNvPr id="356" name="Oval 230">
              <a:extLst>
                <a:ext uri="{FF2B5EF4-FFF2-40B4-BE49-F238E27FC236}">
                  <a16:creationId xmlns:a16="http://schemas.microsoft.com/office/drawing/2014/main" id="{52601E27-F7B0-6349-BE30-AA4D993E9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50" y="534988"/>
              <a:ext cx="98425" cy="984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31">
              <a:extLst>
                <a:ext uri="{FF2B5EF4-FFF2-40B4-BE49-F238E27FC236}">
                  <a16:creationId xmlns:a16="http://schemas.microsoft.com/office/drawing/2014/main" id="{EEE0151B-5DC4-8E4F-943C-A34DA1071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" y="644526"/>
              <a:ext cx="65088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0"/>
                </a:cxn>
                <a:cxn ang="0">
                  <a:pos x="41" y="15"/>
                </a:cxn>
                <a:cxn ang="0">
                  <a:pos x="21" y="64"/>
                </a:cxn>
                <a:cxn ang="0">
                  <a:pos x="0" y="15"/>
                </a:cxn>
                <a:cxn ang="0">
                  <a:pos x="0" y="0"/>
                </a:cxn>
              </a:cxnLst>
              <a:rect l="0" t="0" r="r" b="b"/>
              <a:pathLst>
                <a:path w="41" h="64">
                  <a:moveTo>
                    <a:pt x="0" y="0"/>
                  </a:moveTo>
                  <a:lnTo>
                    <a:pt x="41" y="0"/>
                  </a:lnTo>
                  <a:lnTo>
                    <a:pt x="41" y="15"/>
                  </a:lnTo>
                  <a:lnTo>
                    <a:pt x="21" y="64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32">
              <a:extLst>
                <a:ext uri="{FF2B5EF4-FFF2-40B4-BE49-F238E27FC236}">
                  <a16:creationId xmlns:a16="http://schemas.microsoft.com/office/drawing/2014/main" id="{E0241446-9227-CA4F-AD39-6637DA77E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649288"/>
              <a:ext cx="271463" cy="122238"/>
            </a:xfrm>
            <a:custGeom>
              <a:avLst/>
              <a:gdLst/>
              <a:ahLst/>
              <a:cxnLst>
                <a:cxn ang="0">
                  <a:pos x="55" y="39"/>
                </a:cxn>
                <a:cxn ang="0">
                  <a:pos x="51" y="39"/>
                </a:cxn>
                <a:cxn ang="0">
                  <a:pos x="31" y="13"/>
                </a:cxn>
                <a:cxn ang="0">
                  <a:pos x="36" y="7"/>
                </a:cxn>
                <a:cxn ang="0">
                  <a:pos x="29" y="7"/>
                </a:cxn>
                <a:cxn ang="0">
                  <a:pos x="30" y="0"/>
                </a:cxn>
                <a:cxn ang="0">
                  <a:pos x="9" y="47"/>
                </a:cxn>
                <a:cxn ang="0">
                  <a:pos x="51" y="47"/>
                </a:cxn>
                <a:cxn ang="0">
                  <a:pos x="32" y="43"/>
                </a:cxn>
                <a:cxn ang="0">
                  <a:pos x="19" y="35"/>
                </a:cxn>
                <a:cxn ang="0">
                  <a:pos x="24" y="22"/>
                </a:cxn>
                <a:cxn ang="0">
                  <a:pos x="28" y="40"/>
                </a:cxn>
                <a:cxn ang="0">
                  <a:pos x="53" y="46"/>
                </a:cxn>
                <a:cxn ang="0">
                  <a:pos x="79" y="36"/>
                </a:cxn>
                <a:cxn ang="0">
                  <a:pos x="82" y="23"/>
                </a:cxn>
                <a:cxn ang="0">
                  <a:pos x="87" y="35"/>
                </a:cxn>
                <a:cxn ang="0">
                  <a:pos x="62" y="44"/>
                </a:cxn>
                <a:cxn ang="0">
                  <a:pos x="55" y="47"/>
                </a:cxn>
                <a:cxn ang="0">
                  <a:pos x="97" y="47"/>
                </a:cxn>
                <a:cxn ang="0">
                  <a:pos x="75" y="0"/>
                </a:cxn>
                <a:cxn ang="0">
                  <a:pos x="76" y="7"/>
                </a:cxn>
                <a:cxn ang="0">
                  <a:pos x="70" y="7"/>
                </a:cxn>
                <a:cxn ang="0">
                  <a:pos x="74" y="13"/>
                </a:cxn>
                <a:cxn ang="0">
                  <a:pos x="55" y="39"/>
                </a:cxn>
              </a:cxnLst>
              <a:rect l="0" t="0" r="r" b="b"/>
              <a:pathLst>
                <a:path w="105" h="47">
                  <a:moveTo>
                    <a:pt x="55" y="39"/>
                  </a:moveTo>
                  <a:cubicBezTo>
                    <a:pt x="53" y="41"/>
                    <a:pt x="52" y="40"/>
                    <a:pt x="51" y="3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8" y="14"/>
                    <a:pt x="0" y="29"/>
                    <a:pt x="9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48" y="44"/>
                    <a:pt x="39" y="43"/>
                    <a:pt x="32" y="43"/>
                  </a:cubicBezTo>
                  <a:cubicBezTo>
                    <a:pt x="25" y="43"/>
                    <a:pt x="20" y="40"/>
                    <a:pt x="19" y="35"/>
                  </a:cubicBezTo>
                  <a:cubicBezTo>
                    <a:pt x="18" y="31"/>
                    <a:pt x="24" y="22"/>
                    <a:pt x="24" y="22"/>
                  </a:cubicBezTo>
                  <a:cubicBezTo>
                    <a:pt x="24" y="26"/>
                    <a:pt x="25" y="38"/>
                    <a:pt x="28" y="40"/>
                  </a:cubicBezTo>
                  <a:cubicBezTo>
                    <a:pt x="34" y="43"/>
                    <a:pt x="50" y="39"/>
                    <a:pt x="53" y="46"/>
                  </a:cubicBezTo>
                  <a:cubicBezTo>
                    <a:pt x="56" y="39"/>
                    <a:pt x="78" y="45"/>
                    <a:pt x="79" y="36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9" y="30"/>
                    <a:pt x="87" y="35"/>
                  </a:cubicBezTo>
                  <a:cubicBezTo>
                    <a:pt x="85" y="45"/>
                    <a:pt x="68" y="44"/>
                    <a:pt x="62" y="44"/>
                  </a:cubicBezTo>
                  <a:cubicBezTo>
                    <a:pt x="58" y="44"/>
                    <a:pt x="56" y="45"/>
                    <a:pt x="55" y="47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105" y="29"/>
                    <a:pt x="97" y="14"/>
                    <a:pt x="75" y="0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4" y="13"/>
                    <a:pt x="74" y="13"/>
                    <a:pt x="74" y="13"/>
                  </a:cubicBezTo>
                  <a:lnTo>
                    <a:pt x="55" y="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33">
              <a:extLst>
                <a:ext uri="{FF2B5EF4-FFF2-40B4-BE49-F238E27FC236}">
                  <a16:creationId xmlns:a16="http://schemas.microsoft.com/office/drawing/2014/main" id="{3672A7C5-7A24-9C4B-A32F-A4C3F984F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788" y="534988"/>
              <a:ext cx="36513" cy="65088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5" y="20"/>
                </a:cxn>
                <a:cxn ang="0">
                  <a:pos x="15" y="20"/>
                </a:cxn>
                <a:cxn ang="0">
                  <a:pos x="15" y="0"/>
                </a:cxn>
                <a:cxn ang="0">
                  <a:pos x="23" y="0"/>
                </a:cxn>
                <a:cxn ang="0">
                  <a:pos x="23" y="41"/>
                </a:cxn>
                <a:cxn ang="0">
                  <a:pos x="16" y="41"/>
                </a:cxn>
                <a:cxn ang="0">
                  <a:pos x="10" y="23"/>
                </a:cxn>
                <a:cxn ang="0">
                  <a:pos x="10" y="23"/>
                </a:cxn>
                <a:cxn ang="0">
                  <a:pos x="10" y="41"/>
                </a:cxn>
                <a:cxn ang="0">
                  <a:pos x="0" y="41"/>
                </a:cxn>
              </a:cxnLst>
              <a:rect l="0" t="0" r="r" b="b"/>
              <a:pathLst>
                <a:path w="23" h="41">
                  <a:moveTo>
                    <a:pt x="0" y="4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41"/>
                  </a:lnTo>
                  <a:lnTo>
                    <a:pt x="16" y="41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41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34">
              <a:extLst>
                <a:ext uri="{FF2B5EF4-FFF2-40B4-BE49-F238E27FC236}">
                  <a16:creationId xmlns:a16="http://schemas.microsoft.com/office/drawing/2014/main" id="{A4044938-98EB-D747-AFA0-AC3E969D3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238" y="534988"/>
              <a:ext cx="28575" cy="65088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0"/>
                </a:cxn>
                <a:cxn ang="0">
                  <a:pos x="18" y="0"/>
                </a:cxn>
                <a:cxn ang="0">
                  <a:pos x="18" y="8"/>
                </a:cxn>
                <a:cxn ang="0">
                  <a:pos x="8" y="8"/>
                </a:cxn>
                <a:cxn ang="0">
                  <a:pos x="8" y="15"/>
                </a:cxn>
                <a:cxn ang="0">
                  <a:pos x="18" y="15"/>
                </a:cxn>
                <a:cxn ang="0">
                  <a:pos x="18" y="21"/>
                </a:cxn>
                <a:cxn ang="0">
                  <a:pos x="8" y="21"/>
                </a:cxn>
                <a:cxn ang="0">
                  <a:pos x="8" y="33"/>
                </a:cxn>
                <a:cxn ang="0">
                  <a:pos x="18" y="33"/>
                </a:cxn>
                <a:cxn ang="0">
                  <a:pos x="18" y="41"/>
                </a:cxn>
                <a:cxn ang="0">
                  <a:pos x="0" y="41"/>
                </a:cxn>
              </a:cxnLst>
              <a:rect l="0" t="0" r="r" b="b"/>
              <a:pathLst>
                <a:path w="18" h="41">
                  <a:moveTo>
                    <a:pt x="0" y="41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8" y="8"/>
                  </a:lnTo>
                  <a:lnTo>
                    <a:pt x="8" y="15"/>
                  </a:lnTo>
                  <a:lnTo>
                    <a:pt x="18" y="15"/>
                  </a:lnTo>
                  <a:lnTo>
                    <a:pt x="18" y="21"/>
                  </a:lnTo>
                  <a:lnTo>
                    <a:pt x="8" y="21"/>
                  </a:lnTo>
                  <a:lnTo>
                    <a:pt x="8" y="33"/>
                  </a:lnTo>
                  <a:lnTo>
                    <a:pt x="18" y="33"/>
                  </a:lnTo>
                  <a:lnTo>
                    <a:pt x="18" y="41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235">
              <a:extLst>
                <a:ext uri="{FF2B5EF4-FFF2-40B4-BE49-F238E27FC236}">
                  <a16:creationId xmlns:a16="http://schemas.microsoft.com/office/drawing/2014/main" id="{FB23F653-3269-9042-BF07-E88B22D1E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534988"/>
              <a:ext cx="53975" cy="65088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2" y="21"/>
                </a:cxn>
                <a:cxn ang="0">
                  <a:pos x="12" y="21"/>
                </a:cxn>
                <a:cxn ang="0">
                  <a:pos x="15" y="0"/>
                </a:cxn>
                <a:cxn ang="0">
                  <a:pos x="21" y="0"/>
                </a:cxn>
                <a:cxn ang="0">
                  <a:pos x="23" y="21"/>
                </a:cxn>
                <a:cxn ang="0">
                  <a:pos x="23" y="21"/>
                </a:cxn>
                <a:cxn ang="0">
                  <a:pos x="26" y="0"/>
                </a:cxn>
                <a:cxn ang="0">
                  <a:pos x="34" y="0"/>
                </a:cxn>
                <a:cxn ang="0">
                  <a:pos x="29" y="41"/>
                </a:cxn>
                <a:cxn ang="0">
                  <a:pos x="20" y="41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15" y="41"/>
                </a:cxn>
                <a:cxn ang="0">
                  <a:pos x="5" y="41"/>
                </a:cxn>
              </a:cxnLst>
              <a:rect l="0" t="0" r="r" b="b"/>
              <a:pathLst>
                <a:path w="34" h="41">
                  <a:moveTo>
                    <a:pt x="5" y="4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29" y="41"/>
                  </a:lnTo>
                  <a:lnTo>
                    <a:pt x="20" y="41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41"/>
                  </a:lnTo>
                  <a:lnTo>
                    <a:pt x="5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236">
              <a:extLst>
                <a:ext uri="{FF2B5EF4-FFF2-40B4-BE49-F238E27FC236}">
                  <a16:creationId xmlns:a16="http://schemas.microsoft.com/office/drawing/2014/main" id="{2393A3AD-A007-1347-81C2-2F1193707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900" y="534988"/>
              <a:ext cx="33338" cy="65088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7"/>
                </a:cxn>
                <a:cxn ang="0">
                  <a:pos x="6" y="4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9"/>
                </a:cxn>
                <a:cxn ang="0">
                  <a:pos x="11" y="12"/>
                </a:cxn>
                <a:cxn ang="0">
                  <a:pos x="13" y="17"/>
                </a:cxn>
                <a:cxn ang="0">
                  <a:pos x="12" y="22"/>
                </a:cxn>
                <a:cxn ang="0">
                  <a:pos x="6" y="25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0" y="15"/>
                </a:cxn>
                <a:cxn ang="0">
                  <a:pos x="5" y="15"/>
                </a:cxn>
                <a:cxn ang="0">
                  <a:pos x="5" y="18"/>
                </a:cxn>
                <a:cxn ang="0">
                  <a:pos x="5" y="20"/>
                </a:cxn>
                <a:cxn ang="0">
                  <a:pos x="6" y="20"/>
                </a:cxn>
                <a:cxn ang="0">
                  <a:pos x="7" y="20"/>
                </a:cxn>
                <a:cxn ang="0">
                  <a:pos x="8" y="19"/>
                </a:cxn>
                <a:cxn ang="0">
                  <a:pos x="7" y="17"/>
                </a:cxn>
                <a:cxn ang="0">
                  <a:pos x="6" y="15"/>
                </a:cxn>
                <a:cxn ang="0">
                  <a:pos x="4" y="13"/>
                </a:cxn>
                <a:cxn ang="0">
                  <a:pos x="1" y="10"/>
                </a:cxn>
                <a:cxn ang="0">
                  <a:pos x="0" y="5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2" y="1"/>
                </a:cxn>
                <a:cxn ang="0">
                  <a:pos x="13" y="7"/>
                </a:cxn>
                <a:cxn ang="0">
                  <a:pos x="13" y="8"/>
                </a:cxn>
                <a:cxn ang="0">
                  <a:pos x="8" y="8"/>
                </a:cxn>
              </a:cxnLst>
              <a:rect l="0" t="0" r="r" b="b"/>
              <a:pathLst>
                <a:path w="13" h="25"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6" y="8"/>
                    <a:pt x="7" y="9"/>
                  </a:cubicBezTo>
                  <a:cubicBezTo>
                    <a:pt x="10" y="11"/>
                    <a:pt x="11" y="12"/>
                    <a:pt x="11" y="12"/>
                  </a:cubicBezTo>
                  <a:cubicBezTo>
                    <a:pt x="12" y="14"/>
                    <a:pt x="13" y="15"/>
                    <a:pt x="13" y="17"/>
                  </a:cubicBezTo>
                  <a:cubicBezTo>
                    <a:pt x="13" y="20"/>
                    <a:pt x="13" y="21"/>
                    <a:pt x="12" y="22"/>
                  </a:cubicBezTo>
                  <a:cubicBezTo>
                    <a:pt x="11" y="24"/>
                    <a:pt x="9" y="25"/>
                    <a:pt x="6" y="25"/>
                  </a:cubicBezTo>
                  <a:cubicBezTo>
                    <a:pt x="3" y="25"/>
                    <a:pt x="2" y="24"/>
                    <a:pt x="0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19"/>
                    <a:pt x="8" y="19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7" y="16"/>
                    <a:pt x="7" y="16"/>
                    <a:pt x="6" y="15"/>
                  </a:cubicBezTo>
                  <a:cubicBezTo>
                    <a:pt x="5" y="14"/>
                    <a:pt x="5" y="14"/>
                    <a:pt x="4" y="13"/>
                  </a:cubicBezTo>
                  <a:cubicBezTo>
                    <a:pt x="2" y="12"/>
                    <a:pt x="1" y="10"/>
                    <a:pt x="1" y="10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2" y="2"/>
                    <a:pt x="13" y="4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Rectangle 237">
              <a:extLst>
                <a:ext uri="{FF2B5EF4-FFF2-40B4-BE49-F238E27FC236}">
                  <a16:creationId xmlns:a16="http://schemas.microsoft.com/office/drawing/2014/main" id="{9A55C420-9883-5847-9D31-78F69F1D0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850" y="608013"/>
              <a:ext cx="1873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238">
              <a:extLst>
                <a:ext uri="{FF2B5EF4-FFF2-40B4-BE49-F238E27FC236}">
                  <a16:creationId xmlns:a16="http://schemas.microsoft.com/office/drawing/2014/main" id="{F682788A-CA6C-E64D-802A-2A4A3296D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36563"/>
              <a:ext cx="523875" cy="425450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0" y="0"/>
                </a:cxn>
                <a:cxn ang="0">
                  <a:pos x="0" y="151"/>
                </a:cxn>
                <a:cxn ang="0">
                  <a:pos x="101" y="164"/>
                </a:cxn>
                <a:cxn ang="0">
                  <a:pos x="202" y="151"/>
                </a:cxn>
                <a:cxn ang="0">
                  <a:pos x="202" y="0"/>
                </a:cxn>
                <a:cxn ang="0">
                  <a:pos x="101" y="0"/>
                </a:cxn>
                <a:cxn ang="0">
                  <a:pos x="101" y="156"/>
                </a:cxn>
                <a:cxn ang="0">
                  <a:pos x="96" y="150"/>
                </a:cxn>
                <a:cxn ang="0">
                  <a:pos x="101" y="145"/>
                </a:cxn>
                <a:cxn ang="0">
                  <a:pos x="107" y="150"/>
                </a:cxn>
                <a:cxn ang="0">
                  <a:pos x="101" y="156"/>
                </a:cxn>
                <a:cxn ang="0">
                  <a:pos x="191" y="135"/>
                </a:cxn>
                <a:cxn ang="0">
                  <a:pos x="101" y="135"/>
                </a:cxn>
                <a:cxn ang="0">
                  <a:pos x="11" y="135"/>
                </a:cxn>
                <a:cxn ang="0">
                  <a:pos x="11" y="11"/>
                </a:cxn>
                <a:cxn ang="0">
                  <a:pos x="101" y="11"/>
                </a:cxn>
                <a:cxn ang="0">
                  <a:pos x="191" y="11"/>
                </a:cxn>
                <a:cxn ang="0">
                  <a:pos x="191" y="135"/>
                </a:cxn>
              </a:cxnLst>
              <a:rect l="0" t="0" r="r" b="b"/>
              <a:pathLst>
                <a:path w="202" h="164">
                  <a:moveTo>
                    <a:pt x="10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4" y="160"/>
                    <a:pt x="68" y="164"/>
                    <a:pt x="101" y="164"/>
                  </a:cubicBezTo>
                  <a:cubicBezTo>
                    <a:pt x="135" y="164"/>
                    <a:pt x="168" y="159"/>
                    <a:pt x="202" y="151"/>
                  </a:cubicBezTo>
                  <a:cubicBezTo>
                    <a:pt x="202" y="0"/>
                    <a:pt x="202" y="0"/>
                    <a:pt x="202" y="0"/>
                  </a:cubicBezTo>
                  <a:lnTo>
                    <a:pt x="101" y="0"/>
                  </a:lnTo>
                  <a:close/>
                  <a:moveTo>
                    <a:pt x="101" y="156"/>
                  </a:moveTo>
                  <a:cubicBezTo>
                    <a:pt x="98" y="156"/>
                    <a:pt x="96" y="153"/>
                    <a:pt x="96" y="150"/>
                  </a:cubicBezTo>
                  <a:cubicBezTo>
                    <a:pt x="96" y="147"/>
                    <a:pt x="98" y="145"/>
                    <a:pt x="101" y="145"/>
                  </a:cubicBezTo>
                  <a:cubicBezTo>
                    <a:pt x="104" y="145"/>
                    <a:pt x="107" y="147"/>
                    <a:pt x="107" y="150"/>
                  </a:cubicBezTo>
                  <a:cubicBezTo>
                    <a:pt x="107" y="153"/>
                    <a:pt x="104" y="156"/>
                    <a:pt x="101" y="156"/>
                  </a:cubicBezTo>
                  <a:close/>
                  <a:moveTo>
                    <a:pt x="191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91" y="11"/>
                    <a:pt x="191" y="11"/>
                    <a:pt x="191" y="11"/>
                  </a:cubicBezTo>
                  <a:lnTo>
                    <a:pt x="191" y="1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A5B57264-735F-2446-BD1D-2F5D0D92173D}"/>
              </a:ext>
            </a:extLst>
          </p:cNvPr>
          <p:cNvGrpSpPr/>
          <p:nvPr/>
        </p:nvGrpSpPr>
        <p:grpSpPr>
          <a:xfrm>
            <a:off x="1245412" y="5233546"/>
            <a:ext cx="296863" cy="296862"/>
            <a:chOff x="3233738" y="2541588"/>
            <a:chExt cx="296863" cy="296862"/>
          </a:xfrm>
          <a:solidFill>
            <a:srgbClr val="FFFFFF"/>
          </a:solidFill>
        </p:grpSpPr>
        <p:sp>
          <p:nvSpPr>
            <p:cNvPr id="366" name="Oval 116">
              <a:extLst>
                <a:ext uri="{FF2B5EF4-FFF2-40B4-BE49-F238E27FC236}">
                  <a16:creationId xmlns:a16="http://schemas.microsoft.com/office/drawing/2014/main" id="{8DF16EAD-7656-254E-B6F4-80AEC9E47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8" y="2759075"/>
              <a:ext cx="79375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17">
              <a:extLst>
                <a:ext uri="{FF2B5EF4-FFF2-40B4-BE49-F238E27FC236}">
                  <a16:creationId xmlns:a16="http://schemas.microsoft.com/office/drawing/2014/main" id="{8BC0DF33-3AEA-C046-B02F-5E277D76A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2644775"/>
              <a:ext cx="193675" cy="192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39" y="37"/>
                </a:cxn>
                <a:cxn ang="0">
                  <a:pos x="55" y="75"/>
                </a:cxn>
                <a:cxn ang="0">
                  <a:pos x="76" y="75"/>
                </a:cxn>
                <a:cxn ang="0">
                  <a:pos x="0" y="0"/>
                </a:cxn>
              </a:cxnLst>
              <a:rect l="0" t="0" r="r" b="b"/>
              <a:pathLst>
                <a:path w="76" h="75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29" y="26"/>
                    <a:pt x="39" y="37"/>
                  </a:cubicBezTo>
                  <a:cubicBezTo>
                    <a:pt x="49" y="47"/>
                    <a:pt x="55" y="61"/>
                    <a:pt x="5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34"/>
                    <a:pt x="42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18">
              <a:extLst>
                <a:ext uri="{FF2B5EF4-FFF2-40B4-BE49-F238E27FC236}">
                  <a16:creationId xmlns:a16="http://schemas.microsoft.com/office/drawing/2014/main" id="{DF90ABBB-FF0E-1241-A5C8-D0D837415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2541588"/>
              <a:ext cx="293688" cy="295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95" y="115"/>
                </a:cxn>
                <a:cxn ang="0">
                  <a:pos x="115" y="115"/>
                </a:cxn>
                <a:cxn ang="0">
                  <a:pos x="0" y="0"/>
                </a:cxn>
              </a:cxnLst>
              <a:rect l="0" t="0" r="r" b="b"/>
              <a:pathLst>
                <a:path w="115" h="115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52" y="21"/>
                    <a:pt x="94" y="63"/>
                    <a:pt x="95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52"/>
                    <a:pt x="64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AC83423A-F282-C649-8A5B-E233A8316FAD}"/>
              </a:ext>
            </a:extLst>
          </p:cNvPr>
          <p:cNvGrpSpPr/>
          <p:nvPr/>
        </p:nvGrpSpPr>
        <p:grpSpPr>
          <a:xfrm>
            <a:off x="1196373" y="4315861"/>
            <a:ext cx="296863" cy="271463"/>
            <a:chOff x="2046288" y="3759200"/>
            <a:chExt cx="296863" cy="271463"/>
          </a:xfrm>
          <a:solidFill>
            <a:srgbClr val="FFFFFF"/>
          </a:solidFill>
        </p:grpSpPr>
        <p:sp>
          <p:nvSpPr>
            <p:cNvPr id="370" name="Rectangle 160">
              <a:extLst>
                <a:ext uri="{FF2B5EF4-FFF2-40B4-BE49-F238E27FC236}">
                  <a16:creationId xmlns:a16="http://schemas.microsoft.com/office/drawing/2014/main" id="{DD777B3A-4D6B-554B-B642-DCC2D1970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161">
              <a:extLst>
                <a:ext uri="{FF2B5EF4-FFF2-40B4-BE49-F238E27FC236}">
                  <a16:creationId xmlns:a16="http://schemas.microsoft.com/office/drawing/2014/main" id="{5E6C6705-3976-304A-B216-7E1614D45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Rectangle 162">
              <a:extLst>
                <a:ext uri="{FF2B5EF4-FFF2-40B4-BE49-F238E27FC236}">
                  <a16:creationId xmlns:a16="http://schemas.microsoft.com/office/drawing/2014/main" id="{AC1B6AAE-7648-3E42-AC40-805801AA9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Rectangle 163">
              <a:extLst>
                <a:ext uri="{FF2B5EF4-FFF2-40B4-BE49-F238E27FC236}">
                  <a16:creationId xmlns:a16="http://schemas.microsoft.com/office/drawing/2014/main" id="{1F3875A5-6D0F-1340-984D-77CADEC95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64">
              <a:extLst>
                <a:ext uri="{FF2B5EF4-FFF2-40B4-BE49-F238E27FC236}">
                  <a16:creationId xmlns:a16="http://schemas.microsoft.com/office/drawing/2014/main" id="{D08DE82B-7DED-3340-A7EE-47C51A1BE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99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DED13-03CE-8F43-8EC0-D03E7602A598}"/>
              </a:ext>
            </a:extLst>
          </p:cNvPr>
          <p:cNvSpPr txBox="1"/>
          <p:nvPr/>
        </p:nvSpPr>
        <p:spPr>
          <a:xfrm>
            <a:off x="3243439" y="2671758"/>
            <a:ext cx="58494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rPr>
              <a:t> </a:t>
            </a:r>
            <a:r>
              <a:rPr lang="en-US" sz="6000" dirty="0">
                <a:solidFill>
                  <a:schemeClr val="tx2"/>
                </a:solidFill>
                <a:latin typeface="+mj-lt"/>
              </a:rPr>
              <a:t>MARKERT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409F5-5620-2340-8017-94C96E5E8240}"/>
              </a:ext>
            </a:extLst>
          </p:cNvPr>
          <p:cNvGrpSpPr/>
          <p:nvPr/>
        </p:nvGrpSpPr>
        <p:grpSpPr>
          <a:xfrm>
            <a:off x="2737254" y="2933940"/>
            <a:ext cx="506185" cy="491297"/>
            <a:chOff x="9650186" y="669471"/>
            <a:chExt cx="1110342" cy="107768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C1B684A-AC31-E74F-8273-EC58CC892327}"/>
                </a:ext>
              </a:extLst>
            </p:cNvPr>
            <p:cNvSpPr/>
            <p:nvPr/>
          </p:nvSpPr>
          <p:spPr>
            <a:xfrm>
              <a:off x="9650186" y="669471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FC107DE-A69C-6749-98FC-0139B7DE03BC}"/>
                </a:ext>
              </a:extLst>
            </p:cNvPr>
            <p:cNvSpPr/>
            <p:nvPr/>
          </p:nvSpPr>
          <p:spPr>
            <a:xfrm>
              <a:off x="10058400" y="669471"/>
              <a:ext cx="293914" cy="29391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DE9F162-45EC-BA40-9DED-3622317BB9A2}"/>
                </a:ext>
              </a:extLst>
            </p:cNvPr>
            <p:cNvSpPr/>
            <p:nvPr/>
          </p:nvSpPr>
          <p:spPr>
            <a:xfrm>
              <a:off x="10466614" y="669471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777F26-A844-A746-BA1B-2CBC7AB262F8}"/>
                </a:ext>
              </a:extLst>
            </p:cNvPr>
            <p:cNvSpPr/>
            <p:nvPr/>
          </p:nvSpPr>
          <p:spPr>
            <a:xfrm>
              <a:off x="9650186" y="1061357"/>
              <a:ext cx="293914" cy="29391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1CE70B8-62B0-F94D-862B-0C083AB1D67B}"/>
                </a:ext>
              </a:extLst>
            </p:cNvPr>
            <p:cNvSpPr/>
            <p:nvPr/>
          </p:nvSpPr>
          <p:spPr>
            <a:xfrm>
              <a:off x="10058400" y="1061357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968F8F-6C66-E244-A5FD-DCE4AD191A22}"/>
                </a:ext>
              </a:extLst>
            </p:cNvPr>
            <p:cNvSpPr/>
            <p:nvPr/>
          </p:nvSpPr>
          <p:spPr>
            <a:xfrm>
              <a:off x="10466614" y="1061357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6F6238D-4826-5149-8D07-E284DCB8AB2D}"/>
                </a:ext>
              </a:extLst>
            </p:cNvPr>
            <p:cNvSpPr/>
            <p:nvPr/>
          </p:nvSpPr>
          <p:spPr>
            <a:xfrm>
              <a:off x="9650186" y="1453242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20AC38D-37C8-E043-8EB9-CB00BF4E7306}"/>
                </a:ext>
              </a:extLst>
            </p:cNvPr>
            <p:cNvSpPr/>
            <p:nvPr/>
          </p:nvSpPr>
          <p:spPr>
            <a:xfrm>
              <a:off x="10058400" y="1453242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710F5FC-7B74-334E-868C-A5B6C3074059}"/>
                </a:ext>
              </a:extLst>
            </p:cNvPr>
            <p:cNvSpPr/>
            <p:nvPr/>
          </p:nvSpPr>
          <p:spPr>
            <a:xfrm>
              <a:off x="10466614" y="1453242"/>
              <a:ext cx="293914" cy="29391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A4E4DF-4DCE-2B48-B194-084D2B15AFCC}"/>
              </a:ext>
            </a:extLst>
          </p:cNvPr>
          <p:cNvGrpSpPr/>
          <p:nvPr/>
        </p:nvGrpSpPr>
        <p:grpSpPr>
          <a:xfrm>
            <a:off x="760013" y="1016825"/>
            <a:ext cx="4594656" cy="4459518"/>
            <a:chOff x="9650186" y="669471"/>
            <a:chExt cx="1110342" cy="1077685"/>
          </a:xfrm>
          <a:noFill/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D5BC4CA-5A72-C045-B03E-0D02EF816E09}"/>
                </a:ext>
              </a:extLst>
            </p:cNvPr>
            <p:cNvSpPr/>
            <p:nvPr/>
          </p:nvSpPr>
          <p:spPr>
            <a:xfrm>
              <a:off x="9650186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9BED1FB-8CFB-3D46-B17D-05582B369FD7}"/>
                </a:ext>
              </a:extLst>
            </p:cNvPr>
            <p:cNvSpPr/>
            <p:nvPr/>
          </p:nvSpPr>
          <p:spPr>
            <a:xfrm>
              <a:off x="10058400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FD2FEA-13CF-394D-A77D-4C88CA850F28}"/>
                </a:ext>
              </a:extLst>
            </p:cNvPr>
            <p:cNvSpPr/>
            <p:nvPr/>
          </p:nvSpPr>
          <p:spPr>
            <a:xfrm>
              <a:off x="10466614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6409165-45C8-6947-BB10-5A9BA99E263D}"/>
                </a:ext>
              </a:extLst>
            </p:cNvPr>
            <p:cNvSpPr/>
            <p:nvPr/>
          </p:nvSpPr>
          <p:spPr>
            <a:xfrm>
              <a:off x="9650186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4046F1A-8DF6-F74A-BE18-CF15ADDD1651}"/>
                </a:ext>
              </a:extLst>
            </p:cNvPr>
            <p:cNvSpPr/>
            <p:nvPr/>
          </p:nvSpPr>
          <p:spPr>
            <a:xfrm>
              <a:off x="10058400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3F4EFCB-DF4D-3E4C-A067-CA9F809CD62E}"/>
                </a:ext>
              </a:extLst>
            </p:cNvPr>
            <p:cNvSpPr/>
            <p:nvPr/>
          </p:nvSpPr>
          <p:spPr>
            <a:xfrm>
              <a:off x="10466614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F02F29B-BC68-CF4A-BFD6-C00B953A2F82}"/>
                </a:ext>
              </a:extLst>
            </p:cNvPr>
            <p:cNvSpPr/>
            <p:nvPr/>
          </p:nvSpPr>
          <p:spPr>
            <a:xfrm>
              <a:off x="9650186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21C08EE-E97F-BD43-B66C-61F4990CB86E}"/>
                </a:ext>
              </a:extLst>
            </p:cNvPr>
            <p:cNvSpPr/>
            <p:nvPr/>
          </p:nvSpPr>
          <p:spPr>
            <a:xfrm>
              <a:off x="10058400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6128934-88C5-9F4B-A15F-543166431E27}"/>
                </a:ext>
              </a:extLst>
            </p:cNvPr>
            <p:cNvSpPr/>
            <p:nvPr/>
          </p:nvSpPr>
          <p:spPr>
            <a:xfrm>
              <a:off x="10466614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529AEA8-1F52-234E-86B9-90AEF543A13F}"/>
              </a:ext>
            </a:extLst>
          </p:cNvPr>
          <p:cNvSpPr/>
          <p:nvPr/>
        </p:nvSpPr>
        <p:spPr>
          <a:xfrm>
            <a:off x="2731456" y="3629459"/>
            <a:ext cx="4949504" cy="439975"/>
          </a:xfrm>
          <a:prstGeom prst="roundRect">
            <a:avLst>
              <a:gd name="adj" fmla="val 8485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360000"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+mj-lt"/>
              </a:rPr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488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F1573D9-718A-8B41-9F8A-B0927D7D3EC4}"/>
              </a:ext>
            </a:extLst>
          </p:cNvPr>
          <p:cNvGrpSpPr/>
          <p:nvPr/>
        </p:nvGrpSpPr>
        <p:grpSpPr>
          <a:xfrm>
            <a:off x="4342905" y="1836061"/>
            <a:ext cx="3506190" cy="3663257"/>
            <a:chOff x="4115753" y="1836061"/>
            <a:chExt cx="3506190" cy="36632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FF9DE4A-2545-CC47-A978-5F8D901FD19A}"/>
                </a:ext>
              </a:extLst>
            </p:cNvPr>
            <p:cNvGrpSpPr/>
            <p:nvPr/>
          </p:nvGrpSpPr>
          <p:grpSpPr>
            <a:xfrm rot="17606104">
              <a:off x="4508013" y="2437955"/>
              <a:ext cx="2786584" cy="3336141"/>
              <a:chOff x="2787613" y="4989569"/>
              <a:chExt cx="5373643" cy="6433407"/>
            </a:xfrm>
          </p:grpSpPr>
          <p:sp>
            <p:nvSpPr>
              <p:cNvPr id="4" name="Freeform 338">
                <a:extLst>
                  <a:ext uri="{FF2B5EF4-FFF2-40B4-BE49-F238E27FC236}">
                    <a16:creationId xmlns:a16="http://schemas.microsoft.com/office/drawing/2014/main" id="{29F8AA26-E116-4A44-B0DA-1DB86E11F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613" y="5074765"/>
                <a:ext cx="5163765" cy="6348211"/>
              </a:xfrm>
              <a:custGeom>
                <a:avLst/>
                <a:gdLst>
                  <a:gd name="T0" fmla="*/ 1045 w 2485"/>
                  <a:gd name="T1" fmla="*/ 4 h 3055"/>
                  <a:gd name="T2" fmla="*/ 1207 w 2485"/>
                  <a:gd name="T3" fmla="*/ 32 h 3055"/>
                  <a:gd name="T4" fmla="*/ 1368 w 2485"/>
                  <a:gd name="T5" fmla="*/ 86 h 3055"/>
                  <a:gd name="T6" fmla="*/ 1526 w 2485"/>
                  <a:gd name="T7" fmla="*/ 166 h 3055"/>
                  <a:gd name="T8" fmla="*/ 1681 w 2485"/>
                  <a:gd name="T9" fmla="*/ 267 h 3055"/>
                  <a:gd name="T10" fmla="*/ 1829 w 2485"/>
                  <a:gd name="T11" fmla="*/ 391 h 3055"/>
                  <a:gd name="T12" fmla="*/ 1966 w 2485"/>
                  <a:gd name="T13" fmla="*/ 534 h 3055"/>
                  <a:gd name="T14" fmla="*/ 2093 w 2485"/>
                  <a:gd name="T15" fmla="*/ 695 h 3055"/>
                  <a:gd name="T16" fmla="*/ 2207 w 2485"/>
                  <a:gd name="T17" fmla="*/ 874 h 3055"/>
                  <a:gd name="T18" fmla="*/ 2304 w 2485"/>
                  <a:gd name="T19" fmla="*/ 1067 h 3055"/>
                  <a:gd name="T20" fmla="*/ 2376 w 2485"/>
                  <a:gd name="T21" fmla="*/ 1254 h 3055"/>
                  <a:gd name="T22" fmla="*/ 2430 w 2485"/>
                  <a:gd name="T23" fmla="*/ 1442 h 3055"/>
                  <a:gd name="T24" fmla="*/ 2465 w 2485"/>
                  <a:gd name="T25" fmla="*/ 1631 h 3055"/>
                  <a:gd name="T26" fmla="*/ 2483 w 2485"/>
                  <a:gd name="T27" fmla="*/ 1815 h 3055"/>
                  <a:gd name="T28" fmla="*/ 2482 w 2485"/>
                  <a:gd name="T29" fmla="*/ 1996 h 3055"/>
                  <a:gd name="T30" fmla="*/ 2464 w 2485"/>
                  <a:gd name="T31" fmla="*/ 2169 h 3055"/>
                  <a:gd name="T32" fmla="*/ 2428 w 2485"/>
                  <a:gd name="T33" fmla="*/ 2334 h 3055"/>
                  <a:gd name="T34" fmla="*/ 2376 w 2485"/>
                  <a:gd name="T35" fmla="*/ 2486 h 3055"/>
                  <a:gd name="T36" fmla="*/ 2307 w 2485"/>
                  <a:gd name="T37" fmla="*/ 2624 h 3055"/>
                  <a:gd name="T38" fmla="*/ 2220 w 2485"/>
                  <a:gd name="T39" fmla="*/ 2748 h 3055"/>
                  <a:gd name="T40" fmla="*/ 2118 w 2485"/>
                  <a:gd name="T41" fmla="*/ 2852 h 3055"/>
                  <a:gd name="T42" fmla="*/ 2000 w 2485"/>
                  <a:gd name="T43" fmla="*/ 2936 h 3055"/>
                  <a:gd name="T44" fmla="*/ 1866 w 2485"/>
                  <a:gd name="T45" fmla="*/ 2999 h 3055"/>
                  <a:gd name="T46" fmla="*/ 1705 w 2485"/>
                  <a:gd name="T47" fmla="*/ 3041 h 3055"/>
                  <a:gd name="T48" fmla="*/ 1537 w 2485"/>
                  <a:gd name="T49" fmla="*/ 3055 h 3055"/>
                  <a:gd name="T50" fmla="*/ 1365 w 2485"/>
                  <a:gd name="T51" fmla="*/ 3042 h 3055"/>
                  <a:gd name="T52" fmla="*/ 1193 w 2485"/>
                  <a:gd name="T53" fmla="*/ 3004 h 3055"/>
                  <a:gd name="T54" fmla="*/ 1022 w 2485"/>
                  <a:gd name="T55" fmla="*/ 2940 h 3055"/>
                  <a:gd name="T56" fmla="*/ 856 w 2485"/>
                  <a:gd name="T57" fmla="*/ 2850 h 3055"/>
                  <a:gd name="T58" fmla="*/ 696 w 2485"/>
                  <a:gd name="T59" fmla="*/ 2736 h 3055"/>
                  <a:gd name="T60" fmla="*/ 547 w 2485"/>
                  <a:gd name="T61" fmla="*/ 2597 h 3055"/>
                  <a:gd name="T62" fmla="*/ 408 w 2485"/>
                  <a:gd name="T63" fmla="*/ 2435 h 3055"/>
                  <a:gd name="T64" fmla="*/ 285 w 2485"/>
                  <a:gd name="T65" fmla="*/ 2249 h 3055"/>
                  <a:gd name="T66" fmla="*/ 179 w 2485"/>
                  <a:gd name="T67" fmla="*/ 2041 h 3055"/>
                  <a:gd name="T68" fmla="*/ 102 w 2485"/>
                  <a:gd name="T69" fmla="*/ 1839 h 3055"/>
                  <a:gd name="T70" fmla="*/ 46 w 2485"/>
                  <a:gd name="T71" fmla="*/ 1637 h 3055"/>
                  <a:gd name="T72" fmla="*/ 13 w 2485"/>
                  <a:gd name="T73" fmla="*/ 1438 h 3055"/>
                  <a:gd name="T74" fmla="*/ 0 w 2485"/>
                  <a:gd name="T75" fmla="*/ 1243 h 3055"/>
                  <a:gd name="T76" fmla="*/ 8 w 2485"/>
                  <a:gd name="T77" fmla="*/ 1054 h 3055"/>
                  <a:gd name="T78" fmla="*/ 35 w 2485"/>
                  <a:gd name="T79" fmla="*/ 874 h 3055"/>
                  <a:gd name="T80" fmla="*/ 83 w 2485"/>
                  <a:gd name="T81" fmla="*/ 704 h 3055"/>
                  <a:gd name="T82" fmla="*/ 148 w 2485"/>
                  <a:gd name="T83" fmla="*/ 547 h 3055"/>
                  <a:gd name="T84" fmla="*/ 230 w 2485"/>
                  <a:gd name="T85" fmla="*/ 406 h 3055"/>
                  <a:gd name="T86" fmla="*/ 331 w 2485"/>
                  <a:gd name="T87" fmla="*/ 280 h 3055"/>
                  <a:gd name="T88" fmla="*/ 448 w 2485"/>
                  <a:gd name="T89" fmla="*/ 175 h 3055"/>
                  <a:gd name="T90" fmla="*/ 581 w 2485"/>
                  <a:gd name="T91" fmla="*/ 91 h 3055"/>
                  <a:gd name="T92" fmla="*/ 729 w 2485"/>
                  <a:gd name="T93" fmla="*/ 31 h 3055"/>
                  <a:gd name="T94" fmla="*/ 885 w 2485"/>
                  <a:gd name="T95" fmla="*/ 4 h 3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85" h="3055">
                    <a:moveTo>
                      <a:pt x="965" y="0"/>
                    </a:moveTo>
                    <a:lnTo>
                      <a:pt x="1045" y="4"/>
                    </a:lnTo>
                    <a:lnTo>
                      <a:pt x="1126" y="15"/>
                    </a:lnTo>
                    <a:lnTo>
                      <a:pt x="1207" y="32"/>
                    </a:lnTo>
                    <a:lnTo>
                      <a:pt x="1287" y="56"/>
                    </a:lnTo>
                    <a:lnTo>
                      <a:pt x="1368" y="86"/>
                    </a:lnTo>
                    <a:lnTo>
                      <a:pt x="1448" y="123"/>
                    </a:lnTo>
                    <a:lnTo>
                      <a:pt x="1526" y="166"/>
                    </a:lnTo>
                    <a:lnTo>
                      <a:pt x="1605" y="213"/>
                    </a:lnTo>
                    <a:lnTo>
                      <a:pt x="1681" y="267"/>
                    </a:lnTo>
                    <a:lnTo>
                      <a:pt x="1756" y="327"/>
                    </a:lnTo>
                    <a:lnTo>
                      <a:pt x="1829" y="391"/>
                    </a:lnTo>
                    <a:lnTo>
                      <a:pt x="1898" y="459"/>
                    </a:lnTo>
                    <a:lnTo>
                      <a:pt x="1966" y="534"/>
                    </a:lnTo>
                    <a:lnTo>
                      <a:pt x="2032" y="612"/>
                    </a:lnTo>
                    <a:lnTo>
                      <a:pt x="2093" y="695"/>
                    </a:lnTo>
                    <a:lnTo>
                      <a:pt x="2152" y="783"/>
                    </a:lnTo>
                    <a:lnTo>
                      <a:pt x="2207" y="874"/>
                    </a:lnTo>
                    <a:lnTo>
                      <a:pt x="2257" y="968"/>
                    </a:lnTo>
                    <a:lnTo>
                      <a:pt x="2304" y="1067"/>
                    </a:lnTo>
                    <a:lnTo>
                      <a:pt x="2342" y="1161"/>
                    </a:lnTo>
                    <a:lnTo>
                      <a:pt x="2376" y="1254"/>
                    </a:lnTo>
                    <a:lnTo>
                      <a:pt x="2406" y="1348"/>
                    </a:lnTo>
                    <a:lnTo>
                      <a:pt x="2430" y="1442"/>
                    </a:lnTo>
                    <a:lnTo>
                      <a:pt x="2451" y="1537"/>
                    </a:lnTo>
                    <a:lnTo>
                      <a:pt x="2465" y="1631"/>
                    </a:lnTo>
                    <a:lnTo>
                      <a:pt x="2477" y="1724"/>
                    </a:lnTo>
                    <a:lnTo>
                      <a:pt x="2483" y="1815"/>
                    </a:lnTo>
                    <a:lnTo>
                      <a:pt x="2485" y="1907"/>
                    </a:lnTo>
                    <a:lnTo>
                      <a:pt x="2482" y="1996"/>
                    </a:lnTo>
                    <a:lnTo>
                      <a:pt x="2476" y="2084"/>
                    </a:lnTo>
                    <a:lnTo>
                      <a:pt x="2464" y="2169"/>
                    </a:lnTo>
                    <a:lnTo>
                      <a:pt x="2448" y="2253"/>
                    </a:lnTo>
                    <a:lnTo>
                      <a:pt x="2428" y="2334"/>
                    </a:lnTo>
                    <a:lnTo>
                      <a:pt x="2405" y="2411"/>
                    </a:lnTo>
                    <a:lnTo>
                      <a:pt x="2376" y="2486"/>
                    </a:lnTo>
                    <a:lnTo>
                      <a:pt x="2343" y="2556"/>
                    </a:lnTo>
                    <a:lnTo>
                      <a:pt x="2307" y="2624"/>
                    </a:lnTo>
                    <a:lnTo>
                      <a:pt x="2266" y="2689"/>
                    </a:lnTo>
                    <a:lnTo>
                      <a:pt x="2220" y="2748"/>
                    </a:lnTo>
                    <a:lnTo>
                      <a:pt x="2172" y="2803"/>
                    </a:lnTo>
                    <a:lnTo>
                      <a:pt x="2118" y="2852"/>
                    </a:lnTo>
                    <a:lnTo>
                      <a:pt x="2061" y="2897"/>
                    </a:lnTo>
                    <a:lnTo>
                      <a:pt x="2000" y="2936"/>
                    </a:lnTo>
                    <a:lnTo>
                      <a:pt x="1935" y="2970"/>
                    </a:lnTo>
                    <a:lnTo>
                      <a:pt x="1866" y="2999"/>
                    </a:lnTo>
                    <a:lnTo>
                      <a:pt x="1786" y="3024"/>
                    </a:lnTo>
                    <a:lnTo>
                      <a:pt x="1705" y="3041"/>
                    </a:lnTo>
                    <a:lnTo>
                      <a:pt x="1621" y="3051"/>
                    </a:lnTo>
                    <a:lnTo>
                      <a:pt x="1537" y="3055"/>
                    </a:lnTo>
                    <a:lnTo>
                      <a:pt x="1451" y="3053"/>
                    </a:lnTo>
                    <a:lnTo>
                      <a:pt x="1365" y="3042"/>
                    </a:lnTo>
                    <a:lnTo>
                      <a:pt x="1279" y="3026"/>
                    </a:lnTo>
                    <a:lnTo>
                      <a:pt x="1193" y="3004"/>
                    </a:lnTo>
                    <a:lnTo>
                      <a:pt x="1108" y="2975"/>
                    </a:lnTo>
                    <a:lnTo>
                      <a:pt x="1022" y="2940"/>
                    </a:lnTo>
                    <a:lnTo>
                      <a:pt x="939" y="2898"/>
                    </a:lnTo>
                    <a:lnTo>
                      <a:pt x="856" y="2850"/>
                    </a:lnTo>
                    <a:lnTo>
                      <a:pt x="775" y="2796"/>
                    </a:lnTo>
                    <a:lnTo>
                      <a:pt x="696" y="2736"/>
                    </a:lnTo>
                    <a:lnTo>
                      <a:pt x="621" y="2669"/>
                    </a:lnTo>
                    <a:lnTo>
                      <a:pt x="547" y="2597"/>
                    </a:lnTo>
                    <a:lnTo>
                      <a:pt x="477" y="2518"/>
                    </a:lnTo>
                    <a:lnTo>
                      <a:pt x="408" y="2435"/>
                    </a:lnTo>
                    <a:lnTo>
                      <a:pt x="344" y="2344"/>
                    </a:lnTo>
                    <a:lnTo>
                      <a:pt x="285" y="2249"/>
                    </a:lnTo>
                    <a:lnTo>
                      <a:pt x="229" y="2148"/>
                    </a:lnTo>
                    <a:lnTo>
                      <a:pt x="179" y="2041"/>
                    </a:lnTo>
                    <a:lnTo>
                      <a:pt x="137" y="1940"/>
                    </a:lnTo>
                    <a:lnTo>
                      <a:pt x="102" y="1839"/>
                    </a:lnTo>
                    <a:lnTo>
                      <a:pt x="71" y="1738"/>
                    </a:lnTo>
                    <a:lnTo>
                      <a:pt x="46" y="1637"/>
                    </a:lnTo>
                    <a:lnTo>
                      <a:pt x="28" y="1538"/>
                    </a:lnTo>
                    <a:lnTo>
                      <a:pt x="13" y="1438"/>
                    </a:lnTo>
                    <a:lnTo>
                      <a:pt x="4" y="1340"/>
                    </a:lnTo>
                    <a:lnTo>
                      <a:pt x="0" y="1243"/>
                    </a:lnTo>
                    <a:lnTo>
                      <a:pt x="1" y="1148"/>
                    </a:lnTo>
                    <a:lnTo>
                      <a:pt x="8" y="1054"/>
                    </a:lnTo>
                    <a:lnTo>
                      <a:pt x="20" y="963"/>
                    </a:lnTo>
                    <a:lnTo>
                      <a:pt x="35" y="874"/>
                    </a:lnTo>
                    <a:lnTo>
                      <a:pt x="58" y="788"/>
                    </a:lnTo>
                    <a:lnTo>
                      <a:pt x="83" y="704"/>
                    </a:lnTo>
                    <a:lnTo>
                      <a:pt x="113" y="624"/>
                    </a:lnTo>
                    <a:lnTo>
                      <a:pt x="148" y="547"/>
                    </a:lnTo>
                    <a:lnTo>
                      <a:pt x="187" y="474"/>
                    </a:lnTo>
                    <a:lnTo>
                      <a:pt x="230" y="406"/>
                    </a:lnTo>
                    <a:lnTo>
                      <a:pt x="279" y="340"/>
                    </a:lnTo>
                    <a:lnTo>
                      <a:pt x="331" y="280"/>
                    </a:lnTo>
                    <a:lnTo>
                      <a:pt x="388" y="225"/>
                    </a:lnTo>
                    <a:lnTo>
                      <a:pt x="448" y="175"/>
                    </a:lnTo>
                    <a:lnTo>
                      <a:pt x="512" y="129"/>
                    </a:lnTo>
                    <a:lnTo>
                      <a:pt x="581" y="91"/>
                    </a:lnTo>
                    <a:lnTo>
                      <a:pt x="655" y="57"/>
                    </a:lnTo>
                    <a:lnTo>
                      <a:pt x="729" y="31"/>
                    </a:lnTo>
                    <a:lnTo>
                      <a:pt x="806" y="14"/>
                    </a:lnTo>
                    <a:lnTo>
                      <a:pt x="885" y="4"/>
                    </a:lnTo>
                    <a:lnTo>
                      <a:pt x="965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2">
                      <a:lumMod val="7500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5" name="Freeform 339">
                <a:extLst>
                  <a:ext uri="{FF2B5EF4-FFF2-40B4-BE49-F238E27FC236}">
                    <a16:creationId xmlns:a16="http://schemas.microsoft.com/office/drawing/2014/main" id="{4B799D49-BCA9-E34D-A1A5-4D7EA3B1D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5151" y="4989569"/>
                <a:ext cx="5226105" cy="6358598"/>
              </a:xfrm>
              <a:custGeom>
                <a:avLst/>
                <a:gdLst>
                  <a:gd name="T0" fmla="*/ 1107 w 2515"/>
                  <a:gd name="T1" fmla="*/ 7 h 3060"/>
                  <a:gd name="T2" fmla="*/ 1276 w 2515"/>
                  <a:gd name="T3" fmla="*/ 41 h 3060"/>
                  <a:gd name="T4" fmla="*/ 1444 w 2515"/>
                  <a:gd name="T5" fmla="*/ 102 h 3060"/>
                  <a:gd name="T6" fmla="*/ 1607 w 2515"/>
                  <a:gd name="T7" fmla="*/ 187 h 3060"/>
                  <a:gd name="T8" fmla="*/ 1766 w 2515"/>
                  <a:gd name="T9" fmla="*/ 297 h 3060"/>
                  <a:gd name="T10" fmla="*/ 1915 w 2515"/>
                  <a:gd name="T11" fmla="*/ 431 h 3060"/>
                  <a:gd name="T12" fmla="*/ 2054 w 2515"/>
                  <a:gd name="T13" fmla="*/ 584 h 3060"/>
                  <a:gd name="T14" fmla="*/ 2179 w 2515"/>
                  <a:gd name="T15" fmla="*/ 758 h 3060"/>
                  <a:gd name="T16" fmla="*/ 2289 w 2515"/>
                  <a:gd name="T17" fmla="*/ 949 h 3060"/>
                  <a:gd name="T18" fmla="*/ 2380 w 2515"/>
                  <a:gd name="T19" fmla="*/ 1153 h 3060"/>
                  <a:gd name="T20" fmla="*/ 2445 w 2515"/>
                  <a:gd name="T21" fmla="*/ 1355 h 3060"/>
                  <a:gd name="T22" fmla="*/ 2490 w 2515"/>
                  <a:gd name="T23" fmla="*/ 1557 h 3060"/>
                  <a:gd name="T24" fmla="*/ 2512 w 2515"/>
                  <a:gd name="T25" fmla="*/ 1754 h 3060"/>
                  <a:gd name="T26" fmla="*/ 2513 w 2515"/>
                  <a:gd name="T27" fmla="*/ 1947 h 3060"/>
                  <a:gd name="T28" fmla="*/ 2494 w 2515"/>
                  <a:gd name="T29" fmla="*/ 2131 h 3060"/>
                  <a:gd name="T30" fmla="*/ 2454 w 2515"/>
                  <a:gd name="T31" fmla="*/ 2307 h 3060"/>
                  <a:gd name="T32" fmla="*/ 2394 w 2515"/>
                  <a:gd name="T33" fmla="*/ 2469 h 3060"/>
                  <a:gd name="T34" fmla="*/ 2317 w 2515"/>
                  <a:gd name="T35" fmla="*/ 2616 h 3060"/>
                  <a:gd name="T36" fmla="*/ 2220 w 2515"/>
                  <a:gd name="T37" fmla="*/ 2747 h 3060"/>
                  <a:gd name="T38" fmla="*/ 2105 w 2515"/>
                  <a:gd name="T39" fmla="*/ 2858 h 3060"/>
                  <a:gd name="T40" fmla="*/ 1973 w 2515"/>
                  <a:gd name="T41" fmla="*/ 2948 h 3060"/>
                  <a:gd name="T42" fmla="*/ 1821 w 2515"/>
                  <a:gd name="T43" fmla="*/ 3015 h 3060"/>
                  <a:gd name="T44" fmla="*/ 1658 w 2515"/>
                  <a:gd name="T45" fmla="*/ 3052 h 3060"/>
                  <a:gd name="T46" fmla="*/ 1492 w 2515"/>
                  <a:gd name="T47" fmla="*/ 3060 h 3060"/>
                  <a:gd name="T48" fmla="*/ 1323 w 2515"/>
                  <a:gd name="T49" fmla="*/ 3040 h 3060"/>
                  <a:gd name="T50" fmla="*/ 1154 w 2515"/>
                  <a:gd name="T51" fmla="*/ 2991 h 3060"/>
                  <a:gd name="T52" fmla="*/ 988 w 2515"/>
                  <a:gd name="T53" fmla="*/ 2918 h 3060"/>
                  <a:gd name="T54" fmla="*/ 827 w 2515"/>
                  <a:gd name="T55" fmla="*/ 2820 h 3060"/>
                  <a:gd name="T56" fmla="*/ 674 w 2515"/>
                  <a:gd name="T57" fmla="*/ 2698 h 3060"/>
                  <a:gd name="T58" fmla="*/ 529 w 2515"/>
                  <a:gd name="T59" fmla="*/ 2556 h 3060"/>
                  <a:gd name="T60" fmla="*/ 396 w 2515"/>
                  <a:gd name="T61" fmla="*/ 2392 h 3060"/>
                  <a:gd name="T62" fmla="*/ 279 w 2515"/>
                  <a:gd name="T63" fmla="*/ 2209 h 3060"/>
                  <a:gd name="T64" fmla="*/ 176 w 2515"/>
                  <a:gd name="T65" fmla="*/ 2007 h 3060"/>
                  <a:gd name="T66" fmla="*/ 99 w 2515"/>
                  <a:gd name="T67" fmla="*/ 1805 h 3060"/>
                  <a:gd name="T68" fmla="*/ 44 w 2515"/>
                  <a:gd name="T69" fmla="*/ 1604 h 3060"/>
                  <a:gd name="T70" fmla="*/ 12 w 2515"/>
                  <a:gd name="T71" fmla="*/ 1404 h 3060"/>
                  <a:gd name="T72" fmla="*/ 0 w 2515"/>
                  <a:gd name="T73" fmla="*/ 1208 h 3060"/>
                  <a:gd name="T74" fmla="*/ 9 w 2515"/>
                  <a:gd name="T75" fmla="*/ 1020 h 3060"/>
                  <a:gd name="T76" fmla="*/ 39 w 2515"/>
                  <a:gd name="T77" fmla="*/ 839 h 3060"/>
                  <a:gd name="T78" fmla="*/ 89 w 2515"/>
                  <a:gd name="T79" fmla="*/ 670 h 3060"/>
                  <a:gd name="T80" fmla="*/ 157 w 2515"/>
                  <a:gd name="T81" fmla="*/ 516 h 3060"/>
                  <a:gd name="T82" fmla="*/ 245 w 2515"/>
                  <a:gd name="T83" fmla="*/ 376 h 3060"/>
                  <a:gd name="T84" fmla="*/ 351 w 2515"/>
                  <a:gd name="T85" fmla="*/ 255 h 3060"/>
                  <a:gd name="T86" fmla="*/ 475 w 2515"/>
                  <a:gd name="T87" fmla="*/ 155 h 3060"/>
                  <a:gd name="T88" fmla="*/ 615 w 2515"/>
                  <a:gd name="T89" fmla="*/ 76 h 3060"/>
                  <a:gd name="T90" fmla="*/ 775 w 2515"/>
                  <a:gd name="T91" fmla="*/ 22 h 3060"/>
                  <a:gd name="T92" fmla="*/ 940 w 2515"/>
                  <a:gd name="T93" fmla="*/ 0 h 3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15" h="3060">
                    <a:moveTo>
                      <a:pt x="1023" y="0"/>
                    </a:moveTo>
                    <a:lnTo>
                      <a:pt x="1107" y="7"/>
                    </a:lnTo>
                    <a:lnTo>
                      <a:pt x="1192" y="21"/>
                    </a:lnTo>
                    <a:lnTo>
                      <a:pt x="1276" y="41"/>
                    </a:lnTo>
                    <a:lnTo>
                      <a:pt x="1360" y="68"/>
                    </a:lnTo>
                    <a:lnTo>
                      <a:pt x="1444" y="102"/>
                    </a:lnTo>
                    <a:lnTo>
                      <a:pt x="1526" y="142"/>
                    </a:lnTo>
                    <a:lnTo>
                      <a:pt x="1607" y="187"/>
                    </a:lnTo>
                    <a:lnTo>
                      <a:pt x="1687" y="240"/>
                    </a:lnTo>
                    <a:lnTo>
                      <a:pt x="1766" y="297"/>
                    </a:lnTo>
                    <a:lnTo>
                      <a:pt x="1842" y="361"/>
                    </a:lnTo>
                    <a:lnTo>
                      <a:pt x="1915" y="431"/>
                    </a:lnTo>
                    <a:lnTo>
                      <a:pt x="1986" y="504"/>
                    </a:lnTo>
                    <a:lnTo>
                      <a:pt x="2054" y="584"/>
                    </a:lnTo>
                    <a:lnTo>
                      <a:pt x="2118" y="668"/>
                    </a:lnTo>
                    <a:lnTo>
                      <a:pt x="2179" y="758"/>
                    </a:lnTo>
                    <a:lnTo>
                      <a:pt x="2237" y="851"/>
                    </a:lnTo>
                    <a:lnTo>
                      <a:pt x="2289" y="949"/>
                    </a:lnTo>
                    <a:lnTo>
                      <a:pt x="2338" y="1053"/>
                    </a:lnTo>
                    <a:lnTo>
                      <a:pt x="2380" y="1153"/>
                    </a:lnTo>
                    <a:lnTo>
                      <a:pt x="2415" y="1254"/>
                    </a:lnTo>
                    <a:lnTo>
                      <a:pt x="2445" y="1355"/>
                    </a:lnTo>
                    <a:lnTo>
                      <a:pt x="2470" y="1456"/>
                    </a:lnTo>
                    <a:lnTo>
                      <a:pt x="2490" y="1557"/>
                    </a:lnTo>
                    <a:lnTo>
                      <a:pt x="2503" y="1656"/>
                    </a:lnTo>
                    <a:lnTo>
                      <a:pt x="2512" y="1754"/>
                    </a:lnTo>
                    <a:lnTo>
                      <a:pt x="2515" y="1851"/>
                    </a:lnTo>
                    <a:lnTo>
                      <a:pt x="2513" y="1947"/>
                    </a:lnTo>
                    <a:lnTo>
                      <a:pt x="2505" y="2041"/>
                    </a:lnTo>
                    <a:lnTo>
                      <a:pt x="2494" y="2131"/>
                    </a:lnTo>
                    <a:lnTo>
                      <a:pt x="2477" y="2220"/>
                    </a:lnTo>
                    <a:lnTo>
                      <a:pt x="2454" y="2307"/>
                    </a:lnTo>
                    <a:lnTo>
                      <a:pt x="2427" y="2389"/>
                    </a:lnTo>
                    <a:lnTo>
                      <a:pt x="2394" y="2469"/>
                    </a:lnTo>
                    <a:lnTo>
                      <a:pt x="2357" y="2545"/>
                    </a:lnTo>
                    <a:lnTo>
                      <a:pt x="2317" y="2616"/>
                    </a:lnTo>
                    <a:lnTo>
                      <a:pt x="2270" y="2684"/>
                    </a:lnTo>
                    <a:lnTo>
                      <a:pt x="2220" y="2747"/>
                    </a:lnTo>
                    <a:lnTo>
                      <a:pt x="2164" y="2806"/>
                    </a:lnTo>
                    <a:lnTo>
                      <a:pt x="2105" y="2858"/>
                    </a:lnTo>
                    <a:lnTo>
                      <a:pt x="2041" y="2906"/>
                    </a:lnTo>
                    <a:lnTo>
                      <a:pt x="1973" y="2948"/>
                    </a:lnTo>
                    <a:lnTo>
                      <a:pt x="1901" y="2984"/>
                    </a:lnTo>
                    <a:lnTo>
                      <a:pt x="1821" y="3015"/>
                    </a:lnTo>
                    <a:lnTo>
                      <a:pt x="1741" y="3037"/>
                    </a:lnTo>
                    <a:lnTo>
                      <a:pt x="1658" y="3052"/>
                    </a:lnTo>
                    <a:lnTo>
                      <a:pt x="1576" y="3060"/>
                    </a:lnTo>
                    <a:lnTo>
                      <a:pt x="1492" y="3060"/>
                    </a:lnTo>
                    <a:lnTo>
                      <a:pt x="1408" y="3053"/>
                    </a:lnTo>
                    <a:lnTo>
                      <a:pt x="1323" y="3040"/>
                    </a:lnTo>
                    <a:lnTo>
                      <a:pt x="1238" y="3019"/>
                    </a:lnTo>
                    <a:lnTo>
                      <a:pt x="1154" y="2991"/>
                    </a:lnTo>
                    <a:lnTo>
                      <a:pt x="1071" y="2957"/>
                    </a:lnTo>
                    <a:lnTo>
                      <a:pt x="988" y="2918"/>
                    </a:lnTo>
                    <a:lnTo>
                      <a:pt x="907" y="2872"/>
                    </a:lnTo>
                    <a:lnTo>
                      <a:pt x="827" y="2820"/>
                    </a:lnTo>
                    <a:lnTo>
                      <a:pt x="750" y="2762"/>
                    </a:lnTo>
                    <a:lnTo>
                      <a:pt x="674" y="2698"/>
                    </a:lnTo>
                    <a:lnTo>
                      <a:pt x="599" y="2630"/>
                    </a:lnTo>
                    <a:lnTo>
                      <a:pt x="529" y="2556"/>
                    </a:lnTo>
                    <a:lnTo>
                      <a:pt x="462" y="2476"/>
                    </a:lnTo>
                    <a:lnTo>
                      <a:pt x="396" y="2392"/>
                    </a:lnTo>
                    <a:lnTo>
                      <a:pt x="336" y="2303"/>
                    </a:lnTo>
                    <a:lnTo>
                      <a:pt x="279" y="2209"/>
                    </a:lnTo>
                    <a:lnTo>
                      <a:pt x="225" y="2110"/>
                    </a:lnTo>
                    <a:lnTo>
                      <a:pt x="176" y="2007"/>
                    </a:lnTo>
                    <a:lnTo>
                      <a:pt x="136" y="1906"/>
                    </a:lnTo>
                    <a:lnTo>
                      <a:pt x="99" y="1805"/>
                    </a:lnTo>
                    <a:lnTo>
                      <a:pt x="69" y="1705"/>
                    </a:lnTo>
                    <a:lnTo>
                      <a:pt x="44" y="1604"/>
                    </a:lnTo>
                    <a:lnTo>
                      <a:pt x="26" y="1503"/>
                    </a:lnTo>
                    <a:lnTo>
                      <a:pt x="12" y="1404"/>
                    </a:lnTo>
                    <a:lnTo>
                      <a:pt x="4" y="1305"/>
                    </a:lnTo>
                    <a:lnTo>
                      <a:pt x="0" y="1208"/>
                    </a:lnTo>
                    <a:lnTo>
                      <a:pt x="2" y="1113"/>
                    </a:lnTo>
                    <a:lnTo>
                      <a:pt x="9" y="1020"/>
                    </a:lnTo>
                    <a:lnTo>
                      <a:pt x="22" y="928"/>
                    </a:lnTo>
                    <a:lnTo>
                      <a:pt x="39" y="839"/>
                    </a:lnTo>
                    <a:lnTo>
                      <a:pt x="61" y="753"/>
                    </a:lnTo>
                    <a:lnTo>
                      <a:pt x="89" y="670"/>
                    </a:lnTo>
                    <a:lnTo>
                      <a:pt x="120" y="592"/>
                    </a:lnTo>
                    <a:lnTo>
                      <a:pt x="157" y="516"/>
                    </a:lnTo>
                    <a:lnTo>
                      <a:pt x="199" y="444"/>
                    </a:lnTo>
                    <a:lnTo>
                      <a:pt x="245" y="376"/>
                    </a:lnTo>
                    <a:lnTo>
                      <a:pt x="296" y="313"/>
                    </a:lnTo>
                    <a:lnTo>
                      <a:pt x="351" y="255"/>
                    </a:lnTo>
                    <a:lnTo>
                      <a:pt x="411" y="202"/>
                    </a:lnTo>
                    <a:lnTo>
                      <a:pt x="475" y="155"/>
                    </a:lnTo>
                    <a:lnTo>
                      <a:pt x="543" y="111"/>
                    </a:lnTo>
                    <a:lnTo>
                      <a:pt x="615" y="76"/>
                    </a:lnTo>
                    <a:lnTo>
                      <a:pt x="694" y="46"/>
                    </a:lnTo>
                    <a:lnTo>
                      <a:pt x="775" y="22"/>
                    </a:lnTo>
                    <a:lnTo>
                      <a:pt x="856" y="8"/>
                    </a:lnTo>
                    <a:lnTo>
                      <a:pt x="940" y="0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599" b="1" dirty="0"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6" name="Freeform 340">
                <a:extLst>
                  <a:ext uri="{FF2B5EF4-FFF2-40B4-BE49-F238E27FC236}">
                    <a16:creationId xmlns:a16="http://schemas.microsoft.com/office/drawing/2014/main" id="{9D1F8A88-9778-C64C-891A-FE38A4B4FF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5151" y="4989569"/>
                <a:ext cx="5226105" cy="6358598"/>
              </a:xfrm>
              <a:custGeom>
                <a:avLst/>
                <a:gdLst>
                  <a:gd name="T0" fmla="*/ 859 w 2515"/>
                  <a:gd name="T1" fmla="*/ 241 h 3060"/>
                  <a:gd name="T2" fmla="*/ 645 w 2515"/>
                  <a:gd name="T3" fmla="*/ 321 h 3060"/>
                  <a:gd name="T4" fmla="*/ 475 w 2515"/>
                  <a:gd name="T5" fmla="*/ 451 h 3060"/>
                  <a:gd name="T6" fmla="*/ 343 w 2515"/>
                  <a:gd name="T7" fmla="*/ 621 h 3060"/>
                  <a:gd name="T8" fmla="*/ 250 w 2515"/>
                  <a:gd name="T9" fmla="*/ 828 h 3060"/>
                  <a:gd name="T10" fmla="*/ 197 w 2515"/>
                  <a:gd name="T11" fmla="*/ 1061 h 3060"/>
                  <a:gd name="T12" fmla="*/ 186 w 2515"/>
                  <a:gd name="T13" fmla="*/ 1313 h 3060"/>
                  <a:gd name="T14" fmla="*/ 220 w 2515"/>
                  <a:gd name="T15" fmla="*/ 1579 h 3060"/>
                  <a:gd name="T16" fmla="*/ 298 w 2515"/>
                  <a:gd name="T17" fmla="*/ 1847 h 3060"/>
                  <a:gd name="T18" fmla="*/ 430 w 2515"/>
                  <a:gd name="T19" fmla="*/ 2125 h 3060"/>
                  <a:gd name="T20" fmla="*/ 605 w 2515"/>
                  <a:gd name="T21" fmla="*/ 2370 h 3060"/>
                  <a:gd name="T22" fmla="*/ 809 w 2515"/>
                  <a:gd name="T23" fmla="*/ 2569 h 3060"/>
                  <a:gd name="T24" fmla="*/ 1031 w 2515"/>
                  <a:gd name="T25" fmla="*/ 2715 h 3060"/>
                  <a:gd name="T26" fmla="*/ 1266 w 2515"/>
                  <a:gd name="T27" fmla="*/ 2807 h 3060"/>
                  <a:gd name="T28" fmla="*/ 1503 w 2515"/>
                  <a:gd name="T29" fmla="*/ 2836 h 3060"/>
                  <a:gd name="T30" fmla="*/ 1732 w 2515"/>
                  <a:gd name="T31" fmla="*/ 2799 h 3060"/>
                  <a:gd name="T32" fmla="*/ 1931 w 2515"/>
                  <a:gd name="T33" fmla="*/ 2701 h 3060"/>
                  <a:gd name="T34" fmla="*/ 2088 w 2515"/>
                  <a:gd name="T35" fmla="*/ 2557 h 3060"/>
                  <a:gd name="T36" fmla="*/ 2207 w 2515"/>
                  <a:gd name="T37" fmla="*/ 2374 h 3060"/>
                  <a:gd name="T38" fmla="*/ 2288 w 2515"/>
                  <a:gd name="T39" fmla="*/ 2158 h 3060"/>
                  <a:gd name="T40" fmla="*/ 2326 w 2515"/>
                  <a:gd name="T41" fmla="*/ 1917 h 3060"/>
                  <a:gd name="T42" fmla="*/ 2322 w 2515"/>
                  <a:gd name="T43" fmla="*/ 1659 h 3060"/>
                  <a:gd name="T44" fmla="*/ 2275 w 2515"/>
                  <a:gd name="T45" fmla="*/ 1392 h 3060"/>
                  <a:gd name="T46" fmla="*/ 2179 w 2515"/>
                  <a:gd name="T47" fmla="*/ 1122 h 3060"/>
                  <a:gd name="T48" fmla="*/ 2030 w 2515"/>
                  <a:gd name="T49" fmla="*/ 848 h 3060"/>
                  <a:gd name="T50" fmla="*/ 1846 w 2515"/>
                  <a:gd name="T51" fmla="*/ 619 h 3060"/>
                  <a:gd name="T52" fmla="*/ 1635 w 2515"/>
                  <a:gd name="T53" fmla="*/ 436 h 3060"/>
                  <a:gd name="T54" fmla="*/ 1406 w 2515"/>
                  <a:gd name="T55" fmla="*/ 308 h 3060"/>
                  <a:gd name="T56" fmla="*/ 1170 w 2515"/>
                  <a:gd name="T57" fmla="*/ 236 h 3060"/>
                  <a:gd name="T58" fmla="*/ 1023 w 2515"/>
                  <a:gd name="T59" fmla="*/ 0 h 3060"/>
                  <a:gd name="T60" fmla="*/ 1276 w 2515"/>
                  <a:gd name="T61" fmla="*/ 41 h 3060"/>
                  <a:gd name="T62" fmla="*/ 1526 w 2515"/>
                  <a:gd name="T63" fmla="*/ 142 h 3060"/>
                  <a:gd name="T64" fmla="*/ 1766 w 2515"/>
                  <a:gd name="T65" fmla="*/ 297 h 3060"/>
                  <a:gd name="T66" fmla="*/ 1986 w 2515"/>
                  <a:gd name="T67" fmla="*/ 504 h 3060"/>
                  <a:gd name="T68" fmla="*/ 2179 w 2515"/>
                  <a:gd name="T69" fmla="*/ 758 h 3060"/>
                  <a:gd name="T70" fmla="*/ 2338 w 2515"/>
                  <a:gd name="T71" fmla="*/ 1053 h 3060"/>
                  <a:gd name="T72" fmla="*/ 2445 w 2515"/>
                  <a:gd name="T73" fmla="*/ 1355 h 3060"/>
                  <a:gd name="T74" fmla="*/ 2503 w 2515"/>
                  <a:gd name="T75" fmla="*/ 1656 h 3060"/>
                  <a:gd name="T76" fmla="*/ 2513 w 2515"/>
                  <a:gd name="T77" fmla="*/ 1947 h 3060"/>
                  <a:gd name="T78" fmla="*/ 2477 w 2515"/>
                  <a:gd name="T79" fmla="*/ 2220 h 3060"/>
                  <a:gd name="T80" fmla="*/ 2394 w 2515"/>
                  <a:gd name="T81" fmla="*/ 2469 h 3060"/>
                  <a:gd name="T82" fmla="*/ 2270 w 2515"/>
                  <a:gd name="T83" fmla="*/ 2684 h 3060"/>
                  <a:gd name="T84" fmla="*/ 2105 w 2515"/>
                  <a:gd name="T85" fmla="*/ 2858 h 3060"/>
                  <a:gd name="T86" fmla="*/ 1901 w 2515"/>
                  <a:gd name="T87" fmla="*/ 2984 h 3060"/>
                  <a:gd name="T88" fmla="*/ 1658 w 2515"/>
                  <a:gd name="T89" fmla="*/ 3052 h 3060"/>
                  <a:gd name="T90" fmla="*/ 1408 w 2515"/>
                  <a:gd name="T91" fmla="*/ 3053 h 3060"/>
                  <a:gd name="T92" fmla="*/ 1154 w 2515"/>
                  <a:gd name="T93" fmla="*/ 2991 h 3060"/>
                  <a:gd name="T94" fmla="*/ 907 w 2515"/>
                  <a:gd name="T95" fmla="*/ 2872 h 3060"/>
                  <a:gd name="T96" fmla="*/ 674 w 2515"/>
                  <a:gd name="T97" fmla="*/ 2698 h 3060"/>
                  <a:gd name="T98" fmla="*/ 462 w 2515"/>
                  <a:gd name="T99" fmla="*/ 2476 h 3060"/>
                  <a:gd name="T100" fmla="*/ 279 w 2515"/>
                  <a:gd name="T101" fmla="*/ 2209 h 3060"/>
                  <a:gd name="T102" fmla="*/ 136 w 2515"/>
                  <a:gd name="T103" fmla="*/ 1906 h 3060"/>
                  <a:gd name="T104" fmla="*/ 44 w 2515"/>
                  <a:gd name="T105" fmla="*/ 1604 h 3060"/>
                  <a:gd name="T106" fmla="*/ 4 w 2515"/>
                  <a:gd name="T107" fmla="*/ 1305 h 3060"/>
                  <a:gd name="T108" fmla="*/ 9 w 2515"/>
                  <a:gd name="T109" fmla="*/ 1020 h 3060"/>
                  <a:gd name="T110" fmla="*/ 61 w 2515"/>
                  <a:gd name="T111" fmla="*/ 753 h 3060"/>
                  <a:gd name="T112" fmla="*/ 157 w 2515"/>
                  <a:gd name="T113" fmla="*/ 516 h 3060"/>
                  <a:gd name="T114" fmla="*/ 296 w 2515"/>
                  <a:gd name="T115" fmla="*/ 313 h 3060"/>
                  <a:gd name="T116" fmla="*/ 475 w 2515"/>
                  <a:gd name="T117" fmla="*/ 155 h 3060"/>
                  <a:gd name="T118" fmla="*/ 694 w 2515"/>
                  <a:gd name="T119" fmla="*/ 46 h 3060"/>
                  <a:gd name="T120" fmla="*/ 940 w 2515"/>
                  <a:gd name="T121" fmla="*/ 0 h 3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515" h="3060">
                    <a:moveTo>
                      <a:pt x="1013" y="224"/>
                    </a:moveTo>
                    <a:lnTo>
                      <a:pt x="934" y="228"/>
                    </a:lnTo>
                    <a:lnTo>
                      <a:pt x="859" y="241"/>
                    </a:lnTo>
                    <a:lnTo>
                      <a:pt x="783" y="261"/>
                    </a:lnTo>
                    <a:lnTo>
                      <a:pt x="709" y="289"/>
                    </a:lnTo>
                    <a:lnTo>
                      <a:pt x="645" y="321"/>
                    </a:lnTo>
                    <a:lnTo>
                      <a:pt x="585" y="359"/>
                    </a:lnTo>
                    <a:lnTo>
                      <a:pt x="527" y="402"/>
                    </a:lnTo>
                    <a:lnTo>
                      <a:pt x="475" y="451"/>
                    </a:lnTo>
                    <a:lnTo>
                      <a:pt x="428" y="503"/>
                    </a:lnTo>
                    <a:lnTo>
                      <a:pt x="383" y="560"/>
                    </a:lnTo>
                    <a:lnTo>
                      <a:pt x="343" y="621"/>
                    </a:lnTo>
                    <a:lnTo>
                      <a:pt x="307" y="686"/>
                    </a:lnTo>
                    <a:lnTo>
                      <a:pt x="276" y="756"/>
                    </a:lnTo>
                    <a:lnTo>
                      <a:pt x="250" y="828"/>
                    </a:lnTo>
                    <a:lnTo>
                      <a:pt x="228" y="902"/>
                    </a:lnTo>
                    <a:lnTo>
                      <a:pt x="210" y="981"/>
                    </a:lnTo>
                    <a:lnTo>
                      <a:pt x="197" y="1061"/>
                    </a:lnTo>
                    <a:lnTo>
                      <a:pt x="188" y="1143"/>
                    </a:lnTo>
                    <a:lnTo>
                      <a:pt x="184" y="1227"/>
                    </a:lnTo>
                    <a:lnTo>
                      <a:pt x="186" y="1313"/>
                    </a:lnTo>
                    <a:lnTo>
                      <a:pt x="192" y="1401"/>
                    </a:lnTo>
                    <a:lnTo>
                      <a:pt x="204" y="1489"/>
                    </a:lnTo>
                    <a:lnTo>
                      <a:pt x="220" y="1579"/>
                    </a:lnTo>
                    <a:lnTo>
                      <a:pt x="241" y="1668"/>
                    </a:lnTo>
                    <a:lnTo>
                      <a:pt x="267" y="1758"/>
                    </a:lnTo>
                    <a:lnTo>
                      <a:pt x="298" y="1847"/>
                    </a:lnTo>
                    <a:lnTo>
                      <a:pt x="335" y="1938"/>
                    </a:lnTo>
                    <a:lnTo>
                      <a:pt x="381" y="2033"/>
                    </a:lnTo>
                    <a:lnTo>
                      <a:pt x="430" y="2125"/>
                    </a:lnTo>
                    <a:lnTo>
                      <a:pt x="485" y="2211"/>
                    </a:lnTo>
                    <a:lnTo>
                      <a:pt x="543" y="2292"/>
                    </a:lnTo>
                    <a:lnTo>
                      <a:pt x="605" y="2370"/>
                    </a:lnTo>
                    <a:lnTo>
                      <a:pt x="670" y="2442"/>
                    </a:lnTo>
                    <a:lnTo>
                      <a:pt x="738" y="2507"/>
                    </a:lnTo>
                    <a:lnTo>
                      <a:pt x="809" y="2569"/>
                    </a:lnTo>
                    <a:lnTo>
                      <a:pt x="881" y="2624"/>
                    </a:lnTo>
                    <a:lnTo>
                      <a:pt x="955" y="2672"/>
                    </a:lnTo>
                    <a:lnTo>
                      <a:pt x="1031" y="2715"/>
                    </a:lnTo>
                    <a:lnTo>
                      <a:pt x="1109" y="2753"/>
                    </a:lnTo>
                    <a:lnTo>
                      <a:pt x="1187" y="2783"/>
                    </a:lnTo>
                    <a:lnTo>
                      <a:pt x="1266" y="2807"/>
                    </a:lnTo>
                    <a:lnTo>
                      <a:pt x="1344" y="2824"/>
                    </a:lnTo>
                    <a:lnTo>
                      <a:pt x="1424" y="2833"/>
                    </a:lnTo>
                    <a:lnTo>
                      <a:pt x="1503" y="2836"/>
                    </a:lnTo>
                    <a:lnTo>
                      <a:pt x="1580" y="2832"/>
                    </a:lnTo>
                    <a:lnTo>
                      <a:pt x="1657" y="2819"/>
                    </a:lnTo>
                    <a:lnTo>
                      <a:pt x="1732" y="2799"/>
                    </a:lnTo>
                    <a:lnTo>
                      <a:pt x="1806" y="2770"/>
                    </a:lnTo>
                    <a:lnTo>
                      <a:pt x="1870" y="2739"/>
                    </a:lnTo>
                    <a:lnTo>
                      <a:pt x="1931" y="2701"/>
                    </a:lnTo>
                    <a:lnTo>
                      <a:pt x="1987" y="2658"/>
                    </a:lnTo>
                    <a:lnTo>
                      <a:pt x="2039" y="2611"/>
                    </a:lnTo>
                    <a:lnTo>
                      <a:pt x="2088" y="2557"/>
                    </a:lnTo>
                    <a:lnTo>
                      <a:pt x="2132" y="2501"/>
                    </a:lnTo>
                    <a:lnTo>
                      <a:pt x="2172" y="2439"/>
                    </a:lnTo>
                    <a:lnTo>
                      <a:pt x="2207" y="2374"/>
                    </a:lnTo>
                    <a:lnTo>
                      <a:pt x="2238" y="2304"/>
                    </a:lnTo>
                    <a:lnTo>
                      <a:pt x="2266" y="2232"/>
                    </a:lnTo>
                    <a:lnTo>
                      <a:pt x="2288" y="2158"/>
                    </a:lnTo>
                    <a:lnTo>
                      <a:pt x="2305" y="2080"/>
                    </a:lnTo>
                    <a:lnTo>
                      <a:pt x="2318" y="1999"/>
                    </a:lnTo>
                    <a:lnTo>
                      <a:pt x="2326" y="1917"/>
                    </a:lnTo>
                    <a:lnTo>
                      <a:pt x="2330" y="1833"/>
                    </a:lnTo>
                    <a:lnTo>
                      <a:pt x="2329" y="1747"/>
                    </a:lnTo>
                    <a:lnTo>
                      <a:pt x="2322" y="1659"/>
                    </a:lnTo>
                    <a:lnTo>
                      <a:pt x="2312" y="1571"/>
                    </a:lnTo>
                    <a:lnTo>
                      <a:pt x="2296" y="1482"/>
                    </a:lnTo>
                    <a:lnTo>
                      <a:pt x="2275" y="1392"/>
                    </a:lnTo>
                    <a:lnTo>
                      <a:pt x="2247" y="1301"/>
                    </a:lnTo>
                    <a:lnTo>
                      <a:pt x="2216" y="1212"/>
                    </a:lnTo>
                    <a:lnTo>
                      <a:pt x="2179" y="1122"/>
                    </a:lnTo>
                    <a:lnTo>
                      <a:pt x="2135" y="1027"/>
                    </a:lnTo>
                    <a:lnTo>
                      <a:pt x="2084" y="936"/>
                    </a:lnTo>
                    <a:lnTo>
                      <a:pt x="2030" y="848"/>
                    </a:lnTo>
                    <a:lnTo>
                      <a:pt x="1971" y="767"/>
                    </a:lnTo>
                    <a:lnTo>
                      <a:pt x="1910" y="690"/>
                    </a:lnTo>
                    <a:lnTo>
                      <a:pt x="1846" y="619"/>
                    </a:lnTo>
                    <a:lnTo>
                      <a:pt x="1778" y="553"/>
                    </a:lnTo>
                    <a:lnTo>
                      <a:pt x="1707" y="491"/>
                    </a:lnTo>
                    <a:lnTo>
                      <a:pt x="1635" y="436"/>
                    </a:lnTo>
                    <a:lnTo>
                      <a:pt x="1560" y="388"/>
                    </a:lnTo>
                    <a:lnTo>
                      <a:pt x="1484" y="344"/>
                    </a:lnTo>
                    <a:lnTo>
                      <a:pt x="1406" y="308"/>
                    </a:lnTo>
                    <a:lnTo>
                      <a:pt x="1328" y="276"/>
                    </a:lnTo>
                    <a:lnTo>
                      <a:pt x="1250" y="253"/>
                    </a:lnTo>
                    <a:lnTo>
                      <a:pt x="1170" y="236"/>
                    </a:lnTo>
                    <a:lnTo>
                      <a:pt x="1092" y="227"/>
                    </a:lnTo>
                    <a:lnTo>
                      <a:pt x="1013" y="224"/>
                    </a:lnTo>
                    <a:close/>
                    <a:moveTo>
                      <a:pt x="1023" y="0"/>
                    </a:moveTo>
                    <a:lnTo>
                      <a:pt x="1107" y="7"/>
                    </a:lnTo>
                    <a:lnTo>
                      <a:pt x="1192" y="21"/>
                    </a:lnTo>
                    <a:lnTo>
                      <a:pt x="1276" y="41"/>
                    </a:lnTo>
                    <a:lnTo>
                      <a:pt x="1360" y="68"/>
                    </a:lnTo>
                    <a:lnTo>
                      <a:pt x="1444" y="102"/>
                    </a:lnTo>
                    <a:lnTo>
                      <a:pt x="1526" y="142"/>
                    </a:lnTo>
                    <a:lnTo>
                      <a:pt x="1607" y="187"/>
                    </a:lnTo>
                    <a:lnTo>
                      <a:pt x="1687" y="240"/>
                    </a:lnTo>
                    <a:lnTo>
                      <a:pt x="1766" y="297"/>
                    </a:lnTo>
                    <a:lnTo>
                      <a:pt x="1842" y="361"/>
                    </a:lnTo>
                    <a:lnTo>
                      <a:pt x="1915" y="431"/>
                    </a:lnTo>
                    <a:lnTo>
                      <a:pt x="1986" y="504"/>
                    </a:lnTo>
                    <a:lnTo>
                      <a:pt x="2054" y="584"/>
                    </a:lnTo>
                    <a:lnTo>
                      <a:pt x="2118" y="668"/>
                    </a:lnTo>
                    <a:lnTo>
                      <a:pt x="2179" y="758"/>
                    </a:lnTo>
                    <a:lnTo>
                      <a:pt x="2237" y="851"/>
                    </a:lnTo>
                    <a:lnTo>
                      <a:pt x="2289" y="949"/>
                    </a:lnTo>
                    <a:lnTo>
                      <a:pt x="2338" y="1053"/>
                    </a:lnTo>
                    <a:lnTo>
                      <a:pt x="2380" y="1153"/>
                    </a:lnTo>
                    <a:lnTo>
                      <a:pt x="2415" y="1254"/>
                    </a:lnTo>
                    <a:lnTo>
                      <a:pt x="2445" y="1355"/>
                    </a:lnTo>
                    <a:lnTo>
                      <a:pt x="2470" y="1456"/>
                    </a:lnTo>
                    <a:lnTo>
                      <a:pt x="2490" y="1557"/>
                    </a:lnTo>
                    <a:lnTo>
                      <a:pt x="2503" y="1656"/>
                    </a:lnTo>
                    <a:lnTo>
                      <a:pt x="2512" y="1754"/>
                    </a:lnTo>
                    <a:lnTo>
                      <a:pt x="2515" y="1851"/>
                    </a:lnTo>
                    <a:lnTo>
                      <a:pt x="2513" y="1947"/>
                    </a:lnTo>
                    <a:lnTo>
                      <a:pt x="2505" y="2041"/>
                    </a:lnTo>
                    <a:lnTo>
                      <a:pt x="2494" y="2131"/>
                    </a:lnTo>
                    <a:lnTo>
                      <a:pt x="2477" y="2220"/>
                    </a:lnTo>
                    <a:lnTo>
                      <a:pt x="2454" y="2307"/>
                    </a:lnTo>
                    <a:lnTo>
                      <a:pt x="2427" y="2389"/>
                    </a:lnTo>
                    <a:lnTo>
                      <a:pt x="2394" y="2469"/>
                    </a:lnTo>
                    <a:lnTo>
                      <a:pt x="2357" y="2544"/>
                    </a:lnTo>
                    <a:lnTo>
                      <a:pt x="2317" y="2616"/>
                    </a:lnTo>
                    <a:lnTo>
                      <a:pt x="2270" y="2684"/>
                    </a:lnTo>
                    <a:lnTo>
                      <a:pt x="2220" y="2747"/>
                    </a:lnTo>
                    <a:lnTo>
                      <a:pt x="2164" y="2806"/>
                    </a:lnTo>
                    <a:lnTo>
                      <a:pt x="2105" y="2858"/>
                    </a:lnTo>
                    <a:lnTo>
                      <a:pt x="2041" y="2906"/>
                    </a:lnTo>
                    <a:lnTo>
                      <a:pt x="1973" y="2948"/>
                    </a:lnTo>
                    <a:lnTo>
                      <a:pt x="1901" y="2984"/>
                    </a:lnTo>
                    <a:lnTo>
                      <a:pt x="1821" y="3015"/>
                    </a:lnTo>
                    <a:lnTo>
                      <a:pt x="1741" y="3037"/>
                    </a:lnTo>
                    <a:lnTo>
                      <a:pt x="1658" y="3052"/>
                    </a:lnTo>
                    <a:lnTo>
                      <a:pt x="1576" y="3060"/>
                    </a:lnTo>
                    <a:lnTo>
                      <a:pt x="1492" y="3060"/>
                    </a:lnTo>
                    <a:lnTo>
                      <a:pt x="1408" y="3053"/>
                    </a:lnTo>
                    <a:lnTo>
                      <a:pt x="1323" y="3040"/>
                    </a:lnTo>
                    <a:lnTo>
                      <a:pt x="1238" y="3019"/>
                    </a:lnTo>
                    <a:lnTo>
                      <a:pt x="1154" y="2991"/>
                    </a:lnTo>
                    <a:lnTo>
                      <a:pt x="1071" y="2957"/>
                    </a:lnTo>
                    <a:lnTo>
                      <a:pt x="988" y="2918"/>
                    </a:lnTo>
                    <a:lnTo>
                      <a:pt x="907" y="2872"/>
                    </a:lnTo>
                    <a:lnTo>
                      <a:pt x="827" y="2820"/>
                    </a:lnTo>
                    <a:lnTo>
                      <a:pt x="750" y="2762"/>
                    </a:lnTo>
                    <a:lnTo>
                      <a:pt x="674" y="2698"/>
                    </a:lnTo>
                    <a:lnTo>
                      <a:pt x="599" y="2630"/>
                    </a:lnTo>
                    <a:lnTo>
                      <a:pt x="529" y="2556"/>
                    </a:lnTo>
                    <a:lnTo>
                      <a:pt x="462" y="2476"/>
                    </a:lnTo>
                    <a:lnTo>
                      <a:pt x="396" y="2392"/>
                    </a:lnTo>
                    <a:lnTo>
                      <a:pt x="336" y="2303"/>
                    </a:lnTo>
                    <a:lnTo>
                      <a:pt x="279" y="2209"/>
                    </a:lnTo>
                    <a:lnTo>
                      <a:pt x="225" y="2110"/>
                    </a:lnTo>
                    <a:lnTo>
                      <a:pt x="176" y="2007"/>
                    </a:lnTo>
                    <a:lnTo>
                      <a:pt x="136" y="1906"/>
                    </a:lnTo>
                    <a:lnTo>
                      <a:pt x="99" y="1805"/>
                    </a:lnTo>
                    <a:lnTo>
                      <a:pt x="69" y="1705"/>
                    </a:lnTo>
                    <a:lnTo>
                      <a:pt x="44" y="1604"/>
                    </a:lnTo>
                    <a:lnTo>
                      <a:pt x="26" y="1503"/>
                    </a:lnTo>
                    <a:lnTo>
                      <a:pt x="12" y="1404"/>
                    </a:lnTo>
                    <a:lnTo>
                      <a:pt x="4" y="1305"/>
                    </a:lnTo>
                    <a:lnTo>
                      <a:pt x="0" y="1208"/>
                    </a:lnTo>
                    <a:lnTo>
                      <a:pt x="2" y="1113"/>
                    </a:lnTo>
                    <a:lnTo>
                      <a:pt x="9" y="1020"/>
                    </a:lnTo>
                    <a:lnTo>
                      <a:pt x="22" y="928"/>
                    </a:lnTo>
                    <a:lnTo>
                      <a:pt x="39" y="839"/>
                    </a:lnTo>
                    <a:lnTo>
                      <a:pt x="61" y="753"/>
                    </a:lnTo>
                    <a:lnTo>
                      <a:pt x="89" y="670"/>
                    </a:lnTo>
                    <a:lnTo>
                      <a:pt x="120" y="592"/>
                    </a:lnTo>
                    <a:lnTo>
                      <a:pt x="157" y="516"/>
                    </a:lnTo>
                    <a:lnTo>
                      <a:pt x="199" y="444"/>
                    </a:lnTo>
                    <a:lnTo>
                      <a:pt x="245" y="376"/>
                    </a:lnTo>
                    <a:lnTo>
                      <a:pt x="296" y="313"/>
                    </a:lnTo>
                    <a:lnTo>
                      <a:pt x="351" y="255"/>
                    </a:lnTo>
                    <a:lnTo>
                      <a:pt x="411" y="202"/>
                    </a:lnTo>
                    <a:lnTo>
                      <a:pt x="475" y="155"/>
                    </a:lnTo>
                    <a:lnTo>
                      <a:pt x="543" y="111"/>
                    </a:lnTo>
                    <a:lnTo>
                      <a:pt x="615" y="76"/>
                    </a:lnTo>
                    <a:lnTo>
                      <a:pt x="694" y="46"/>
                    </a:lnTo>
                    <a:lnTo>
                      <a:pt x="775" y="22"/>
                    </a:lnTo>
                    <a:lnTo>
                      <a:pt x="856" y="8"/>
                    </a:lnTo>
                    <a:lnTo>
                      <a:pt x="940" y="0"/>
                    </a:lnTo>
                    <a:lnTo>
                      <a:pt x="1023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2"/>
                  </a:gs>
                  <a:gs pos="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7" name="Freeform 341">
                <a:extLst>
                  <a:ext uri="{FF2B5EF4-FFF2-40B4-BE49-F238E27FC236}">
                    <a16:creationId xmlns:a16="http://schemas.microsoft.com/office/drawing/2014/main" id="{9241A2E0-AD31-C244-9A2C-6EB7759C00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7250" y="5818679"/>
                <a:ext cx="3769444" cy="4592322"/>
              </a:xfrm>
              <a:custGeom>
                <a:avLst/>
                <a:gdLst>
                  <a:gd name="T0" fmla="*/ 654 w 1814"/>
                  <a:gd name="T1" fmla="*/ 233 h 2210"/>
                  <a:gd name="T2" fmla="*/ 486 w 1814"/>
                  <a:gd name="T3" fmla="*/ 296 h 2210"/>
                  <a:gd name="T4" fmla="*/ 352 w 1814"/>
                  <a:gd name="T5" fmla="*/ 408 h 2210"/>
                  <a:gd name="T6" fmla="*/ 257 w 1814"/>
                  <a:gd name="T7" fmla="*/ 559 h 2210"/>
                  <a:gd name="T8" fmla="*/ 200 w 1814"/>
                  <a:gd name="T9" fmla="*/ 740 h 2210"/>
                  <a:gd name="T10" fmla="*/ 185 w 1814"/>
                  <a:gd name="T11" fmla="*/ 944 h 2210"/>
                  <a:gd name="T12" fmla="*/ 212 w 1814"/>
                  <a:gd name="T13" fmla="*/ 1160 h 2210"/>
                  <a:gd name="T14" fmla="*/ 285 w 1814"/>
                  <a:gd name="T15" fmla="*/ 1380 h 2210"/>
                  <a:gd name="T16" fmla="*/ 406 w 1814"/>
                  <a:gd name="T17" fmla="*/ 1592 h 2210"/>
                  <a:gd name="T18" fmla="*/ 556 w 1814"/>
                  <a:gd name="T19" fmla="*/ 1764 h 2210"/>
                  <a:gd name="T20" fmla="*/ 729 w 1814"/>
                  <a:gd name="T21" fmla="*/ 1891 h 2210"/>
                  <a:gd name="T22" fmla="*/ 912 w 1814"/>
                  <a:gd name="T23" fmla="*/ 1965 h 2210"/>
                  <a:gd name="T24" fmla="*/ 1098 w 1814"/>
                  <a:gd name="T25" fmla="*/ 1984 h 2210"/>
                  <a:gd name="T26" fmla="*/ 1276 w 1814"/>
                  <a:gd name="T27" fmla="*/ 1942 h 2210"/>
                  <a:gd name="T28" fmla="*/ 1420 w 1814"/>
                  <a:gd name="T29" fmla="*/ 1845 h 2210"/>
                  <a:gd name="T30" fmla="*/ 1529 w 1814"/>
                  <a:gd name="T31" fmla="*/ 1706 h 2210"/>
                  <a:gd name="T32" fmla="*/ 1600 w 1814"/>
                  <a:gd name="T33" fmla="*/ 1533 h 2210"/>
                  <a:gd name="T34" fmla="*/ 1628 w 1814"/>
                  <a:gd name="T35" fmla="*/ 1336 h 2210"/>
                  <a:gd name="T36" fmla="*/ 1615 w 1814"/>
                  <a:gd name="T37" fmla="*/ 1124 h 2210"/>
                  <a:gd name="T38" fmla="*/ 1558 w 1814"/>
                  <a:gd name="T39" fmla="*/ 904 h 2210"/>
                  <a:gd name="T40" fmla="*/ 1452 w 1814"/>
                  <a:gd name="T41" fmla="*/ 685 h 2210"/>
                  <a:gd name="T42" fmla="*/ 1310 w 1814"/>
                  <a:gd name="T43" fmla="*/ 499 h 2210"/>
                  <a:gd name="T44" fmla="*/ 1144 w 1814"/>
                  <a:gd name="T45" fmla="*/ 358 h 2210"/>
                  <a:gd name="T46" fmla="*/ 963 w 1814"/>
                  <a:gd name="T47" fmla="*/ 265 h 2210"/>
                  <a:gd name="T48" fmla="*/ 778 w 1814"/>
                  <a:gd name="T49" fmla="*/ 226 h 2210"/>
                  <a:gd name="T50" fmla="*/ 853 w 1814"/>
                  <a:gd name="T51" fmla="*/ 15 h 2210"/>
                  <a:gd name="T52" fmla="*/ 1062 w 1814"/>
                  <a:gd name="T53" fmla="*/ 84 h 2210"/>
                  <a:gd name="T54" fmla="*/ 1262 w 1814"/>
                  <a:gd name="T55" fmla="*/ 207 h 2210"/>
                  <a:gd name="T56" fmla="*/ 1445 w 1814"/>
                  <a:gd name="T57" fmla="*/ 380 h 2210"/>
                  <a:gd name="T58" fmla="*/ 1601 w 1814"/>
                  <a:gd name="T59" fmla="*/ 595 h 2210"/>
                  <a:gd name="T60" fmla="*/ 1720 w 1814"/>
                  <a:gd name="T61" fmla="*/ 844 h 2210"/>
                  <a:gd name="T62" fmla="*/ 1789 w 1814"/>
                  <a:gd name="T63" fmla="*/ 1094 h 2210"/>
                  <a:gd name="T64" fmla="*/ 1814 w 1814"/>
                  <a:gd name="T65" fmla="*/ 1337 h 2210"/>
                  <a:gd name="T66" fmla="*/ 1793 w 1814"/>
                  <a:gd name="T67" fmla="*/ 1567 h 2210"/>
                  <a:gd name="T68" fmla="*/ 1731 w 1814"/>
                  <a:gd name="T69" fmla="*/ 1774 h 2210"/>
                  <a:gd name="T70" fmla="*/ 1627 w 1814"/>
                  <a:gd name="T71" fmla="*/ 1951 h 2210"/>
                  <a:gd name="T72" fmla="*/ 1486 w 1814"/>
                  <a:gd name="T73" fmla="*/ 2088 h 2210"/>
                  <a:gd name="T74" fmla="*/ 1305 w 1814"/>
                  <a:gd name="T75" fmla="*/ 2179 h 2210"/>
                  <a:gd name="T76" fmla="*/ 1100 w 1814"/>
                  <a:gd name="T77" fmla="*/ 2210 h 2210"/>
                  <a:gd name="T78" fmla="*/ 890 w 1814"/>
                  <a:gd name="T79" fmla="*/ 2179 h 2210"/>
                  <a:gd name="T80" fmla="*/ 683 w 1814"/>
                  <a:gd name="T81" fmla="*/ 2091 h 2210"/>
                  <a:gd name="T82" fmla="*/ 488 w 1814"/>
                  <a:gd name="T83" fmla="*/ 1951 h 2210"/>
                  <a:gd name="T84" fmla="*/ 313 w 1814"/>
                  <a:gd name="T85" fmla="*/ 1764 h 2210"/>
                  <a:gd name="T86" fmla="*/ 167 w 1814"/>
                  <a:gd name="T87" fmla="*/ 1535 h 2210"/>
                  <a:gd name="T88" fmla="*/ 64 w 1814"/>
                  <a:gd name="T89" fmla="*/ 1283 h 2210"/>
                  <a:gd name="T90" fmla="*/ 10 w 1814"/>
                  <a:gd name="T91" fmla="*/ 1035 h 2210"/>
                  <a:gd name="T92" fmla="*/ 1 w 1814"/>
                  <a:gd name="T93" fmla="*/ 795 h 2210"/>
                  <a:gd name="T94" fmla="*/ 37 w 1814"/>
                  <a:gd name="T95" fmla="*/ 571 h 2210"/>
                  <a:gd name="T96" fmla="*/ 112 w 1814"/>
                  <a:gd name="T97" fmla="*/ 374 h 2210"/>
                  <a:gd name="T98" fmla="*/ 229 w 1814"/>
                  <a:gd name="T99" fmla="*/ 209 h 2210"/>
                  <a:gd name="T100" fmla="*/ 383 w 1814"/>
                  <a:gd name="T101" fmla="*/ 87 h 2210"/>
                  <a:gd name="T102" fmla="*/ 576 w 1814"/>
                  <a:gd name="T103" fmla="*/ 15 h 2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14" h="2210">
                    <a:moveTo>
                      <a:pt x="778" y="226"/>
                    </a:moveTo>
                    <a:lnTo>
                      <a:pt x="716" y="227"/>
                    </a:lnTo>
                    <a:lnTo>
                      <a:pt x="654" y="233"/>
                    </a:lnTo>
                    <a:lnTo>
                      <a:pt x="596" y="248"/>
                    </a:lnTo>
                    <a:lnTo>
                      <a:pt x="538" y="270"/>
                    </a:lnTo>
                    <a:lnTo>
                      <a:pt x="486" y="296"/>
                    </a:lnTo>
                    <a:lnTo>
                      <a:pt x="437" y="329"/>
                    </a:lnTo>
                    <a:lnTo>
                      <a:pt x="393" y="366"/>
                    </a:lnTo>
                    <a:lnTo>
                      <a:pt x="352" y="408"/>
                    </a:lnTo>
                    <a:lnTo>
                      <a:pt x="317" y="455"/>
                    </a:lnTo>
                    <a:lnTo>
                      <a:pt x="284" y="504"/>
                    </a:lnTo>
                    <a:lnTo>
                      <a:pt x="257" y="559"/>
                    </a:lnTo>
                    <a:lnTo>
                      <a:pt x="233" y="617"/>
                    </a:lnTo>
                    <a:lnTo>
                      <a:pt x="215" y="677"/>
                    </a:lnTo>
                    <a:lnTo>
                      <a:pt x="200" y="740"/>
                    </a:lnTo>
                    <a:lnTo>
                      <a:pt x="190" y="807"/>
                    </a:lnTo>
                    <a:lnTo>
                      <a:pt x="185" y="875"/>
                    </a:lnTo>
                    <a:lnTo>
                      <a:pt x="185" y="944"/>
                    </a:lnTo>
                    <a:lnTo>
                      <a:pt x="188" y="1015"/>
                    </a:lnTo>
                    <a:lnTo>
                      <a:pt x="198" y="1087"/>
                    </a:lnTo>
                    <a:lnTo>
                      <a:pt x="212" y="1160"/>
                    </a:lnTo>
                    <a:lnTo>
                      <a:pt x="232" y="1234"/>
                    </a:lnTo>
                    <a:lnTo>
                      <a:pt x="257" y="1307"/>
                    </a:lnTo>
                    <a:lnTo>
                      <a:pt x="285" y="1380"/>
                    </a:lnTo>
                    <a:lnTo>
                      <a:pt x="322" y="1455"/>
                    </a:lnTo>
                    <a:lnTo>
                      <a:pt x="361" y="1526"/>
                    </a:lnTo>
                    <a:lnTo>
                      <a:pt x="406" y="1592"/>
                    </a:lnTo>
                    <a:lnTo>
                      <a:pt x="453" y="1654"/>
                    </a:lnTo>
                    <a:lnTo>
                      <a:pt x="504" y="1711"/>
                    </a:lnTo>
                    <a:lnTo>
                      <a:pt x="556" y="1764"/>
                    </a:lnTo>
                    <a:lnTo>
                      <a:pt x="613" y="1811"/>
                    </a:lnTo>
                    <a:lnTo>
                      <a:pt x="669" y="1854"/>
                    </a:lnTo>
                    <a:lnTo>
                      <a:pt x="729" y="1891"/>
                    </a:lnTo>
                    <a:lnTo>
                      <a:pt x="789" y="1921"/>
                    </a:lnTo>
                    <a:lnTo>
                      <a:pt x="851" y="1946"/>
                    </a:lnTo>
                    <a:lnTo>
                      <a:pt x="912" y="1965"/>
                    </a:lnTo>
                    <a:lnTo>
                      <a:pt x="974" y="1978"/>
                    </a:lnTo>
                    <a:lnTo>
                      <a:pt x="1037" y="1985"/>
                    </a:lnTo>
                    <a:lnTo>
                      <a:pt x="1098" y="1984"/>
                    </a:lnTo>
                    <a:lnTo>
                      <a:pt x="1158" y="1977"/>
                    </a:lnTo>
                    <a:lnTo>
                      <a:pt x="1217" y="1963"/>
                    </a:lnTo>
                    <a:lnTo>
                      <a:pt x="1276" y="1942"/>
                    </a:lnTo>
                    <a:lnTo>
                      <a:pt x="1329" y="1914"/>
                    </a:lnTo>
                    <a:lnTo>
                      <a:pt x="1376" y="1883"/>
                    </a:lnTo>
                    <a:lnTo>
                      <a:pt x="1420" y="1845"/>
                    </a:lnTo>
                    <a:lnTo>
                      <a:pt x="1461" y="1803"/>
                    </a:lnTo>
                    <a:lnTo>
                      <a:pt x="1498" y="1757"/>
                    </a:lnTo>
                    <a:lnTo>
                      <a:pt x="1529" y="1706"/>
                    </a:lnTo>
                    <a:lnTo>
                      <a:pt x="1556" y="1653"/>
                    </a:lnTo>
                    <a:lnTo>
                      <a:pt x="1580" y="1595"/>
                    </a:lnTo>
                    <a:lnTo>
                      <a:pt x="1600" y="1533"/>
                    </a:lnTo>
                    <a:lnTo>
                      <a:pt x="1614" y="1471"/>
                    </a:lnTo>
                    <a:lnTo>
                      <a:pt x="1623" y="1404"/>
                    </a:lnTo>
                    <a:lnTo>
                      <a:pt x="1628" y="1336"/>
                    </a:lnTo>
                    <a:lnTo>
                      <a:pt x="1628" y="1266"/>
                    </a:lnTo>
                    <a:lnTo>
                      <a:pt x="1625" y="1196"/>
                    </a:lnTo>
                    <a:lnTo>
                      <a:pt x="1615" y="1124"/>
                    </a:lnTo>
                    <a:lnTo>
                      <a:pt x="1601" y="1050"/>
                    </a:lnTo>
                    <a:lnTo>
                      <a:pt x="1581" y="977"/>
                    </a:lnTo>
                    <a:lnTo>
                      <a:pt x="1558" y="904"/>
                    </a:lnTo>
                    <a:lnTo>
                      <a:pt x="1528" y="830"/>
                    </a:lnTo>
                    <a:lnTo>
                      <a:pt x="1492" y="756"/>
                    </a:lnTo>
                    <a:lnTo>
                      <a:pt x="1452" y="685"/>
                    </a:lnTo>
                    <a:lnTo>
                      <a:pt x="1407" y="618"/>
                    </a:lnTo>
                    <a:lnTo>
                      <a:pt x="1360" y="557"/>
                    </a:lnTo>
                    <a:lnTo>
                      <a:pt x="1310" y="499"/>
                    </a:lnTo>
                    <a:lnTo>
                      <a:pt x="1257" y="447"/>
                    </a:lnTo>
                    <a:lnTo>
                      <a:pt x="1202" y="400"/>
                    </a:lnTo>
                    <a:lnTo>
                      <a:pt x="1144" y="358"/>
                    </a:lnTo>
                    <a:lnTo>
                      <a:pt x="1085" y="321"/>
                    </a:lnTo>
                    <a:lnTo>
                      <a:pt x="1025" y="290"/>
                    </a:lnTo>
                    <a:lnTo>
                      <a:pt x="963" y="265"/>
                    </a:lnTo>
                    <a:lnTo>
                      <a:pt x="901" y="245"/>
                    </a:lnTo>
                    <a:lnTo>
                      <a:pt x="839" y="232"/>
                    </a:lnTo>
                    <a:lnTo>
                      <a:pt x="778" y="226"/>
                    </a:lnTo>
                    <a:close/>
                    <a:moveTo>
                      <a:pt x="713" y="0"/>
                    </a:moveTo>
                    <a:lnTo>
                      <a:pt x="783" y="4"/>
                    </a:lnTo>
                    <a:lnTo>
                      <a:pt x="853" y="15"/>
                    </a:lnTo>
                    <a:lnTo>
                      <a:pt x="923" y="32"/>
                    </a:lnTo>
                    <a:lnTo>
                      <a:pt x="994" y="55"/>
                    </a:lnTo>
                    <a:lnTo>
                      <a:pt x="1062" y="84"/>
                    </a:lnTo>
                    <a:lnTo>
                      <a:pt x="1130" y="120"/>
                    </a:lnTo>
                    <a:lnTo>
                      <a:pt x="1196" y="161"/>
                    </a:lnTo>
                    <a:lnTo>
                      <a:pt x="1262" y="207"/>
                    </a:lnTo>
                    <a:lnTo>
                      <a:pt x="1325" y="260"/>
                    </a:lnTo>
                    <a:lnTo>
                      <a:pt x="1386" y="317"/>
                    </a:lnTo>
                    <a:lnTo>
                      <a:pt x="1445" y="380"/>
                    </a:lnTo>
                    <a:lnTo>
                      <a:pt x="1500" y="447"/>
                    </a:lnTo>
                    <a:lnTo>
                      <a:pt x="1553" y="519"/>
                    </a:lnTo>
                    <a:lnTo>
                      <a:pt x="1601" y="595"/>
                    </a:lnTo>
                    <a:lnTo>
                      <a:pt x="1645" y="676"/>
                    </a:lnTo>
                    <a:lnTo>
                      <a:pt x="1686" y="761"/>
                    </a:lnTo>
                    <a:lnTo>
                      <a:pt x="1720" y="844"/>
                    </a:lnTo>
                    <a:lnTo>
                      <a:pt x="1749" y="927"/>
                    </a:lnTo>
                    <a:lnTo>
                      <a:pt x="1772" y="1011"/>
                    </a:lnTo>
                    <a:lnTo>
                      <a:pt x="1789" y="1094"/>
                    </a:lnTo>
                    <a:lnTo>
                      <a:pt x="1803" y="1176"/>
                    </a:lnTo>
                    <a:lnTo>
                      <a:pt x="1810" y="1257"/>
                    </a:lnTo>
                    <a:lnTo>
                      <a:pt x="1814" y="1337"/>
                    </a:lnTo>
                    <a:lnTo>
                      <a:pt x="1812" y="1416"/>
                    </a:lnTo>
                    <a:lnTo>
                      <a:pt x="1805" y="1493"/>
                    </a:lnTo>
                    <a:lnTo>
                      <a:pt x="1793" y="1567"/>
                    </a:lnTo>
                    <a:lnTo>
                      <a:pt x="1776" y="1639"/>
                    </a:lnTo>
                    <a:lnTo>
                      <a:pt x="1755" y="1709"/>
                    </a:lnTo>
                    <a:lnTo>
                      <a:pt x="1731" y="1774"/>
                    </a:lnTo>
                    <a:lnTo>
                      <a:pt x="1700" y="1837"/>
                    </a:lnTo>
                    <a:lnTo>
                      <a:pt x="1666" y="1896"/>
                    </a:lnTo>
                    <a:lnTo>
                      <a:pt x="1627" y="1951"/>
                    </a:lnTo>
                    <a:lnTo>
                      <a:pt x="1584" y="2002"/>
                    </a:lnTo>
                    <a:lnTo>
                      <a:pt x="1537" y="2048"/>
                    </a:lnTo>
                    <a:lnTo>
                      <a:pt x="1486" y="2088"/>
                    </a:lnTo>
                    <a:lnTo>
                      <a:pt x="1429" y="2124"/>
                    </a:lnTo>
                    <a:lnTo>
                      <a:pt x="1371" y="2154"/>
                    </a:lnTo>
                    <a:lnTo>
                      <a:pt x="1305" y="2179"/>
                    </a:lnTo>
                    <a:lnTo>
                      <a:pt x="1237" y="2197"/>
                    </a:lnTo>
                    <a:lnTo>
                      <a:pt x="1169" y="2206"/>
                    </a:lnTo>
                    <a:lnTo>
                      <a:pt x="1100" y="2210"/>
                    </a:lnTo>
                    <a:lnTo>
                      <a:pt x="1030" y="2206"/>
                    </a:lnTo>
                    <a:lnTo>
                      <a:pt x="960" y="2196"/>
                    </a:lnTo>
                    <a:lnTo>
                      <a:pt x="890" y="2179"/>
                    </a:lnTo>
                    <a:lnTo>
                      <a:pt x="821" y="2155"/>
                    </a:lnTo>
                    <a:lnTo>
                      <a:pt x="751" y="2126"/>
                    </a:lnTo>
                    <a:lnTo>
                      <a:pt x="683" y="2091"/>
                    </a:lnTo>
                    <a:lnTo>
                      <a:pt x="617" y="2049"/>
                    </a:lnTo>
                    <a:lnTo>
                      <a:pt x="551" y="2003"/>
                    </a:lnTo>
                    <a:lnTo>
                      <a:pt x="488" y="1951"/>
                    </a:lnTo>
                    <a:lnTo>
                      <a:pt x="427" y="1893"/>
                    </a:lnTo>
                    <a:lnTo>
                      <a:pt x="369" y="1831"/>
                    </a:lnTo>
                    <a:lnTo>
                      <a:pt x="313" y="1764"/>
                    </a:lnTo>
                    <a:lnTo>
                      <a:pt x="260" y="1692"/>
                    </a:lnTo>
                    <a:lnTo>
                      <a:pt x="212" y="1616"/>
                    </a:lnTo>
                    <a:lnTo>
                      <a:pt x="167" y="1535"/>
                    </a:lnTo>
                    <a:lnTo>
                      <a:pt x="127" y="1450"/>
                    </a:lnTo>
                    <a:lnTo>
                      <a:pt x="93" y="1367"/>
                    </a:lnTo>
                    <a:lnTo>
                      <a:pt x="64" y="1283"/>
                    </a:lnTo>
                    <a:lnTo>
                      <a:pt x="42" y="1201"/>
                    </a:lnTo>
                    <a:lnTo>
                      <a:pt x="23" y="1117"/>
                    </a:lnTo>
                    <a:lnTo>
                      <a:pt x="10" y="1035"/>
                    </a:lnTo>
                    <a:lnTo>
                      <a:pt x="3" y="953"/>
                    </a:lnTo>
                    <a:lnTo>
                      <a:pt x="0" y="874"/>
                    </a:lnTo>
                    <a:lnTo>
                      <a:pt x="1" y="795"/>
                    </a:lnTo>
                    <a:lnTo>
                      <a:pt x="8" y="718"/>
                    </a:lnTo>
                    <a:lnTo>
                      <a:pt x="20" y="643"/>
                    </a:lnTo>
                    <a:lnTo>
                      <a:pt x="37" y="571"/>
                    </a:lnTo>
                    <a:lnTo>
                      <a:pt x="58" y="502"/>
                    </a:lnTo>
                    <a:lnTo>
                      <a:pt x="82" y="436"/>
                    </a:lnTo>
                    <a:lnTo>
                      <a:pt x="112" y="374"/>
                    </a:lnTo>
                    <a:lnTo>
                      <a:pt x="148" y="315"/>
                    </a:lnTo>
                    <a:lnTo>
                      <a:pt x="186" y="260"/>
                    </a:lnTo>
                    <a:lnTo>
                      <a:pt x="229" y="209"/>
                    </a:lnTo>
                    <a:lnTo>
                      <a:pt x="276" y="163"/>
                    </a:lnTo>
                    <a:lnTo>
                      <a:pt x="329" y="122"/>
                    </a:lnTo>
                    <a:lnTo>
                      <a:pt x="383" y="87"/>
                    </a:lnTo>
                    <a:lnTo>
                      <a:pt x="444" y="57"/>
                    </a:lnTo>
                    <a:lnTo>
                      <a:pt x="509" y="32"/>
                    </a:lnTo>
                    <a:lnTo>
                      <a:pt x="576" y="15"/>
                    </a:lnTo>
                    <a:lnTo>
                      <a:pt x="644" y="4"/>
                    </a:lnTo>
                    <a:lnTo>
                      <a:pt x="713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3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8" name="Freeform 342">
                <a:extLst>
                  <a:ext uri="{FF2B5EF4-FFF2-40B4-BE49-F238E27FC236}">
                    <a16:creationId xmlns:a16="http://schemas.microsoft.com/office/drawing/2014/main" id="{70158B72-7296-7F40-9A27-453C11EAE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31291" y="6666494"/>
                <a:ext cx="2379278" cy="2898773"/>
              </a:xfrm>
              <a:custGeom>
                <a:avLst/>
                <a:gdLst>
                  <a:gd name="T0" fmla="*/ 462 w 1145"/>
                  <a:gd name="T1" fmla="*/ 226 h 1395"/>
                  <a:gd name="T2" fmla="*/ 374 w 1145"/>
                  <a:gd name="T3" fmla="*/ 248 h 1395"/>
                  <a:gd name="T4" fmla="*/ 303 w 1145"/>
                  <a:gd name="T5" fmla="*/ 294 h 1395"/>
                  <a:gd name="T6" fmla="*/ 247 w 1145"/>
                  <a:gd name="T7" fmla="*/ 358 h 1395"/>
                  <a:gd name="T8" fmla="*/ 209 w 1145"/>
                  <a:gd name="T9" fmla="*/ 439 h 1395"/>
                  <a:gd name="T10" fmla="*/ 188 w 1145"/>
                  <a:gd name="T11" fmla="*/ 531 h 1395"/>
                  <a:gd name="T12" fmla="*/ 186 w 1145"/>
                  <a:gd name="T13" fmla="*/ 632 h 1395"/>
                  <a:gd name="T14" fmla="*/ 201 w 1145"/>
                  <a:gd name="T15" fmla="*/ 738 h 1395"/>
                  <a:gd name="T16" fmla="*/ 238 w 1145"/>
                  <a:gd name="T17" fmla="*/ 845 h 1395"/>
                  <a:gd name="T18" fmla="*/ 298 w 1145"/>
                  <a:gd name="T19" fmla="*/ 951 h 1395"/>
                  <a:gd name="T20" fmla="*/ 372 w 1145"/>
                  <a:gd name="T21" fmla="*/ 1039 h 1395"/>
                  <a:gd name="T22" fmla="*/ 455 w 1145"/>
                  <a:gd name="T23" fmla="*/ 1106 h 1395"/>
                  <a:gd name="T24" fmla="*/ 544 w 1145"/>
                  <a:gd name="T25" fmla="*/ 1150 h 1395"/>
                  <a:gd name="T26" fmla="*/ 637 w 1145"/>
                  <a:gd name="T27" fmla="*/ 1170 h 1395"/>
                  <a:gd name="T28" fmla="*/ 728 w 1145"/>
                  <a:gd name="T29" fmla="*/ 1162 h 1395"/>
                  <a:gd name="T30" fmla="*/ 809 w 1145"/>
                  <a:gd name="T31" fmla="*/ 1127 h 1395"/>
                  <a:gd name="T32" fmla="*/ 872 w 1145"/>
                  <a:gd name="T33" fmla="*/ 1070 h 1395"/>
                  <a:gd name="T34" fmla="*/ 919 w 1145"/>
                  <a:gd name="T35" fmla="*/ 997 h 1395"/>
                  <a:gd name="T36" fmla="*/ 949 w 1145"/>
                  <a:gd name="T37" fmla="*/ 911 h 1395"/>
                  <a:gd name="T38" fmla="*/ 961 w 1145"/>
                  <a:gd name="T39" fmla="*/ 814 h 1395"/>
                  <a:gd name="T40" fmla="*/ 954 w 1145"/>
                  <a:gd name="T41" fmla="*/ 710 h 1395"/>
                  <a:gd name="T42" fmla="*/ 928 w 1145"/>
                  <a:gd name="T43" fmla="*/ 603 h 1395"/>
                  <a:gd name="T44" fmla="*/ 879 w 1145"/>
                  <a:gd name="T45" fmla="*/ 494 h 1395"/>
                  <a:gd name="T46" fmla="*/ 813 w 1145"/>
                  <a:gd name="T47" fmla="*/ 398 h 1395"/>
                  <a:gd name="T48" fmla="*/ 733 w 1145"/>
                  <a:gd name="T49" fmla="*/ 320 h 1395"/>
                  <a:gd name="T50" fmla="*/ 646 w 1145"/>
                  <a:gd name="T51" fmla="*/ 264 h 1395"/>
                  <a:gd name="T52" fmla="*/ 555 w 1145"/>
                  <a:gd name="T53" fmla="*/ 231 h 1395"/>
                  <a:gd name="T54" fmla="*/ 440 w 1145"/>
                  <a:gd name="T55" fmla="*/ 0 h 1395"/>
                  <a:gd name="T56" fmla="*/ 550 w 1145"/>
                  <a:gd name="T57" fmla="*/ 11 h 1395"/>
                  <a:gd name="T58" fmla="*/ 660 w 1145"/>
                  <a:gd name="T59" fmla="*/ 48 h 1395"/>
                  <a:gd name="T60" fmla="*/ 767 w 1145"/>
                  <a:gd name="T61" fmla="*/ 108 h 1395"/>
                  <a:gd name="T62" fmla="*/ 866 w 1145"/>
                  <a:gd name="T63" fmla="*/ 191 h 1395"/>
                  <a:gd name="T64" fmla="*/ 955 w 1145"/>
                  <a:gd name="T65" fmla="*/ 293 h 1395"/>
                  <a:gd name="T66" fmla="*/ 1033 w 1145"/>
                  <a:gd name="T67" fmla="*/ 413 h 1395"/>
                  <a:gd name="T68" fmla="*/ 1092 w 1145"/>
                  <a:gd name="T69" fmla="*/ 544 h 1395"/>
                  <a:gd name="T70" fmla="*/ 1128 w 1145"/>
                  <a:gd name="T71" fmla="*/ 675 h 1395"/>
                  <a:gd name="T72" fmla="*/ 1144 w 1145"/>
                  <a:gd name="T73" fmla="*/ 802 h 1395"/>
                  <a:gd name="T74" fmla="*/ 1141 w 1145"/>
                  <a:gd name="T75" fmla="*/ 925 h 1395"/>
                  <a:gd name="T76" fmla="*/ 1120 w 1145"/>
                  <a:gd name="T77" fmla="*/ 1040 h 1395"/>
                  <a:gd name="T78" fmla="*/ 1082 w 1145"/>
                  <a:gd name="T79" fmla="*/ 1144 h 1395"/>
                  <a:gd name="T80" fmla="*/ 1026 w 1145"/>
                  <a:gd name="T81" fmla="*/ 1234 h 1395"/>
                  <a:gd name="T82" fmla="*/ 954 w 1145"/>
                  <a:gd name="T83" fmla="*/ 1306 h 1395"/>
                  <a:gd name="T84" fmla="*/ 865 w 1145"/>
                  <a:gd name="T85" fmla="*/ 1360 h 1395"/>
                  <a:gd name="T86" fmla="*/ 759 w 1145"/>
                  <a:gd name="T87" fmla="*/ 1390 h 1395"/>
                  <a:gd name="T88" fmla="*/ 650 w 1145"/>
                  <a:gd name="T89" fmla="*/ 1392 h 1395"/>
                  <a:gd name="T90" fmla="*/ 540 w 1145"/>
                  <a:gd name="T91" fmla="*/ 1369 h 1395"/>
                  <a:gd name="T92" fmla="*/ 432 w 1145"/>
                  <a:gd name="T93" fmla="*/ 1319 h 1395"/>
                  <a:gd name="T94" fmla="*/ 328 w 1145"/>
                  <a:gd name="T95" fmla="*/ 1248 h 1395"/>
                  <a:gd name="T96" fmla="*/ 233 w 1145"/>
                  <a:gd name="T97" fmla="*/ 1156 h 1395"/>
                  <a:gd name="T98" fmla="*/ 149 w 1145"/>
                  <a:gd name="T99" fmla="*/ 1044 h 1395"/>
                  <a:gd name="T100" fmla="*/ 80 w 1145"/>
                  <a:gd name="T101" fmla="*/ 915 h 1395"/>
                  <a:gd name="T102" fmla="*/ 34 w 1145"/>
                  <a:gd name="T103" fmla="*/ 785 h 1395"/>
                  <a:gd name="T104" fmla="*/ 6 w 1145"/>
                  <a:gd name="T105" fmla="*/ 655 h 1395"/>
                  <a:gd name="T106" fmla="*/ 0 w 1145"/>
                  <a:gd name="T107" fmla="*/ 530 h 1395"/>
                  <a:gd name="T108" fmla="*/ 12 w 1145"/>
                  <a:gd name="T109" fmla="*/ 411 h 1395"/>
                  <a:gd name="T110" fmla="*/ 42 w 1145"/>
                  <a:gd name="T111" fmla="*/ 302 h 1395"/>
                  <a:gd name="T112" fmla="*/ 89 w 1145"/>
                  <a:gd name="T113" fmla="*/ 204 h 1395"/>
                  <a:gd name="T114" fmla="*/ 153 w 1145"/>
                  <a:gd name="T115" fmla="*/ 123 h 1395"/>
                  <a:gd name="T116" fmla="*/ 234 w 1145"/>
                  <a:gd name="T117" fmla="*/ 58 h 1395"/>
                  <a:gd name="T118" fmla="*/ 332 w 1145"/>
                  <a:gd name="T119" fmla="*/ 17 h 1395"/>
                  <a:gd name="T120" fmla="*/ 440 w 1145"/>
                  <a:gd name="T121" fmla="*/ 0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45" h="1395">
                    <a:moveTo>
                      <a:pt x="508" y="225"/>
                    </a:moveTo>
                    <a:lnTo>
                      <a:pt x="462" y="226"/>
                    </a:lnTo>
                    <a:lnTo>
                      <a:pt x="417" y="233"/>
                    </a:lnTo>
                    <a:lnTo>
                      <a:pt x="374" y="248"/>
                    </a:lnTo>
                    <a:lnTo>
                      <a:pt x="336" y="268"/>
                    </a:lnTo>
                    <a:lnTo>
                      <a:pt x="303" y="294"/>
                    </a:lnTo>
                    <a:lnTo>
                      <a:pt x="273" y="324"/>
                    </a:lnTo>
                    <a:lnTo>
                      <a:pt x="247" y="358"/>
                    </a:lnTo>
                    <a:lnTo>
                      <a:pt x="226" y="398"/>
                    </a:lnTo>
                    <a:lnTo>
                      <a:pt x="209" y="439"/>
                    </a:lnTo>
                    <a:lnTo>
                      <a:pt x="196" y="484"/>
                    </a:lnTo>
                    <a:lnTo>
                      <a:pt x="188" y="531"/>
                    </a:lnTo>
                    <a:lnTo>
                      <a:pt x="184" y="581"/>
                    </a:lnTo>
                    <a:lnTo>
                      <a:pt x="186" y="632"/>
                    </a:lnTo>
                    <a:lnTo>
                      <a:pt x="191" y="686"/>
                    </a:lnTo>
                    <a:lnTo>
                      <a:pt x="201" y="738"/>
                    </a:lnTo>
                    <a:lnTo>
                      <a:pt x="218" y="792"/>
                    </a:lnTo>
                    <a:lnTo>
                      <a:pt x="238" y="845"/>
                    </a:lnTo>
                    <a:lnTo>
                      <a:pt x="265" y="900"/>
                    </a:lnTo>
                    <a:lnTo>
                      <a:pt x="298" y="951"/>
                    </a:lnTo>
                    <a:lnTo>
                      <a:pt x="332" y="997"/>
                    </a:lnTo>
                    <a:lnTo>
                      <a:pt x="372" y="1039"/>
                    </a:lnTo>
                    <a:lnTo>
                      <a:pt x="412" y="1076"/>
                    </a:lnTo>
                    <a:lnTo>
                      <a:pt x="455" y="1106"/>
                    </a:lnTo>
                    <a:lnTo>
                      <a:pt x="500" y="1131"/>
                    </a:lnTo>
                    <a:lnTo>
                      <a:pt x="544" y="1150"/>
                    </a:lnTo>
                    <a:lnTo>
                      <a:pt x="591" y="1163"/>
                    </a:lnTo>
                    <a:lnTo>
                      <a:pt x="637" y="1170"/>
                    </a:lnTo>
                    <a:lnTo>
                      <a:pt x="683" y="1170"/>
                    </a:lnTo>
                    <a:lnTo>
                      <a:pt x="728" y="1162"/>
                    </a:lnTo>
                    <a:lnTo>
                      <a:pt x="771" y="1146"/>
                    </a:lnTo>
                    <a:lnTo>
                      <a:pt x="809" y="1127"/>
                    </a:lnTo>
                    <a:lnTo>
                      <a:pt x="843" y="1101"/>
                    </a:lnTo>
                    <a:lnTo>
                      <a:pt x="872" y="1070"/>
                    </a:lnTo>
                    <a:lnTo>
                      <a:pt x="898" y="1036"/>
                    </a:lnTo>
                    <a:lnTo>
                      <a:pt x="919" y="997"/>
                    </a:lnTo>
                    <a:lnTo>
                      <a:pt x="936" y="955"/>
                    </a:lnTo>
                    <a:lnTo>
                      <a:pt x="949" y="911"/>
                    </a:lnTo>
                    <a:lnTo>
                      <a:pt x="957" y="864"/>
                    </a:lnTo>
                    <a:lnTo>
                      <a:pt x="961" y="814"/>
                    </a:lnTo>
                    <a:lnTo>
                      <a:pt x="959" y="763"/>
                    </a:lnTo>
                    <a:lnTo>
                      <a:pt x="954" y="710"/>
                    </a:lnTo>
                    <a:lnTo>
                      <a:pt x="944" y="657"/>
                    </a:lnTo>
                    <a:lnTo>
                      <a:pt x="928" y="603"/>
                    </a:lnTo>
                    <a:lnTo>
                      <a:pt x="907" y="549"/>
                    </a:lnTo>
                    <a:lnTo>
                      <a:pt x="879" y="494"/>
                    </a:lnTo>
                    <a:lnTo>
                      <a:pt x="848" y="443"/>
                    </a:lnTo>
                    <a:lnTo>
                      <a:pt x="813" y="398"/>
                    </a:lnTo>
                    <a:lnTo>
                      <a:pt x="775" y="356"/>
                    </a:lnTo>
                    <a:lnTo>
                      <a:pt x="733" y="320"/>
                    </a:lnTo>
                    <a:lnTo>
                      <a:pt x="691" y="289"/>
                    </a:lnTo>
                    <a:lnTo>
                      <a:pt x="646" y="264"/>
                    </a:lnTo>
                    <a:lnTo>
                      <a:pt x="601" y="244"/>
                    </a:lnTo>
                    <a:lnTo>
                      <a:pt x="555" y="231"/>
                    </a:lnTo>
                    <a:lnTo>
                      <a:pt x="508" y="225"/>
                    </a:lnTo>
                    <a:close/>
                    <a:moveTo>
                      <a:pt x="440" y="0"/>
                    </a:moveTo>
                    <a:lnTo>
                      <a:pt x="495" y="2"/>
                    </a:lnTo>
                    <a:lnTo>
                      <a:pt x="550" y="11"/>
                    </a:lnTo>
                    <a:lnTo>
                      <a:pt x="606" y="26"/>
                    </a:lnTo>
                    <a:lnTo>
                      <a:pt x="660" y="48"/>
                    </a:lnTo>
                    <a:lnTo>
                      <a:pt x="713" y="76"/>
                    </a:lnTo>
                    <a:lnTo>
                      <a:pt x="767" y="108"/>
                    </a:lnTo>
                    <a:lnTo>
                      <a:pt x="818" y="146"/>
                    </a:lnTo>
                    <a:lnTo>
                      <a:pt x="866" y="191"/>
                    </a:lnTo>
                    <a:lnTo>
                      <a:pt x="912" y="239"/>
                    </a:lnTo>
                    <a:lnTo>
                      <a:pt x="955" y="293"/>
                    </a:lnTo>
                    <a:lnTo>
                      <a:pt x="996" y="350"/>
                    </a:lnTo>
                    <a:lnTo>
                      <a:pt x="1033" y="413"/>
                    </a:lnTo>
                    <a:lnTo>
                      <a:pt x="1065" y="480"/>
                    </a:lnTo>
                    <a:lnTo>
                      <a:pt x="1092" y="544"/>
                    </a:lnTo>
                    <a:lnTo>
                      <a:pt x="1111" y="610"/>
                    </a:lnTo>
                    <a:lnTo>
                      <a:pt x="1128" y="675"/>
                    </a:lnTo>
                    <a:lnTo>
                      <a:pt x="1139" y="739"/>
                    </a:lnTo>
                    <a:lnTo>
                      <a:pt x="1144" y="802"/>
                    </a:lnTo>
                    <a:lnTo>
                      <a:pt x="1145" y="865"/>
                    </a:lnTo>
                    <a:lnTo>
                      <a:pt x="1141" y="925"/>
                    </a:lnTo>
                    <a:lnTo>
                      <a:pt x="1133" y="984"/>
                    </a:lnTo>
                    <a:lnTo>
                      <a:pt x="1120" y="1040"/>
                    </a:lnTo>
                    <a:lnTo>
                      <a:pt x="1103" y="1093"/>
                    </a:lnTo>
                    <a:lnTo>
                      <a:pt x="1082" y="1144"/>
                    </a:lnTo>
                    <a:lnTo>
                      <a:pt x="1056" y="1191"/>
                    </a:lnTo>
                    <a:lnTo>
                      <a:pt x="1026" y="1234"/>
                    </a:lnTo>
                    <a:lnTo>
                      <a:pt x="992" y="1272"/>
                    </a:lnTo>
                    <a:lnTo>
                      <a:pt x="954" y="1306"/>
                    </a:lnTo>
                    <a:lnTo>
                      <a:pt x="911" y="1336"/>
                    </a:lnTo>
                    <a:lnTo>
                      <a:pt x="865" y="1360"/>
                    </a:lnTo>
                    <a:lnTo>
                      <a:pt x="814" y="1379"/>
                    </a:lnTo>
                    <a:lnTo>
                      <a:pt x="759" y="1390"/>
                    </a:lnTo>
                    <a:lnTo>
                      <a:pt x="705" y="1395"/>
                    </a:lnTo>
                    <a:lnTo>
                      <a:pt x="650" y="1392"/>
                    </a:lnTo>
                    <a:lnTo>
                      <a:pt x="595" y="1383"/>
                    </a:lnTo>
                    <a:lnTo>
                      <a:pt x="540" y="1369"/>
                    </a:lnTo>
                    <a:lnTo>
                      <a:pt x="485" y="1347"/>
                    </a:lnTo>
                    <a:lnTo>
                      <a:pt x="432" y="1319"/>
                    </a:lnTo>
                    <a:lnTo>
                      <a:pt x="379" y="1286"/>
                    </a:lnTo>
                    <a:lnTo>
                      <a:pt x="328" y="1248"/>
                    </a:lnTo>
                    <a:lnTo>
                      <a:pt x="279" y="1204"/>
                    </a:lnTo>
                    <a:lnTo>
                      <a:pt x="233" y="1156"/>
                    </a:lnTo>
                    <a:lnTo>
                      <a:pt x="190" y="1102"/>
                    </a:lnTo>
                    <a:lnTo>
                      <a:pt x="149" y="1044"/>
                    </a:lnTo>
                    <a:lnTo>
                      <a:pt x="112" y="981"/>
                    </a:lnTo>
                    <a:lnTo>
                      <a:pt x="80" y="915"/>
                    </a:lnTo>
                    <a:lnTo>
                      <a:pt x="55" y="850"/>
                    </a:lnTo>
                    <a:lnTo>
                      <a:pt x="34" y="785"/>
                    </a:lnTo>
                    <a:lnTo>
                      <a:pt x="18" y="721"/>
                    </a:lnTo>
                    <a:lnTo>
                      <a:pt x="6" y="655"/>
                    </a:lnTo>
                    <a:lnTo>
                      <a:pt x="1" y="593"/>
                    </a:lnTo>
                    <a:lnTo>
                      <a:pt x="0" y="530"/>
                    </a:lnTo>
                    <a:lnTo>
                      <a:pt x="4" y="470"/>
                    </a:lnTo>
                    <a:lnTo>
                      <a:pt x="12" y="411"/>
                    </a:lnTo>
                    <a:lnTo>
                      <a:pt x="25" y="354"/>
                    </a:lnTo>
                    <a:lnTo>
                      <a:pt x="42" y="302"/>
                    </a:lnTo>
                    <a:lnTo>
                      <a:pt x="63" y="251"/>
                    </a:lnTo>
                    <a:lnTo>
                      <a:pt x="89" y="204"/>
                    </a:lnTo>
                    <a:lnTo>
                      <a:pt x="119" y="161"/>
                    </a:lnTo>
                    <a:lnTo>
                      <a:pt x="153" y="123"/>
                    </a:lnTo>
                    <a:lnTo>
                      <a:pt x="192" y="89"/>
                    </a:lnTo>
                    <a:lnTo>
                      <a:pt x="234" y="58"/>
                    </a:lnTo>
                    <a:lnTo>
                      <a:pt x="280" y="35"/>
                    </a:lnTo>
                    <a:lnTo>
                      <a:pt x="332" y="17"/>
                    </a:lnTo>
                    <a:lnTo>
                      <a:pt x="385" y="5"/>
                    </a:lnTo>
                    <a:lnTo>
                      <a:pt x="440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3"/>
                  </a:gs>
                  <a:gs pos="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9" name="Freeform 343">
                <a:extLst>
                  <a:ext uri="{FF2B5EF4-FFF2-40B4-BE49-F238E27FC236}">
                    <a16:creationId xmlns:a16="http://schemas.microsoft.com/office/drawing/2014/main" id="{CC8C0257-4E91-B841-95DD-B0416DDF0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412" y="7458202"/>
                <a:ext cx="1068078" cy="1302889"/>
              </a:xfrm>
              <a:custGeom>
                <a:avLst/>
                <a:gdLst>
                  <a:gd name="T0" fmla="*/ 195 w 514"/>
                  <a:gd name="T1" fmla="*/ 0 h 627"/>
                  <a:gd name="T2" fmla="*/ 230 w 514"/>
                  <a:gd name="T3" fmla="*/ 2 h 627"/>
                  <a:gd name="T4" fmla="*/ 267 w 514"/>
                  <a:gd name="T5" fmla="*/ 10 h 627"/>
                  <a:gd name="T6" fmla="*/ 302 w 514"/>
                  <a:gd name="T7" fmla="*/ 24 h 627"/>
                  <a:gd name="T8" fmla="*/ 338 w 514"/>
                  <a:gd name="T9" fmla="*/ 44 h 627"/>
                  <a:gd name="T10" fmla="*/ 370 w 514"/>
                  <a:gd name="T11" fmla="*/ 69 h 627"/>
                  <a:gd name="T12" fmla="*/ 402 w 514"/>
                  <a:gd name="T13" fmla="*/ 99 h 627"/>
                  <a:gd name="T14" fmla="*/ 431 w 514"/>
                  <a:gd name="T15" fmla="*/ 134 h 627"/>
                  <a:gd name="T16" fmla="*/ 457 w 514"/>
                  <a:gd name="T17" fmla="*/ 172 h 627"/>
                  <a:gd name="T18" fmla="*/ 478 w 514"/>
                  <a:gd name="T19" fmla="*/ 216 h 627"/>
                  <a:gd name="T20" fmla="*/ 495 w 514"/>
                  <a:gd name="T21" fmla="*/ 260 h 627"/>
                  <a:gd name="T22" fmla="*/ 507 w 514"/>
                  <a:gd name="T23" fmla="*/ 306 h 627"/>
                  <a:gd name="T24" fmla="*/ 513 w 514"/>
                  <a:gd name="T25" fmla="*/ 350 h 627"/>
                  <a:gd name="T26" fmla="*/ 514 w 514"/>
                  <a:gd name="T27" fmla="*/ 394 h 627"/>
                  <a:gd name="T28" fmla="*/ 510 w 514"/>
                  <a:gd name="T29" fmla="*/ 434 h 627"/>
                  <a:gd name="T30" fmla="*/ 501 w 514"/>
                  <a:gd name="T31" fmla="*/ 473 h 627"/>
                  <a:gd name="T32" fmla="*/ 487 w 514"/>
                  <a:gd name="T33" fmla="*/ 510 h 627"/>
                  <a:gd name="T34" fmla="*/ 470 w 514"/>
                  <a:gd name="T35" fmla="*/ 541 h 627"/>
                  <a:gd name="T36" fmla="*/ 446 w 514"/>
                  <a:gd name="T37" fmla="*/ 570 h 627"/>
                  <a:gd name="T38" fmla="*/ 420 w 514"/>
                  <a:gd name="T39" fmla="*/ 593 h 627"/>
                  <a:gd name="T40" fmla="*/ 389 w 514"/>
                  <a:gd name="T41" fmla="*/ 611 h 627"/>
                  <a:gd name="T42" fmla="*/ 355 w 514"/>
                  <a:gd name="T43" fmla="*/ 621 h 627"/>
                  <a:gd name="T44" fmla="*/ 319 w 514"/>
                  <a:gd name="T45" fmla="*/ 627 h 627"/>
                  <a:gd name="T46" fmla="*/ 283 w 514"/>
                  <a:gd name="T47" fmla="*/ 624 h 627"/>
                  <a:gd name="T48" fmla="*/ 247 w 514"/>
                  <a:gd name="T49" fmla="*/ 616 h 627"/>
                  <a:gd name="T50" fmla="*/ 211 w 514"/>
                  <a:gd name="T51" fmla="*/ 602 h 627"/>
                  <a:gd name="T52" fmla="*/ 177 w 514"/>
                  <a:gd name="T53" fmla="*/ 582 h 627"/>
                  <a:gd name="T54" fmla="*/ 143 w 514"/>
                  <a:gd name="T55" fmla="*/ 557 h 627"/>
                  <a:gd name="T56" fmla="*/ 111 w 514"/>
                  <a:gd name="T57" fmla="*/ 527 h 627"/>
                  <a:gd name="T58" fmla="*/ 82 w 514"/>
                  <a:gd name="T59" fmla="*/ 493 h 627"/>
                  <a:gd name="T60" fmla="*/ 57 w 514"/>
                  <a:gd name="T61" fmla="*/ 454 h 627"/>
                  <a:gd name="T62" fmla="*/ 35 w 514"/>
                  <a:gd name="T63" fmla="*/ 411 h 627"/>
                  <a:gd name="T64" fmla="*/ 18 w 514"/>
                  <a:gd name="T65" fmla="*/ 366 h 627"/>
                  <a:gd name="T66" fmla="*/ 6 w 514"/>
                  <a:gd name="T67" fmla="*/ 320 h 627"/>
                  <a:gd name="T68" fmla="*/ 1 w 514"/>
                  <a:gd name="T69" fmla="*/ 277 h 627"/>
                  <a:gd name="T70" fmla="*/ 0 w 514"/>
                  <a:gd name="T71" fmla="*/ 234 h 627"/>
                  <a:gd name="T72" fmla="*/ 4 w 514"/>
                  <a:gd name="T73" fmla="*/ 192 h 627"/>
                  <a:gd name="T74" fmla="*/ 13 w 514"/>
                  <a:gd name="T75" fmla="*/ 153 h 627"/>
                  <a:gd name="T76" fmla="*/ 26 w 514"/>
                  <a:gd name="T77" fmla="*/ 117 h 627"/>
                  <a:gd name="T78" fmla="*/ 44 w 514"/>
                  <a:gd name="T79" fmla="*/ 85 h 627"/>
                  <a:gd name="T80" fmla="*/ 67 w 514"/>
                  <a:gd name="T81" fmla="*/ 57 h 627"/>
                  <a:gd name="T82" fmla="*/ 94 w 514"/>
                  <a:gd name="T83" fmla="*/ 34 h 627"/>
                  <a:gd name="T84" fmla="*/ 126 w 514"/>
                  <a:gd name="T85" fmla="*/ 15 h 627"/>
                  <a:gd name="T86" fmla="*/ 160 w 514"/>
                  <a:gd name="T87" fmla="*/ 5 h 627"/>
                  <a:gd name="T88" fmla="*/ 195 w 514"/>
                  <a:gd name="T89" fmla="*/ 0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4" h="627">
                    <a:moveTo>
                      <a:pt x="195" y="0"/>
                    </a:moveTo>
                    <a:lnTo>
                      <a:pt x="230" y="2"/>
                    </a:lnTo>
                    <a:lnTo>
                      <a:pt x="267" y="10"/>
                    </a:lnTo>
                    <a:lnTo>
                      <a:pt x="302" y="24"/>
                    </a:lnTo>
                    <a:lnTo>
                      <a:pt x="338" y="44"/>
                    </a:lnTo>
                    <a:lnTo>
                      <a:pt x="370" y="69"/>
                    </a:lnTo>
                    <a:lnTo>
                      <a:pt x="402" y="99"/>
                    </a:lnTo>
                    <a:lnTo>
                      <a:pt x="431" y="134"/>
                    </a:lnTo>
                    <a:lnTo>
                      <a:pt x="457" y="172"/>
                    </a:lnTo>
                    <a:lnTo>
                      <a:pt x="478" y="216"/>
                    </a:lnTo>
                    <a:lnTo>
                      <a:pt x="495" y="260"/>
                    </a:lnTo>
                    <a:lnTo>
                      <a:pt x="507" y="306"/>
                    </a:lnTo>
                    <a:lnTo>
                      <a:pt x="513" y="350"/>
                    </a:lnTo>
                    <a:lnTo>
                      <a:pt x="514" y="394"/>
                    </a:lnTo>
                    <a:lnTo>
                      <a:pt x="510" y="434"/>
                    </a:lnTo>
                    <a:lnTo>
                      <a:pt x="501" y="473"/>
                    </a:lnTo>
                    <a:lnTo>
                      <a:pt x="487" y="510"/>
                    </a:lnTo>
                    <a:lnTo>
                      <a:pt x="470" y="541"/>
                    </a:lnTo>
                    <a:lnTo>
                      <a:pt x="446" y="570"/>
                    </a:lnTo>
                    <a:lnTo>
                      <a:pt x="420" y="593"/>
                    </a:lnTo>
                    <a:lnTo>
                      <a:pt x="389" y="611"/>
                    </a:lnTo>
                    <a:lnTo>
                      <a:pt x="355" y="621"/>
                    </a:lnTo>
                    <a:lnTo>
                      <a:pt x="319" y="627"/>
                    </a:lnTo>
                    <a:lnTo>
                      <a:pt x="283" y="624"/>
                    </a:lnTo>
                    <a:lnTo>
                      <a:pt x="247" y="616"/>
                    </a:lnTo>
                    <a:lnTo>
                      <a:pt x="211" y="602"/>
                    </a:lnTo>
                    <a:lnTo>
                      <a:pt x="177" y="582"/>
                    </a:lnTo>
                    <a:lnTo>
                      <a:pt x="143" y="557"/>
                    </a:lnTo>
                    <a:lnTo>
                      <a:pt x="111" y="527"/>
                    </a:lnTo>
                    <a:lnTo>
                      <a:pt x="82" y="493"/>
                    </a:lnTo>
                    <a:lnTo>
                      <a:pt x="57" y="454"/>
                    </a:lnTo>
                    <a:lnTo>
                      <a:pt x="35" y="411"/>
                    </a:lnTo>
                    <a:lnTo>
                      <a:pt x="18" y="366"/>
                    </a:lnTo>
                    <a:lnTo>
                      <a:pt x="6" y="320"/>
                    </a:lnTo>
                    <a:lnTo>
                      <a:pt x="1" y="277"/>
                    </a:lnTo>
                    <a:lnTo>
                      <a:pt x="0" y="234"/>
                    </a:lnTo>
                    <a:lnTo>
                      <a:pt x="4" y="192"/>
                    </a:lnTo>
                    <a:lnTo>
                      <a:pt x="13" y="153"/>
                    </a:lnTo>
                    <a:lnTo>
                      <a:pt x="26" y="117"/>
                    </a:lnTo>
                    <a:lnTo>
                      <a:pt x="44" y="85"/>
                    </a:lnTo>
                    <a:lnTo>
                      <a:pt x="67" y="57"/>
                    </a:lnTo>
                    <a:lnTo>
                      <a:pt x="94" y="34"/>
                    </a:lnTo>
                    <a:lnTo>
                      <a:pt x="126" y="15"/>
                    </a:lnTo>
                    <a:lnTo>
                      <a:pt x="160" y="5"/>
                    </a:lnTo>
                    <a:lnTo>
                      <a:pt x="195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6"/>
                  </a:gs>
                  <a:gs pos="0">
                    <a:schemeClr val="accent5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F0D3FA6-AB5F-DD42-A313-51EDA7C7162F}"/>
                </a:ext>
              </a:extLst>
            </p:cNvPr>
            <p:cNvGrpSpPr/>
            <p:nvPr/>
          </p:nvGrpSpPr>
          <p:grpSpPr>
            <a:xfrm rot="17011101">
              <a:off x="4169093" y="1833321"/>
              <a:ext cx="1908368" cy="2015047"/>
              <a:chOff x="5858859" y="4193704"/>
              <a:chExt cx="3680092" cy="3885812"/>
            </a:xfrm>
          </p:grpSpPr>
          <p:sp>
            <p:nvSpPr>
              <p:cNvPr id="11" name="Freeform 344">
                <a:extLst>
                  <a:ext uri="{FF2B5EF4-FFF2-40B4-BE49-F238E27FC236}">
                    <a16:creationId xmlns:a16="http://schemas.microsoft.com/office/drawing/2014/main" id="{C3FA706C-A39A-A246-BC15-6D9489129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8859" y="7551711"/>
                <a:ext cx="494559" cy="527805"/>
              </a:xfrm>
              <a:custGeom>
                <a:avLst/>
                <a:gdLst>
                  <a:gd name="T0" fmla="*/ 223 w 238"/>
                  <a:gd name="T1" fmla="*/ 0 h 254"/>
                  <a:gd name="T2" fmla="*/ 238 w 238"/>
                  <a:gd name="T3" fmla="*/ 15 h 254"/>
                  <a:gd name="T4" fmla="*/ 38 w 238"/>
                  <a:gd name="T5" fmla="*/ 229 h 254"/>
                  <a:gd name="T6" fmla="*/ 0 w 238"/>
                  <a:gd name="T7" fmla="*/ 254 h 254"/>
                  <a:gd name="T8" fmla="*/ 24 w 238"/>
                  <a:gd name="T9" fmla="*/ 214 h 254"/>
                  <a:gd name="T10" fmla="*/ 223 w 238"/>
                  <a:gd name="T11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8" h="254">
                    <a:moveTo>
                      <a:pt x="223" y="0"/>
                    </a:moveTo>
                    <a:lnTo>
                      <a:pt x="238" y="15"/>
                    </a:lnTo>
                    <a:lnTo>
                      <a:pt x="38" y="229"/>
                    </a:lnTo>
                    <a:lnTo>
                      <a:pt x="0" y="254"/>
                    </a:lnTo>
                    <a:lnTo>
                      <a:pt x="24" y="214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599" b="1" dirty="0"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12" name="Freeform 345">
                <a:extLst>
                  <a:ext uri="{FF2B5EF4-FFF2-40B4-BE49-F238E27FC236}">
                    <a16:creationId xmlns:a16="http://schemas.microsoft.com/office/drawing/2014/main" id="{0911A4BF-1AF9-EB4E-8EBC-92B04E02D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9823" y="4584364"/>
                <a:ext cx="1469128" cy="1140809"/>
              </a:xfrm>
              <a:custGeom>
                <a:avLst/>
                <a:gdLst>
                  <a:gd name="T0" fmla="*/ 579 w 707"/>
                  <a:gd name="T1" fmla="*/ 0 h 549"/>
                  <a:gd name="T2" fmla="*/ 604 w 707"/>
                  <a:gd name="T3" fmla="*/ 4 h 549"/>
                  <a:gd name="T4" fmla="*/ 627 w 707"/>
                  <a:gd name="T5" fmla="*/ 12 h 549"/>
                  <a:gd name="T6" fmla="*/ 647 w 707"/>
                  <a:gd name="T7" fmla="*/ 24 h 549"/>
                  <a:gd name="T8" fmla="*/ 665 w 707"/>
                  <a:gd name="T9" fmla="*/ 38 h 549"/>
                  <a:gd name="T10" fmla="*/ 680 w 707"/>
                  <a:gd name="T11" fmla="*/ 54 h 549"/>
                  <a:gd name="T12" fmla="*/ 692 w 707"/>
                  <a:gd name="T13" fmla="*/ 71 h 549"/>
                  <a:gd name="T14" fmla="*/ 701 w 707"/>
                  <a:gd name="T15" fmla="*/ 89 h 549"/>
                  <a:gd name="T16" fmla="*/ 707 w 707"/>
                  <a:gd name="T17" fmla="*/ 121 h 549"/>
                  <a:gd name="T18" fmla="*/ 707 w 707"/>
                  <a:gd name="T19" fmla="*/ 152 h 549"/>
                  <a:gd name="T20" fmla="*/ 702 w 707"/>
                  <a:gd name="T21" fmla="*/ 182 h 549"/>
                  <a:gd name="T22" fmla="*/ 692 w 707"/>
                  <a:gd name="T23" fmla="*/ 211 h 549"/>
                  <a:gd name="T24" fmla="*/ 678 w 707"/>
                  <a:gd name="T25" fmla="*/ 238 h 549"/>
                  <a:gd name="T26" fmla="*/ 664 w 707"/>
                  <a:gd name="T27" fmla="*/ 263 h 549"/>
                  <a:gd name="T28" fmla="*/ 644 w 707"/>
                  <a:gd name="T29" fmla="*/ 292 h 549"/>
                  <a:gd name="T30" fmla="*/ 620 w 707"/>
                  <a:gd name="T31" fmla="*/ 317 h 549"/>
                  <a:gd name="T32" fmla="*/ 592 w 707"/>
                  <a:gd name="T33" fmla="*/ 339 h 549"/>
                  <a:gd name="T34" fmla="*/ 563 w 707"/>
                  <a:gd name="T35" fmla="*/ 359 h 549"/>
                  <a:gd name="T36" fmla="*/ 533 w 707"/>
                  <a:gd name="T37" fmla="*/ 376 h 549"/>
                  <a:gd name="T38" fmla="*/ 503 w 707"/>
                  <a:gd name="T39" fmla="*/ 390 h 549"/>
                  <a:gd name="T40" fmla="*/ 472 w 707"/>
                  <a:gd name="T41" fmla="*/ 405 h 549"/>
                  <a:gd name="T42" fmla="*/ 432 w 707"/>
                  <a:gd name="T43" fmla="*/ 419 h 549"/>
                  <a:gd name="T44" fmla="*/ 388 w 707"/>
                  <a:gd name="T45" fmla="*/ 435 h 549"/>
                  <a:gd name="T46" fmla="*/ 338 w 707"/>
                  <a:gd name="T47" fmla="*/ 452 h 549"/>
                  <a:gd name="T48" fmla="*/ 287 w 707"/>
                  <a:gd name="T49" fmla="*/ 467 h 549"/>
                  <a:gd name="T50" fmla="*/ 235 w 707"/>
                  <a:gd name="T51" fmla="*/ 483 h 549"/>
                  <a:gd name="T52" fmla="*/ 181 w 707"/>
                  <a:gd name="T53" fmla="*/ 499 h 549"/>
                  <a:gd name="T54" fmla="*/ 130 w 707"/>
                  <a:gd name="T55" fmla="*/ 513 h 549"/>
                  <a:gd name="T56" fmla="*/ 82 w 707"/>
                  <a:gd name="T57" fmla="*/ 526 h 549"/>
                  <a:gd name="T58" fmla="*/ 38 w 707"/>
                  <a:gd name="T59" fmla="*/ 538 h 549"/>
                  <a:gd name="T60" fmla="*/ 0 w 707"/>
                  <a:gd name="T61" fmla="*/ 549 h 549"/>
                  <a:gd name="T62" fmla="*/ 468 w 707"/>
                  <a:gd name="T63" fmla="*/ 46 h 549"/>
                  <a:gd name="T64" fmla="*/ 498 w 707"/>
                  <a:gd name="T65" fmla="*/ 24 h 549"/>
                  <a:gd name="T66" fmla="*/ 525 w 707"/>
                  <a:gd name="T67" fmla="*/ 9 h 549"/>
                  <a:gd name="T68" fmla="*/ 553 w 707"/>
                  <a:gd name="T69" fmla="*/ 1 h 549"/>
                  <a:gd name="T70" fmla="*/ 579 w 707"/>
                  <a:gd name="T71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7" h="549">
                    <a:moveTo>
                      <a:pt x="579" y="0"/>
                    </a:moveTo>
                    <a:lnTo>
                      <a:pt x="604" y="4"/>
                    </a:lnTo>
                    <a:lnTo>
                      <a:pt x="627" y="12"/>
                    </a:lnTo>
                    <a:lnTo>
                      <a:pt x="647" y="24"/>
                    </a:lnTo>
                    <a:lnTo>
                      <a:pt x="665" y="38"/>
                    </a:lnTo>
                    <a:lnTo>
                      <a:pt x="680" y="54"/>
                    </a:lnTo>
                    <a:lnTo>
                      <a:pt x="692" y="71"/>
                    </a:lnTo>
                    <a:lnTo>
                      <a:pt x="701" y="89"/>
                    </a:lnTo>
                    <a:lnTo>
                      <a:pt x="707" y="121"/>
                    </a:lnTo>
                    <a:lnTo>
                      <a:pt x="707" y="152"/>
                    </a:lnTo>
                    <a:lnTo>
                      <a:pt x="702" y="182"/>
                    </a:lnTo>
                    <a:lnTo>
                      <a:pt x="692" y="211"/>
                    </a:lnTo>
                    <a:lnTo>
                      <a:pt x="678" y="238"/>
                    </a:lnTo>
                    <a:lnTo>
                      <a:pt x="664" y="263"/>
                    </a:lnTo>
                    <a:lnTo>
                      <a:pt x="644" y="292"/>
                    </a:lnTo>
                    <a:lnTo>
                      <a:pt x="620" y="317"/>
                    </a:lnTo>
                    <a:lnTo>
                      <a:pt x="592" y="339"/>
                    </a:lnTo>
                    <a:lnTo>
                      <a:pt x="563" y="359"/>
                    </a:lnTo>
                    <a:lnTo>
                      <a:pt x="533" y="376"/>
                    </a:lnTo>
                    <a:lnTo>
                      <a:pt x="503" y="390"/>
                    </a:lnTo>
                    <a:lnTo>
                      <a:pt x="472" y="405"/>
                    </a:lnTo>
                    <a:lnTo>
                      <a:pt x="432" y="419"/>
                    </a:lnTo>
                    <a:lnTo>
                      <a:pt x="388" y="435"/>
                    </a:lnTo>
                    <a:lnTo>
                      <a:pt x="338" y="452"/>
                    </a:lnTo>
                    <a:lnTo>
                      <a:pt x="287" y="467"/>
                    </a:lnTo>
                    <a:lnTo>
                      <a:pt x="235" y="483"/>
                    </a:lnTo>
                    <a:lnTo>
                      <a:pt x="181" y="499"/>
                    </a:lnTo>
                    <a:lnTo>
                      <a:pt x="130" y="513"/>
                    </a:lnTo>
                    <a:lnTo>
                      <a:pt x="82" y="526"/>
                    </a:lnTo>
                    <a:lnTo>
                      <a:pt x="38" y="538"/>
                    </a:lnTo>
                    <a:lnTo>
                      <a:pt x="0" y="549"/>
                    </a:lnTo>
                    <a:lnTo>
                      <a:pt x="468" y="46"/>
                    </a:lnTo>
                    <a:lnTo>
                      <a:pt x="498" y="24"/>
                    </a:lnTo>
                    <a:lnTo>
                      <a:pt x="525" y="9"/>
                    </a:lnTo>
                    <a:lnTo>
                      <a:pt x="553" y="1"/>
                    </a:lnTo>
                    <a:lnTo>
                      <a:pt x="579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6"/>
                  </a:gs>
                  <a:gs pos="0">
                    <a:schemeClr val="accent5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13" name="Freeform 346">
                <a:extLst>
                  <a:ext uri="{FF2B5EF4-FFF2-40B4-BE49-F238E27FC236}">
                    <a16:creationId xmlns:a16="http://schemas.microsoft.com/office/drawing/2014/main" id="{B070668B-CBD1-0042-A2D3-0141F70AB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9823" y="4551115"/>
                <a:ext cx="1331981" cy="1174054"/>
              </a:xfrm>
              <a:custGeom>
                <a:avLst/>
                <a:gdLst>
                  <a:gd name="T0" fmla="*/ 583 w 641"/>
                  <a:gd name="T1" fmla="*/ 0 h 565"/>
                  <a:gd name="T2" fmla="*/ 599 w 641"/>
                  <a:gd name="T3" fmla="*/ 2 h 565"/>
                  <a:gd name="T4" fmla="*/ 613 w 641"/>
                  <a:gd name="T5" fmla="*/ 7 h 565"/>
                  <a:gd name="T6" fmla="*/ 624 w 641"/>
                  <a:gd name="T7" fmla="*/ 15 h 565"/>
                  <a:gd name="T8" fmla="*/ 631 w 641"/>
                  <a:gd name="T9" fmla="*/ 25 h 565"/>
                  <a:gd name="T10" fmla="*/ 638 w 641"/>
                  <a:gd name="T11" fmla="*/ 36 h 565"/>
                  <a:gd name="T12" fmla="*/ 641 w 641"/>
                  <a:gd name="T13" fmla="*/ 49 h 565"/>
                  <a:gd name="T14" fmla="*/ 639 w 641"/>
                  <a:gd name="T15" fmla="*/ 72 h 565"/>
                  <a:gd name="T16" fmla="*/ 633 w 641"/>
                  <a:gd name="T17" fmla="*/ 97 h 565"/>
                  <a:gd name="T18" fmla="*/ 622 w 641"/>
                  <a:gd name="T19" fmla="*/ 123 h 565"/>
                  <a:gd name="T20" fmla="*/ 608 w 641"/>
                  <a:gd name="T21" fmla="*/ 150 h 565"/>
                  <a:gd name="T22" fmla="*/ 592 w 641"/>
                  <a:gd name="T23" fmla="*/ 175 h 565"/>
                  <a:gd name="T24" fmla="*/ 576 w 641"/>
                  <a:gd name="T25" fmla="*/ 198 h 565"/>
                  <a:gd name="T26" fmla="*/ 550 w 641"/>
                  <a:gd name="T27" fmla="*/ 230 h 565"/>
                  <a:gd name="T28" fmla="*/ 520 w 641"/>
                  <a:gd name="T29" fmla="*/ 260 h 565"/>
                  <a:gd name="T30" fmla="*/ 489 w 641"/>
                  <a:gd name="T31" fmla="*/ 286 h 565"/>
                  <a:gd name="T32" fmla="*/ 456 w 641"/>
                  <a:gd name="T33" fmla="*/ 311 h 565"/>
                  <a:gd name="T34" fmla="*/ 425 w 641"/>
                  <a:gd name="T35" fmla="*/ 333 h 565"/>
                  <a:gd name="T36" fmla="*/ 397 w 641"/>
                  <a:gd name="T37" fmla="*/ 351 h 565"/>
                  <a:gd name="T38" fmla="*/ 363 w 641"/>
                  <a:gd name="T39" fmla="*/ 371 h 565"/>
                  <a:gd name="T40" fmla="*/ 325 w 641"/>
                  <a:gd name="T41" fmla="*/ 393 h 565"/>
                  <a:gd name="T42" fmla="*/ 284 w 641"/>
                  <a:gd name="T43" fmla="*/ 417 h 565"/>
                  <a:gd name="T44" fmla="*/ 240 w 641"/>
                  <a:gd name="T45" fmla="*/ 440 h 565"/>
                  <a:gd name="T46" fmla="*/ 195 w 641"/>
                  <a:gd name="T47" fmla="*/ 464 h 565"/>
                  <a:gd name="T48" fmla="*/ 151 w 641"/>
                  <a:gd name="T49" fmla="*/ 487 h 565"/>
                  <a:gd name="T50" fmla="*/ 109 w 641"/>
                  <a:gd name="T51" fmla="*/ 510 h 565"/>
                  <a:gd name="T52" fmla="*/ 68 w 641"/>
                  <a:gd name="T53" fmla="*/ 529 h 565"/>
                  <a:gd name="T54" fmla="*/ 32 w 641"/>
                  <a:gd name="T55" fmla="*/ 549 h 565"/>
                  <a:gd name="T56" fmla="*/ 0 w 641"/>
                  <a:gd name="T57" fmla="*/ 565 h 565"/>
                  <a:gd name="T58" fmla="*/ 468 w 641"/>
                  <a:gd name="T59" fmla="*/ 62 h 565"/>
                  <a:gd name="T60" fmla="*/ 495 w 641"/>
                  <a:gd name="T61" fmla="*/ 38 h 565"/>
                  <a:gd name="T62" fmla="*/ 520 w 641"/>
                  <a:gd name="T63" fmla="*/ 20 h 565"/>
                  <a:gd name="T64" fmla="*/ 544 w 641"/>
                  <a:gd name="T65" fmla="*/ 8 h 565"/>
                  <a:gd name="T66" fmla="*/ 565 w 641"/>
                  <a:gd name="T67" fmla="*/ 2 h 565"/>
                  <a:gd name="T68" fmla="*/ 583 w 641"/>
                  <a:gd name="T69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1" h="565">
                    <a:moveTo>
                      <a:pt x="583" y="0"/>
                    </a:moveTo>
                    <a:lnTo>
                      <a:pt x="599" y="2"/>
                    </a:lnTo>
                    <a:lnTo>
                      <a:pt x="613" y="7"/>
                    </a:lnTo>
                    <a:lnTo>
                      <a:pt x="624" y="15"/>
                    </a:lnTo>
                    <a:lnTo>
                      <a:pt x="631" y="25"/>
                    </a:lnTo>
                    <a:lnTo>
                      <a:pt x="638" y="36"/>
                    </a:lnTo>
                    <a:lnTo>
                      <a:pt x="641" y="49"/>
                    </a:lnTo>
                    <a:lnTo>
                      <a:pt x="639" y="72"/>
                    </a:lnTo>
                    <a:lnTo>
                      <a:pt x="633" y="97"/>
                    </a:lnTo>
                    <a:lnTo>
                      <a:pt x="622" y="123"/>
                    </a:lnTo>
                    <a:lnTo>
                      <a:pt x="608" y="150"/>
                    </a:lnTo>
                    <a:lnTo>
                      <a:pt x="592" y="175"/>
                    </a:lnTo>
                    <a:lnTo>
                      <a:pt x="576" y="198"/>
                    </a:lnTo>
                    <a:lnTo>
                      <a:pt x="550" y="230"/>
                    </a:lnTo>
                    <a:lnTo>
                      <a:pt x="520" y="260"/>
                    </a:lnTo>
                    <a:lnTo>
                      <a:pt x="489" y="286"/>
                    </a:lnTo>
                    <a:lnTo>
                      <a:pt x="456" y="311"/>
                    </a:lnTo>
                    <a:lnTo>
                      <a:pt x="425" y="333"/>
                    </a:lnTo>
                    <a:lnTo>
                      <a:pt x="397" y="351"/>
                    </a:lnTo>
                    <a:lnTo>
                      <a:pt x="363" y="371"/>
                    </a:lnTo>
                    <a:lnTo>
                      <a:pt x="325" y="393"/>
                    </a:lnTo>
                    <a:lnTo>
                      <a:pt x="284" y="417"/>
                    </a:lnTo>
                    <a:lnTo>
                      <a:pt x="240" y="440"/>
                    </a:lnTo>
                    <a:lnTo>
                      <a:pt x="195" y="464"/>
                    </a:lnTo>
                    <a:lnTo>
                      <a:pt x="151" y="487"/>
                    </a:lnTo>
                    <a:lnTo>
                      <a:pt x="109" y="510"/>
                    </a:lnTo>
                    <a:lnTo>
                      <a:pt x="68" y="529"/>
                    </a:lnTo>
                    <a:lnTo>
                      <a:pt x="32" y="549"/>
                    </a:lnTo>
                    <a:lnTo>
                      <a:pt x="0" y="565"/>
                    </a:lnTo>
                    <a:lnTo>
                      <a:pt x="468" y="62"/>
                    </a:lnTo>
                    <a:lnTo>
                      <a:pt x="495" y="38"/>
                    </a:lnTo>
                    <a:lnTo>
                      <a:pt x="520" y="20"/>
                    </a:lnTo>
                    <a:lnTo>
                      <a:pt x="544" y="8"/>
                    </a:lnTo>
                    <a:lnTo>
                      <a:pt x="565" y="2"/>
                    </a:lnTo>
                    <a:lnTo>
                      <a:pt x="583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6">
                      <a:lumMod val="75000"/>
                    </a:schemeClr>
                  </a:gs>
                  <a:gs pos="0">
                    <a:schemeClr val="accent5">
                      <a:lumMod val="75000"/>
                    </a:schemeClr>
                  </a:gs>
                </a:gsLst>
                <a:lin ang="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599" b="1" dirty="0"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14" name="Freeform 347">
                <a:extLst>
                  <a:ext uri="{FF2B5EF4-FFF2-40B4-BE49-F238E27FC236}">
                    <a16:creationId xmlns:a16="http://schemas.microsoft.com/office/drawing/2014/main" id="{D4919AFA-F40A-AA42-84D1-1A59EA8C2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9823" y="4287212"/>
                <a:ext cx="1117949" cy="1437958"/>
              </a:xfrm>
              <a:custGeom>
                <a:avLst/>
                <a:gdLst>
                  <a:gd name="T0" fmla="*/ 489 w 538"/>
                  <a:gd name="T1" fmla="*/ 0 h 692"/>
                  <a:gd name="T2" fmla="*/ 500 w 538"/>
                  <a:gd name="T3" fmla="*/ 2 h 692"/>
                  <a:gd name="T4" fmla="*/ 512 w 538"/>
                  <a:gd name="T5" fmla="*/ 7 h 692"/>
                  <a:gd name="T6" fmla="*/ 523 w 538"/>
                  <a:gd name="T7" fmla="*/ 14 h 692"/>
                  <a:gd name="T8" fmla="*/ 531 w 538"/>
                  <a:gd name="T9" fmla="*/ 24 h 692"/>
                  <a:gd name="T10" fmla="*/ 536 w 538"/>
                  <a:gd name="T11" fmla="*/ 37 h 692"/>
                  <a:gd name="T12" fmla="*/ 538 w 538"/>
                  <a:gd name="T13" fmla="*/ 53 h 692"/>
                  <a:gd name="T14" fmla="*/ 537 w 538"/>
                  <a:gd name="T15" fmla="*/ 71 h 692"/>
                  <a:gd name="T16" fmla="*/ 532 w 538"/>
                  <a:gd name="T17" fmla="*/ 93 h 692"/>
                  <a:gd name="T18" fmla="*/ 521 w 538"/>
                  <a:gd name="T19" fmla="*/ 117 h 692"/>
                  <a:gd name="T20" fmla="*/ 504 w 538"/>
                  <a:gd name="T21" fmla="*/ 144 h 692"/>
                  <a:gd name="T22" fmla="*/ 482 w 538"/>
                  <a:gd name="T23" fmla="*/ 173 h 692"/>
                  <a:gd name="T24" fmla="*/ 0 w 538"/>
                  <a:gd name="T25" fmla="*/ 692 h 692"/>
                  <a:gd name="T26" fmla="*/ 15 w 538"/>
                  <a:gd name="T27" fmla="*/ 658 h 692"/>
                  <a:gd name="T28" fmla="*/ 32 w 538"/>
                  <a:gd name="T29" fmla="*/ 620 h 692"/>
                  <a:gd name="T30" fmla="*/ 50 w 538"/>
                  <a:gd name="T31" fmla="*/ 578 h 692"/>
                  <a:gd name="T32" fmla="*/ 71 w 538"/>
                  <a:gd name="T33" fmla="*/ 532 h 692"/>
                  <a:gd name="T34" fmla="*/ 92 w 538"/>
                  <a:gd name="T35" fmla="*/ 486 h 692"/>
                  <a:gd name="T36" fmla="*/ 114 w 538"/>
                  <a:gd name="T37" fmla="*/ 439 h 692"/>
                  <a:gd name="T38" fmla="*/ 137 w 538"/>
                  <a:gd name="T39" fmla="*/ 393 h 692"/>
                  <a:gd name="T40" fmla="*/ 157 w 538"/>
                  <a:gd name="T41" fmla="*/ 350 h 692"/>
                  <a:gd name="T42" fmla="*/ 177 w 538"/>
                  <a:gd name="T43" fmla="*/ 309 h 692"/>
                  <a:gd name="T44" fmla="*/ 197 w 538"/>
                  <a:gd name="T45" fmla="*/ 274 h 692"/>
                  <a:gd name="T46" fmla="*/ 214 w 538"/>
                  <a:gd name="T47" fmla="*/ 244 h 692"/>
                  <a:gd name="T48" fmla="*/ 233 w 538"/>
                  <a:gd name="T49" fmla="*/ 210 h 692"/>
                  <a:gd name="T50" fmla="*/ 257 w 538"/>
                  <a:gd name="T51" fmla="*/ 176 h 692"/>
                  <a:gd name="T52" fmla="*/ 283 w 538"/>
                  <a:gd name="T53" fmla="*/ 142 h 692"/>
                  <a:gd name="T54" fmla="*/ 311 w 538"/>
                  <a:gd name="T55" fmla="*/ 109 h 692"/>
                  <a:gd name="T56" fmla="*/ 342 w 538"/>
                  <a:gd name="T57" fmla="*/ 79 h 692"/>
                  <a:gd name="T58" fmla="*/ 364 w 538"/>
                  <a:gd name="T59" fmla="*/ 61 h 692"/>
                  <a:gd name="T60" fmla="*/ 388 w 538"/>
                  <a:gd name="T61" fmla="*/ 42 h 692"/>
                  <a:gd name="T62" fmla="*/ 414 w 538"/>
                  <a:gd name="T63" fmla="*/ 25 h 692"/>
                  <a:gd name="T64" fmla="*/ 439 w 538"/>
                  <a:gd name="T65" fmla="*/ 12 h 692"/>
                  <a:gd name="T66" fmla="*/ 464 w 538"/>
                  <a:gd name="T67" fmla="*/ 3 h 692"/>
                  <a:gd name="T68" fmla="*/ 489 w 538"/>
                  <a:gd name="T6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38" h="692">
                    <a:moveTo>
                      <a:pt x="489" y="0"/>
                    </a:moveTo>
                    <a:lnTo>
                      <a:pt x="500" y="2"/>
                    </a:lnTo>
                    <a:lnTo>
                      <a:pt x="512" y="7"/>
                    </a:lnTo>
                    <a:lnTo>
                      <a:pt x="523" y="14"/>
                    </a:lnTo>
                    <a:lnTo>
                      <a:pt x="531" y="24"/>
                    </a:lnTo>
                    <a:lnTo>
                      <a:pt x="536" y="37"/>
                    </a:lnTo>
                    <a:lnTo>
                      <a:pt x="538" y="53"/>
                    </a:lnTo>
                    <a:lnTo>
                      <a:pt x="537" y="71"/>
                    </a:lnTo>
                    <a:lnTo>
                      <a:pt x="532" y="93"/>
                    </a:lnTo>
                    <a:lnTo>
                      <a:pt x="521" y="117"/>
                    </a:lnTo>
                    <a:lnTo>
                      <a:pt x="504" y="144"/>
                    </a:lnTo>
                    <a:lnTo>
                      <a:pt x="482" y="173"/>
                    </a:lnTo>
                    <a:lnTo>
                      <a:pt x="0" y="692"/>
                    </a:lnTo>
                    <a:lnTo>
                      <a:pt x="15" y="658"/>
                    </a:lnTo>
                    <a:lnTo>
                      <a:pt x="32" y="620"/>
                    </a:lnTo>
                    <a:lnTo>
                      <a:pt x="50" y="578"/>
                    </a:lnTo>
                    <a:lnTo>
                      <a:pt x="71" y="532"/>
                    </a:lnTo>
                    <a:lnTo>
                      <a:pt x="92" y="486"/>
                    </a:lnTo>
                    <a:lnTo>
                      <a:pt x="114" y="439"/>
                    </a:lnTo>
                    <a:lnTo>
                      <a:pt x="137" y="393"/>
                    </a:lnTo>
                    <a:lnTo>
                      <a:pt x="157" y="350"/>
                    </a:lnTo>
                    <a:lnTo>
                      <a:pt x="177" y="309"/>
                    </a:lnTo>
                    <a:lnTo>
                      <a:pt x="197" y="274"/>
                    </a:lnTo>
                    <a:lnTo>
                      <a:pt x="214" y="244"/>
                    </a:lnTo>
                    <a:lnTo>
                      <a:pt x="233" y="210"/>
                    </a:lnTo>
                    <a:lnTo>
                      <a:pt x="257" y="176"/>
                    </a:lnTo>
                    <a:lnTo>
                      <a:pt x="283" y="142"/>
                    </a:lnTo>
                    <a:lnTo>
                      <a:pt x="311" y="109"/>
                    </a:lnTo>
                    <a:lnTo>
                      <a:pt x="342" y="79"/>
                    </a:lnTo>
                    <a:lnTo>
                      <a:pt x="364" y="61"/>
                    </a:lnTo>
                    <a:lnTo>
                      <a:pt x="388" y="42"/>
                    </a:lnTo>
                    <a:lnTo>
                      <a:pt x="414" y="25"/>
                    </a:lnTo>
                    <a:lnTo>
                      <a:pt x="439" y="12"/>
                    </a:lnTo>
                    <a:lnTo>
                      <a:pt x="464" y="3"/>
                    </a:lnTo>
                    <a:lnTo>
                      <a:pt x="489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6">
                      <a:lumMod val="75000"/>
                    </a:schemeClr>
                  </a:gs>
                  <a:gs pos="0">
                    <a:schemeClr val="accent5">
                      <a:lumMod val="75000"/>
                    </a:schemeClr>
                  </a:gs>
                </a:gsLst>
                <a:lin ang="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599" b="1" dirty="0"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15" name="Freeform 348">
                <a:extLst>
                  <a:ext uri="{FF2B5EF4-FFF2-40B4-BE49-F238E27FC236}">
                    <a16:creationId xmlns:a16="http://schemas.microsoft.com/office/drawing/2014/main" id="{ED869273-A6A7-D744-BA21-F835FEB84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9823" y="4193704"/>
                <a:ext cx="1051456" cy="1531467"/>
              </a:xfrm>
              <a:custGeom>
                <a:avLst/>
                <a:gdLst>
                  <a:gd name="T0" fmla="*/ 377 w 506"/>
                  <a:gd name="T1" fmla="*/ 0 h 737"/>
                  <a:gd name="T2" fmla="*/ 409 w 506"/>
                  <a:gd name="T3" fmla="*/ 5 h 737"/>
                  <a:gd name="T4" fmla="*/ 427 w 506"/>
                  <a:gd name="T5" fmla="*/ 13 h 737"/>
                  <a:gd name="T6" fmla="*/ 444 w 506"/>
                  <a:gd name="T7" fmla="*/ 23 h 737"/>
                  <a:gd name="T8" fmla="*/ 461 w 506"/>
                  <a:gd name="T9" fmla="*/ 36 h 737"/>
                  <a:gd name="T10" fmla="*/ 477 w 506"/>
                  <a:gd name="T11" fmla="*/ 53 h 737"/>
                  <a:gd name="T12" fmla="*/ 490 w 506"/>
                  <a:gd name="T13" fmla="*/ 73 h 737"/>
                  <a:gd name="T14" fmla="*/ 500 w 506"/>
                  <a:gd name="T15" fmla="*/ 95 h 737"/>
                  <a:gd name="T16" fmla="*/ 506 w 506"/>
                  <a:gd name="T17" fmla="*/ 120 h 737"/>
                  <a:gd name="T18" fmla="*/ 506 w 506"/>
                  <a:gd name="T19" fmla="*/ 146 h 737"/>
                  <a:gd name="T20" fmla="*/ 500 w 506"/>
                  <a:gd name="T21" fmla="*/ 174 h 737"/>
                  <a:gd name="T22" fmla="*/ 489 w 506"/>
                  <a:gd name="T23" fmla="*/ 203 h 737"/>
                  <a:gd name="T24" fmla="*/ 468 w 506"/>
                  <a:gd name="T25" fmla="*/ 234 h 737"/>
                  <a:gd name="T26" fmla="*/ 0 w 506"/>
                  <a:gd name="T27" fmla="*/ 737 h 737"/>
                  <a:gd name="T28" fmla="*/ 8 w 506"/>
                  <a:gd name="T29" fmla="*/ 697 h 737"/>
                  <a:gd name="T30" fmla="*/ 16 w 506"/>
                  <a:gd name="T31" fmla="*/ 653 h 737"/>
                  <a:gd name="T32" fmla="*/ 27 w 506"/>
                  <a:gd name="T33" fmla="*/ 604 h 737"/>
                  <a:gd name="T34" fmla="*/ 37 w 506"/>
                  <a:gd name="T35" fmla="*/ 552 h 737"/>
                  <a:gd name="T36" fmla="*/ 49 w 506"/>
                  <a:gd name="T37" fmla="*/ 498 h 737"/>
                  <a:gd name="T38" fmla="*/ 61 w 506"/>
                  <a:gd name="T39" fmla="*/ 445 h 737"/>
                  <a:gd name="T40" fmla="*/ 72 w 506"/>
                  <a:gd name="T41" fmla="*/ 392 h 737"/>
                  <a:gd name="T42" fmla="*/ 85 w 506"/>
                  <a:gd name="T43" fmla="*/ 343 h 737"/>
                  <a:gd name="T44" fmla="*/ 99 w 506"/>
                  <a:gd name="T45" fmla="*/ 297 h 737"/>
                  <a:gd name="T46" fmla="*/ 110 w 506"/>
                  <a:gd name="T47" fmla="*/ 256 h 737"/>
                  <a:gd name="T48" fmla="*/ 122 w 506"/>
                  <a:gd name="T49" fmla="*/ 223 h 737"/>
                  <a:gd name="T50" fmla="*/ 135 w 506"/>
                  <a:gd name="T51" fmla="*/ 192 h 737"/>
                  <a:gd name="T52" fmla="*/ 150 w 506"/>
                  <a:gd name="T53" fmla="*/ 161 h 737"/>
                  <a:gd name="T54" fmla="*/ 167 w 506"/>
                  <a:gd name="T55" fmla="*/ 131 h 737"/>
                  <a:gd name="T56" fmla="*/ 188 w 506"/>
                  <a:gd name="T57" fmla="*/ 102 h 737"/>
                  <a:gd name="T58" fmla="*/ 210 w 506"/>
                  <a:gd name="T59" fmla="*/ 76 h 737"/>
                  <a:gd name="T60" fmla="*/ 237 w 506"/>
                  <a:gd name="T61" fmla="*/ 53 h 737"/>
                  <a:gd name="T62" fmla="*/ 261 w 506"/>
                  <a:gd name="T63" fmla="*/ 38 h 737"/>
                  <a:gd name="T64" fmla="*/ 287 w 506"/>
                  <a:gd name="T65" fmla="*/ 23 h 737"/>
                  <a:gd name="T66" fmla="*/ 316 w 506"/>
                  <a:gd name="T67" fmla="*/ 10 h 737"/>
                  <a:gd name="T68" fmla="*/ 346 w 506"/>
                  <a:gd name="T69" fmla="*/ 2 h 737"/>
                  <a:gd name="T70" fmla="*/ 377 w 506"/>
                  <a:gd name="T71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06" h="737">
                    <a:moveTo>
                      <a:pt x="377" y="0"/>
                    </a:moveTo>
                    <a:lnTo>
                      <a:pt x="409" y="5"/>
                    </a:lnTo>
                    <a:lnTo>
                      <a:pt x="427" y="13"/>
                    </a:lnTo>
                    <a:lnTo>
                      <a:pt x="444" y="23"/>
                    </a:lnTo>
                    <a:lnTo>
                      <a:pt x="461" y="36"/>
                    </a:lnTo>
                    <a:lnTo>
                      <a:pt x="477" y="53"/>
                    </a:lnTo>
                    <a:lnTo>
                      <a:pt x="490" y="73"/>
                    </a:lnTo>
                    <a:lnTo>
                      <a:pt x="500" y="95"/>
                    </a:lnTo>
                    <a:lnTo>
                      <a:pt x="506" y="120"/>
                    </a:lnTo>
                    <a:lnTo>
                      <a:pt x="506" y="146"/>
                    </a:lnTo>
                    <a:lnTo>
                      <a:pt x="500" y="174"/>
                    </a:lnTo>
                    <a:lnTo>
                      <a:pt x="489" y="203"/>
                    </a:lnTo>
                    <a:lnTo>
                      <a:pt x="468" y="234"/>
                    </a:lnTo>
                    <a:lnTo>
                      <a:pt x="0" y="737"/>
                    </a:lnTo>
                    <a:lnTo>
                      <a:pt x="8" y="697"/>
                    </a:lnTo>
                    <a:lnTo>
                      <a:pt x="16" y="653"/>
                    </a:lnTo>
                    <a:lnTo>
                      <a:pt x="27" y="604"/>
                    </a:lnTo>
                    <a:lnTo>
                      <a:pt x="37" y="552"/>
                    </a:lnTo>
                    <a:lnTo>
                      <a:pt x="49" y="498"/>
                    </a:lnTo>
                    <a:lnTo>
                      <a:pt x="61" y="445"/>
                    </a:lnTo>
                    <a:lnTo>
                      <a:pt x="72" y="392"/>
                    </a:lnTo>
                    <a:lnTo>
                      <a:pt x="85" y="343"/>
                    </a:lnTo>
                    <a:lnTo>
                      <a:pt x="99" y="297"/>
                    </a:lnTo>
                    <a:lnTo>
                      <a:pt x="110" y="256"/>
                    </a:lnTo>
                    <a:lnTo>
                      <a:pt x="122" y="223"/>
                    </a:lnTo>
                    <a:lnTo>
                      <a:pt x="135" y="192"/>
                    </a:lnTo>
                    <a:lnTo>
                      <a:pt x="150" y="161"/>
                    </a:lnTo>
                    <a:lnTo>
                      <a:pt x="167" y="131"/>
                    </a:lnTo>
                    <a:lnTo>
                      <a:pt x="188" y="102"/>
                    </a:lnTo>
                    <a:lnTo>
                      <a:pt x="210" y="76"/>
                    </a:lnTo>
                    <a:lnTo>
                      <a:pt x="237" y="53"/>
                    </a:lnTo>
                    <a:lnTo>
                      <a:pt x="261" y="38"/>
                    </a:lnTo>
                    <a:lnTo>
                      <a:pt x="287" y="23"/>
                    </a:lnTo>
                    <a:lnTo>
                      <a:pt x="316" y="10"/>
                    </a:lnTo>
                    <a:lnTo>
                      <a:pt x="346" y="2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6"/>
                  </a:gs>
                  <a:gs pos="0">
                    <a:schemeClr val="accent5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16" name="Freeform 349">
                <a:extLst>
                  <a:ext uri="{FF2B5EF4-FFF2-40B4-BE49-F238E27FC236}">
                    <a16:creationId xmlns:a16="http://schemas.microsoft.com/office/drawing/2014/main" id="{D2897909-E4AD-2545-B151-868D30998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816" y="4661248"/>
                <a:ext cx="2830201" cy="3002672"/>
              </a:xfrm>
              <a:custGeom>
                <a:avLst/>
                <a:gdLst>
                  <a:gd name="T0" fmla="*/ 1362 w 1362"/>
                  <a:gd name="T1" fmla="*/ 0 h 1445"/>
                  <a:gd name="T2" fmla="*/ 101 w 1362"/>
                  <a:gd name="T3" fmla="*/ 1445 h 1445"/>
                  <a:gd name="T4" fmla="*/ 0 w 1362"/>
                  <a:gd name="T5" fmla="*/ 1352 h 1445"/>
                  <a:gd name="T6" fmla="*/ 1362 w 1362"/>
                  <a:gd name="T7" fmla="*/ 0 h 1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62" h="1445">
                    <a:moveTo>
                      <a:pt x="1362" y="0"/>
                    </a:moveTo>
                    <a:lnTo>
                      <a:pt x="101" y="1445"/>
                    </a:lnTo>
                    <a:lnTo>
                      <a:pt x="0" y="1352"/>
                    </a:lnTo>
                    <a:lnTo>
                      <a:pt x="1362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6"/>
                  </a:gs>
                  <a:gs pos="0">
                    <a:schemeClr val="accent5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17" name="Freeform 350">
                <a:extLst>
                  <a:ext uri="{FF2B5EF4-FFF2-40B4-BE49-F238E27FC236}">
                    <a16:creationId xmlns:a16="http://schemas.microsoft.com/office/drawing/2014/main" id="{8B7C031E-11A2-6949-9346-066E52CB5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0945" y="7389626"/>
                <a:ext cx="330398" cy="336632"/>
              </a:xfrm>
              <a:custGeom>
                <a:avLst/>
                <a:gdLst>
                  <a:gd name="T0" fmla="*/ 107 w 159"/>
                  <a:gd name="T1" fmla="*/ 0 h 162"/>
                  <a:gd name="T2" fmla="*/ 125 w 159"/>
                  <a:gd name="T3" fmla="*/ 4 h 162"/>
                  <a:gd name="T4" fmla="*/ 141 w 159"/>
                  <a:gd name="T5" fmla="*/ 14 h 162"/>
                  <a:gd name="T6" fmla="*/ 153 w 159"/>
                  <a:gd name="T7" fmla="*/ 29 h 162"/>
                  <a:gd name="T8" fmla="*/ 158 w 159"/>
                  <a:gd name="T9" fmla="*/ 47 h 162"/>
                  <a:gd name="T10" fmla="*/ 159 w 159"/>
                  <a:gd name="T11" fmla="*/ 67 h 162"/>
                  <a:gd name="T12" fmla="*/ 154 w 159"/>
                  <a:gd name="T13" fmla="*/ 88 h 162"/>
                  <a:gd name="T14" fmla="*/ 144 w 159"/>
                  <a:gd name="T15" fmla="*/ 108 h 162"/>
                  <a:gd name="T16" fmla="*/ 129 w 159"/>
                  <a:gd name="T17" fmla="*/ 128 h 162"/>
                  <a:gd name="T18" fmla="*/ 111 w 159"/>
                  <a:gd name="T19" fmla="*/ 144 h 162"/>
                  <a:gd name="T20" fmla="*/ 91 w 159"/>
                  <a:gd name="T21" fmla="*/ 156 h 162"/>
                  <a:gd name="T22" fmla="*/ 70 w 159"/>
                  <a:gd name="T23" fmla="*/ 162 h 162"/>
                  <a:gd name="T24" fmla="*/ 51 w 159"/>
                  <a:gd name="T25" fmla="*/ 162 h 162"/>
                  <a:gd name="T26" fmla="*/ 32 w 159"/>
                  <a:gd name="T27" fmla="*/ 158 h 162"/>
                  <a:gd name="T28" fmla="*/ 17 w 159"/>
                  <a:gd name="T29" fmla="*/ 148 h 162"/>
                  <a:gd name="T30" fmla="*/ 6 w 159"/>
                  <a:gd name="T31" fmla="*/ 133 h 162"/>
                  <a:gd name="T32" fmla="*/ 0 w 159"/>
                  <a:gd name="T33" fmla="*/ 115 h 162"/>
                  <a:gd name="T34" fmla="*/ 0 w 159"/>
                  <a:gd name="T35" fmla="*/ 95 h 162"/>
                  <a:gd name="T36" fmla="*/ 3 w 159"/>
                  <a:gd name="T37" fmla="*/ 74 h 162"/>
                  <a:gd name="T38" fmla="*/ 14 w 159"/>
                  <a:gd name="T39" fmla="*/ 53 h 162"/>
                  <a:gd name="T40" fmla="*/ 28 w 159"/>
                  <a:gd name="T41" fmla="*/ 34 h 162"/>
                  <a:gd name="T42" fmla="*/ 47 w 159"/>
                  <a:gd name="T43" fmla="*/ 18 h 162"/>
                  <a:gd name="T44" fmla="*/ 68 w 159"/>
                  <a:gd name="T45" fmla="*/ 6 h 162"/>
                  <a:gd name="T46" fmla="*/ 87 w 159"/>
                  <a:gd name="T47" fmla="*/ 1 h 162"/>
                  <a:gd name="T48" fmla="*/ 107 w 159"/>
                  <a:gd name="T49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9" h="162">
                    <a:moveTo>
                      <a:pt x="107" y="0"/>
                    </a:moveTo>
                    <a:lnTo>
                      <a:pt x="125" y="4"/>
                    </a:lnTo>
                    <a:lnTo>
                      <a:pt x="141" y="14"/>
                    </a:lnTo>
                    <a:lnTo>
                      <a:pt x="153" y="29"/>
                    </a:lnTo>
                    <a:lnTo>
                      <a:pt x="158" y="47"/>
                    </a:lnTo>
                    <a:lnTo>
                      <a:pt x="159" y="67"/>
                    </a:lnTo>
                    <a:lnTo>
                      <a:pt x="154" y="88"/>
                    </a:lnTo>
                    <a:lnTo>
                      <a:pt x="144" y="108"/>
                    </a:lnTo>
                    <a:lnTo>
                      <a:pt x="129" y="128"/>
                    </a:lnTo>
                    <a:lnTo>
                      <a:pt x="111" y="144"/>
                    </a:lnTo>
                    <a:lnTo>
                      <a:pt x="91" y="156"/>
                    </a:lnTo>
                    <a:lnTo>
                      <a:pt x="70" y="162"/>
                    </a:lnTo>
                    <a:lnTo>
                      <a:pt x="51" y="162"/>
                    </a:lnTo>
                    <a:lnTo>
                      <a:pt x="32" y="158"/>
                    </a:lnTo>
                    <a:lnTo>
                      <a:pt x="17" y="148"/>
                    </a:lnTo>
                    <a:lnTo>
                      <a:pt x="6" y="133"/>
                    </a:lnTo>
                    <a:lnTo>
                      <a:pt x="0" y="115"/>
                    </a:lnTo>
                    <a:lnTo>
                      <a:pt x="0" y="95"/>
                    </a:lnTo>
                    <a:lnTo>
                      <a:pt x="3" y="74"/>
                    </a:lnTo>
                    <a:lnTo>
                      <a:pt x="14" y="53"/>
                    </a:lnTo>
                    <a:lnTo>
                      <a:pt x="28" y="34"/>
                    </a:lnTo>
                    <a:lnTo>
                      <a:pt x="47" y="18"/>
                    </a:lnTo>
                    <a:lnTo>
                      <a:pt x="68" y="6"/>
                    </a:lnTo>
                    <a:lnTo>
                      <a:pt x="87" y="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15C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599" b="1" dirty="0"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18" name="Freeform 351">
                <a:extLst>
                  <a:ext uri="{FF2B5EF4-FFF2-40B4-BE49-F238E27FC236}">
                    <a16:creationId xmlns:a16="http://schemas.microsoft.com/office/drawing/2014/main" id="{C21E2513-A29B-364A-92C6-6320656FF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8476" y="6820262"/>
                <a:ext cx="889372" cy="920542"/>
              </a:xfrm>
              <a:custGeom>
                <a:avLst/>
                <a:gdLst>
                  <a:gd name="T0" fmla="*/ 343 w 428"/>
                  <a:gd name="T1" fmla="*/ 0 h 443"/>
                  <a:gd name="T2" fmla="*/ 345 w 428"/>
                  <a:gd name="T3" fmla="*/ 21 h 443"/>
                  <a:gd name="T4" fmla="*/ 352 w 428"/>
                  <a:gd name="T5" fmla="*/ 39 h 443"/>
                  <a:gd name="T6" fmla="*/ 366 w 428"/>
                  <a:gd name="T7" fmla="*/ 54 h 443"/>
                  <a:gd name="T8" fmla="*/ 379 w 428"/>
                  <a:gd name="T9" fmla="*/ 64 h 443"/>
                  <a:gd name="T10" fmla="*/ 393 w 428"/>
                  <a:gd name="T11" fmla="*/ 71 h 443"/>
                  <a:gd name="T12" fmla="*/ 410 w 428"/>
                  <a:gd name="T13" fmla="*/ 72 h 443"/>
                  <a:gd name="T14" fmla="*/ 428 w 428"/>
                  <a:gd name="T15" fmla="*/ 70 h 443"/>
                  <a:gd name="T16" fmla="*/ 127 w 428"/>
                  <a:gd name="T17" fmla="*/ 411 h 443"/>
                  <a:gd name="T18" fmla="*/ 125 w 428"/>
                  <a:gd name="T19" fmla="*/ 414 h 443"/>
                  <a:gd name="T20" fmla="*/ 106 w 428"/>
                  <a:gd name="T21" fmla="*/ 428 h 443"/>
                  <a:gd name="T22" fmla="*/ 87 w 428"/>
                  <a:gd name="T23" fmla="*/ 439 h 443"/>
                  <a:gd name="T24" fmla="*/ 68 w 428"/>
                  <a:gd name="T25" fmla="*/ 443 h 443"/>
                  <a:gd name="T26" fmla="*/ 50 w 428"/>
                  <a:gd name="T27" fmla="*/ 443 h 443"/>
                  <a:gd name="T28" fmla="*/ 33 w 428"/>
                  <a:gd name="T29" fmla="*/ 437 h 443"/>
                  <a:gd name="T30" fmla="*/ 17 w 428"/>
                  <a:gd name="T31" fmla="*/ 427 h 443"/>
                  <a:gd name="T32" fmla="*/ 7 w 428"/>
                  <a:gd name="T33" fmla="*/ 413 h 443"/>
                  <a:gd name="T34" fmla="*/ 0 w 428"/>
                  <a:gd name="T35" fmla="*/ 396 h 443"/>
                  <a:gd name="T36" fmla="*/ 0 w 428"/>
                  <a:gd name="T37" fmla="*/ 377 h 443"/>
                  <a:gd name="T38" fmla="*/ 4 w 428"/>
                  <a:gd name="T39" fmla="*/ 356 h 443"/>
                  <a:gd name="T40" fmla="*/ 12 w 428"/>
                  <a:gd name="T41" fmla="*/ 337 h 443"/>
                  <a:gd name="T42" fmla="*/ 26 w 428"/>
                  <a:gd name="T43" fmla="*/ 317 h 443"/>
                  <a:gd name="T44" fmla="*/ 26 w 428"/>
                  <a:gd name="T45" fmla="*/ 317 h 443"/>
                  <a:gd name="T46" fmla="*/ 28 w 428"/>
                  <a:gd name="T47" fmla="*/ 314 h 443"/>
                  <a:gd name="T48" fmla="*/ 29 w 428"/>
                  <a:gd name="T49" fmla="*/ 313 h 443"/>
                  <a:gd name="T50" fmla="*/ 37 w 428"/>
                  <a:gd name="T51" fmla="*/ 305 h 443"/>
                  <a:gd name="T52" fmla="*/ 343 w 428"/>
                  <a:gd name="T53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8" h="443">
                    <a:moveTo>
                      <a:pt x="343" y="0"/>
                    </a:moveTo>
                    <a:lnTo>
                      <a:pt x="345" y="21"/>
                    </a:lnTo>
                    <a:lnTo>
                      <a:pt x="352" y="39"/>
                    </a:lnTo>
                    <a:lnTo>
                      <a:pt x="366" y="54"/>
                    </a:lnTo>
                    <a:lnTo>
                      <a:pt x="379" y="64"/>
                    </a:lnTo>
                    <a:lnTo>
                      <a:pt x="393" y="71"/>
                    </a:lnTo>
                    <a:lnTo>
                      <a:pt x="410" y="72"/>
                    </a:lnTo>
                    <a:lnTo>
                      <a:pt x="428" y="70"/>
                    </a:lnTo>
                    <a:lnTo>
                      <a:pt x="127" y="411"/>
                    </a:lnTo>
                    <a:lnTo>
                      <a:pt x="125" y="414"/>
                    </a:lnTo>
                    <a:lnTo>
                      <a:pt x="106" y="428"/>
                    </a:lnTo>
                    <a:lnTo>
                      <a:pt x="87" y="439"/>
                    </a:lnTo>
                    <a:lnTo>
                      <a:pt x="68" y="443"/>
                    </a:lnTo>
                    <a:lnTo>
                      <a:pt x="50" y="443"/>
                    </a:lnTo>
                    <a:lnTo>
                      <a:pt x="33" y="437"/>
                    </a:lnTo>
                    <a:lnTo>
                      <a:pt x="17" y="427"/>
                    </a:lnTo>
                    <a:lnTo>
                      <a:pt x="7" y="413"/>
                    </a:lnTo>
                    <a:lnTo>
                      <a:pt x="0" y="396"/>
                    </a:lnTo>
                    <a:lnTo>
                      <a:pt x="0" y="377"/>
                    </a:lnTo>
                    <a:lnTo>
                      <a:pt x="4" y="356"/>
                    </a:lnTo>
                    <a:lnTo>
                      <a:pt x="12" y="337"/>
                    </a:lnTo>
                    <a:lnTo>
                      <a:pt x="26" y="317"/>
                    </a:lnTo>
                    <a:lnTo>
                      <a:pt x="26" y="317"/>
                    </a:lnTo>
                    <a:lnTo>
                      <a:pt x="28" y="314"/>
                    </a:lnTo>
                    <a:lnTo>
                      <a:pt x="29" y="313"/>
                    </a:lnTo>
                    <a:lnTo>
                      <a:pt x="37" y="305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599" b="1" dirty="0">
                  <a:latin typeface="Raleway SemiBold" panose="020B0503030101060003" pitchFamily="34" charset="77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AF2E6A7-B125-344B-AF3A-E08C50F9522E}"/>
                </a:ext>
              </a:extLst>
            </p:cNvPr>
            <p:cNvGrpSpPr>
              <a:grpSpLocks noChangeAspect="1"/>
            </p:cNvGrpSpPr>
            <p:nvPr/>
          </p:nvGrpSpPr>
          <p:grpSpPr>
            <a:xfrm rot="15482489">
              <a:off x="5680690" y="1888844"/>
              <a:ext cx="1994035" cy="1888470"/>
              <a:chOff x="5868264" y="8300693"/>
              <a:chExt cx="3885811" cy="3680093"/>
            </a:xfrm>
          </p:grpSpPr>
          <p:sp>
            <p:nvSpPr>
              <p:cNvPr id="22" name="Freeform 344">
                <a:extLst>
                  <a:ext uri="{FF2B5EF4-FFF2-40B4-BE49-F238E27FC236}">
                    <a16:creationId xmlns:a16="http://schemas.microsoft.com/office/drawing/2014/main" id="{1AA91D72-C267-F44D-8E4C-D05BE5C5427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884887" y="8284070"/>
                <a:ext cx="494559" cy="527805"/>
              </a:xfrm>
              <a:custGeom>
                <a:avLst/>
                <a:gdLst>
                  <a:gd name="T0" fmla="*/ 223 w 238"/>
                  <a:gd name="T1" fmla="*/ 0 h 254"/>
                  <a:gd name="T2" fmla="*/ 238 w 238"/>
                  <a:gd name="T3" fmla="*/ 15 h 254"/>
                  <a:gd name="T4" fmla="*/ 38 w 238"/>
                  <a:gd name="T5" fmla="*/ 229 h 254"/>
                  <a:gd name="T6" fmla="*/ 0 w 238"/>
                  <a:gd name="T7" fmla="*/ 254 h 254"/>
                  <a:gd name="T8" fmla="*/ 24 w 238"/>
                  <a:gd name="T9" fmla="*/ 214 h 254"/>
                  <a:gd name="T10" fmla="*/ 223 w 238"/>
                  <a:gd name="T11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8" h="254">
                    <a:moveTo>
                      <a:pt x="223" y="0"/>
                    </a:moveTo>
                    <a:lnTo>
                      <a:pt x="238" y="15"/>
                    </a:lnTo>
                    <a:lnTo>
                      <a:pt x="38" y="229"/>
                    </a:lnTo>
                    <a:lnTo>
                      <a:pt x="0" y="254"/>
                    </a:lnTo>
                    <a:lnTo>
                      <a:pt x="24" y="214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599" b="1" dirty="0"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23" name="Freeform 345">
                <a:extLst>
                  <a:ext uri="{FF2B5EF4-FFF2-40B4-BE49-F238E27FC236}">
                    <a16:creationId xmlns:a16="http://schemas.microsoft.com/office/drawing/2014/main" id="{04A58757-DE7F-8444-AB4C-4F10D2D99A5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8058448" y="10675817"/>
                <a:ext cx="1469128" cy="1140809"/>
              </a:xfrm>
              <a:custGeom>
                <a:avLst/>
                <a:gdLst>
                  <a:gd name="T0" fmla="*/ 579 w 707"/>
                  <a:gd name="T1" fmla="*/ 0 h 549"/>
                  <a:gd name="T2" fmla="*/ 604 w 707"/>
                  <a:gd name="T3" fmla="*/ 4 h 549"/>
                  <a:gd name="T4" fmla="*/ 627 w 707"/>
                  <a:gd name="T5" fmla="*/ 12 h 549"/>
                  <a:gd name="T6" fmla="*/ 647 w 707"/>
                  <a:gd name="T7" fmla="*/ 24 h 549"/>
                  <a:gd name="T8" fmla="*/ 665 w 707"/>
                  <a:gd name="T9" fmla="*/ 38 h 549"/>
                  <a:gd name="T10" fmla="*/ 680 w 707"/>
                  <a:gd name="T11" fmla="*/ 54 h 549"/>
                  <a:gd name="T12" fmla="*/ 692 w 707"/>
                  <a:gd name="T13" fmla="*/ 71 h 549"/>
                  <a:gd name="T14" fmla="*/ 701 w 707"/>
                  <a:gd name="T15" fmla="*/ 89 h 549"/>
                  <a:gd name="T16" fmla="*/ 707 w 707"/>
                  <a:gd name="T17" fmla="*/ 121 h 549"/>
                  <a:gd name="T18" fmla="*/ 707 w 707"/>
                  <a:gd name="T19" fmla="*/ 152 h 549"/>
                  <a:gd name="T20" fmla="*/ 702 w 707"/>
                  <a:gd name="T21" fmla="*/ 182 h 549"/>
                  <a:gd name="T22" fmla="*/ 692 w 707"/>
                  <a:gd name="T23" fmla="*/ 211 h 549"/>
                  <a:gd name="T24" fmla="*/ 678 w 707"/>
                  <a:gd name="T25" fmla="*/ 238 h 549"/>
                  <a:gd name="T26" fmla="*/ 664 w 707"/>
                  <a:gd name="T27" fmla="*/ 263 h 549"/>
                  <a:gd name="T28" fmla="*/ 644 w 707"/>
                  <a:gd name="T29" fmla="*/ 292 h 549"/>
                  <a:gd name="T30" fmla="*/ 620 w 707"/>
                  <a:gd name="T31" fmla="*/ 317 h 549"/>
                  <a:gd name="T32" fmla="*/ 592 w 707"/>
                  <a:gd name="T33" fmla="*/ 339 h 549"/>
                  <a:gd name="T34" fmla="*/ 563 w 707"/>
                  <a:gd name="T35" fmla="*/ 359 h 549"/>
                  <a:gd name="T36" fmla="*/ 533 w 707"/>
                  <a:gd name="T37" fmla="*/ 376 h 549"/>
                  <a:gd name="T38" fmla="*/ 503 w 707"/>
                  <a:gd name="T39" fmla="*/ 390 h 549"/>
                  <a:gd name="T40" fmla="*/ 472 w 707"/>
                  <a:gd name="T41" fmla="*/ 405 h 549"/>
                  <a:gd name="T42" fmla="*/ 432 w 707"/>
                  <a:gd name="T43" fmla="*/ 419 h 549"/>
                  <a:gd name="T44" fmla="*/ 388 w 707"/>
                  <a:gd name="T45" fmla="*/ 435 h 549"/>
                  <a:gd name="T46" fmla="*/ 338 w 707"/>
                  <a:gd name="T47" fmla="*/ 452 h 549"/>
                  <a:gd name="T48" fmla="*/ 287 w 707"/>
                  <a:gd name="T49" fmla="*/ 467 h 549"/>
                  <a:gd name="T50" fmla="*/ 235 w 707"/>
                  <a:gd name="T51" fmla="*/ 483 h 549"/>
                  <a:gd name="T52" fmla="*/ 181 w 707"/>
                  <a:gd name="T53" fmla="*/ 499 h 549"/>
                  <a:gd name="T54" fmla="*/ 130 w 707"/>
                  <a:gd name="T55" fmla="*/ 513 h 549"/>
                  <a:gd name="T56" fmla="*/ 82 w 707"/>
                  <a:gd name="T57" fmla="*/ 526 h 549"/>
                  <a:gd name="T58" fmla="*/ 38 w 707"/>
                  <a:gd name="T59" fmla="*/ 538 h 549"/>
                  <a:gd name="T60" fmla="*/ 0 w 707"/>
                  <a:gd name="T61" fmla="*/ 549 h 549"/>
                  <a:gd name="T62" fmla="*/ 468 w 707"/>
                  <a:gd name="T63" fmla="*/ 46 h 549"/>
                  <a:gd name="T64" fmla="*/ 498 w 707"/>
                  <a:gd name="T65" fmla="*/ 24 h 549"/>
                  <a:gd name="T66" fmla="*/ 525 w 707"/>
                  <a:gd name="T67" fmla="*/ 9 h 549"/>
                  <a:gd name="T68" fmla="*/ 553 w 707"/>
                  <a:gd name="T69" fmla="*/ 1 h 549"/>
                  <a:gd name="T70" fmla="*/ 579 w 707"/>
                  <a:gd name="T71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7" h="549">
                    <a:moveTo>
                      <a:pt x="579" y="0"/>
                    </a:moveTo>
                    <a:lnTo>
                      <a:pt x="604" y="4"/>
                    </a:lnTo>
                    <a:lnTo>
                      <a:pt x="627" y="12"/>
                    </a:lnTo>
                    <a:lnTo>
                      <a:pt x="647" y="24"/>
                    </a:lnTo>
                    <a:lnTo>
                      <a:pt x="665" y="38"/>
                    </a:lnTo>
                    <a:lnTo>
                      <a:pt x="680" y="54"/>
                    </a:lnTo>
                    <a:lnTo>
                      <a:pt x="692" y="71"/>
                    </a:lnTo>
                    <a:lnTo>
                      <a:pt x="701" y="89"/>
                    </a:lnTo>
                    <a:lnTo>
                      <a:pt x="707" y="121"/>
                    </a:lnTo>
                    <a:lnTo>
                      <a:pt x="707" y="152"/>
                    </a:lnTo>
                    <a:lnTo>
                      <a:pt x="702" y="182"/>
                    </a:lnTo>
                    <a:lnTo>
                      <a:pt x="692" y="211"/>
                    </a:lnTo>
                    <a:lnTo>
                      <a:pt x="678" y="238"/>
                    </a:lnTo>
                    <a:lnTo>
                      <a:pt x="664" y="263"/>
                    </a:lnTo>
                    <a:lnTo>
                      <a:pt x="644" y="292"/>
                    </a:lnTo>
                    <a:lnTo>
                      <a:pt x="620" y="317"/>
                    </a:lnTo>
                    <a:lnTo>
                      <a:pt x="592" y="339"/>
                    </a:lnTo>
                    <a:lnTo>
                      <a:pt x="563" y="359"/>
                    </a:lnTo>
                    <a:lnTo>
                      <a:pt x="533" y="376"/>
                    </a:lnTo>
                    <a:lnTo>
                      <a:pt x="503" y="390"/>
                    </a:lnTo>
                    <a:lnTo>
                      <a:pt x="472" y="405"/>
                    </a:lnTo>
                    <a:lnTo>
                      <a:pt x="432" y="419"/>
                    </a:lnTo>
                    <a:lnTo>
                      <a:pt x="388" y="435"/>
                    </a:lnTo>
                    <a:lnTo>
                      <a:pt x="338" y="452"/>
                    </a:lnTo>
                    <a:lnTo>
                      <a:pt x="287" y="467"/>
                    </a:lnTo>
                    <a:lnTo>
                      <a:pt x="235" y="483"/>
                    </a:lnTo>
                    <a:lnTo>
                      <a:pt x="181" y="499"/>
                    </a:lnTo>
                    <a:lnTo>
                      <a:pt x="130" y="513"/>
                    </a:lnTo>
                    <a:lnTo>
                      <a:pt x="82" y="526"/>
                    </a:lnTo>
                    <a:lnTo>
                      <a:pt x="38" y="538"/>
                    </a:lnTo>
                    <a:lnTo>
                      <a:pt x="0" y="549"/>
                    </a:lnTo>
                    <a:lnTo>
                      <a:pt x="468" y="46"/>
                    </a:lnTo>
                    <a:lnTo>
                      <a:pt x="498" y="24"/>
                    </a:lnTo>
                    <a:lnTo>
                      <a:pt x="525" y="9"/>
                    </a:lnTo>
                    <a:lnTo>
                      <a:pt x="553" y="1"/>
                    </a:lnTo>
                    <a:lnTo>
                      <a:pt x="579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2"/>
                  </a:gs>
                  <a:gs pos="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24" name="Freeform 346">
                <a:extLst>
                  <a:ext uri="{FF2B5EF4-FFF2-40B4-BE49-F238E27FC236}">
                    <a16:creationId xmlns:a16="http://schemas.microsoft.com/office/drawing/2014/main" id="{F57600E0-DF68-EF4D-A01E-A4F58B43C7F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8143647" y="10590621"/>
                <a:ext cx="1331981" cy="1174054"/>
              </a:xfrm>
              <a:custGeom>
                <a:avLst/>
                <a:gdLst>
                  <a:gd name="T0" fmla="*/ 583 w 641"/>
                  <a:gd name="T1" fmla="*/ 0 h 565"/>
                  <a:gd name="T2" fmla="*/ 599 w 641"/>
                  <a:gd name="T3" fmla="*/ 2 h 565"/>
                  <a:gd name="T4" fmla="*/ 613 w 641"/>
                  <a:gd name="T5" fmla="*/ 7 h 565"/>
                  <a:gd name="T6" fmla="*/ 624 w 641"/>
                  <a:gd name="T7" fmla="*/ 15 h 565"/>
                  <a:gd name="T8" fmla="*/ 631 w 641"/>
                  <a:gd name="T9" fmla="*/ 25 h 565"/>
                  <a:gd name="T10" fmla="*/ 638 w 641"/>
                  <a:gd name="T11" fmla="*/ 36 h 565"/>
                  <a:gd name="T12" fmla="*/ 641 w 641"/>
                  <a:gd name="T13" fmla="*/ 49 h 565"/>
                  <a:gd name="T14" fmla="*/ 639 w 641"/>
                  <a:gd name="T15" fmla="*/ 72 h 565"/>
                  <a:gd name="T16" fmla="*/ 633 w 641"/>
                  <a:gd name="T17" fmla="*/ 97 h 565"/>
                  <a:gd name="T18" fmla="*/ 622 w 641"/>
                  <a:gd name="T19" fmla="*/ 123 h 565"/>
                  <a:gd name="T20" fmla="*/ 608 w 641"/>
                  <a:gd name="T21" fmla="*/ 150 h 565"/>
                  <a:gd name="T22" fmla="*/ 592 w 641"/>
                  <a:gd name="T23" fmla="*/ 175 h 565"/>
                  <a:gd name="T24" fmla="*/ 576 w 641"/>
                  <a:gd name="T25" fmla="*/ 198 h 565"/>
                  <a:gd name="T26" fmla="*/ 550 w 641"/>
                  <a:gd name="T27" fmla="*/ 230 h 565"/>
                  <a:gd name="T28" fmla="*/ 520 w 641"/>
                  <a:gd name="T29" fmla="*/ 260 h 565"/>
                  <a:gd name="T30" fmla="*/ 489 w 641"/>
                  <a:gd name="T31" fmla="*/ 286 h 565"/>
                  <a:gd name="T32" fmla="*/ 456 w 641"/>
                  <a:gd name="T33" fmla="*/ 311 h 565"/>
                  <a:gd name="T34" fmla="*/ 425 w 641"/>
                  <a:gd name="T35" fmla="*/ 333 h 565"/>
                  <a:gd name="T36" fmla="*/ 397 w 641"/>
                  <a:gd name="T37" fmla="*/ 351 h 565"/>
                  <a:gd name="T38" fmla="*/ 363 w 641"/>
                  <a:gd name="T39" fmla="*/ 371 h 565"/>
                  <a:gd name="T40" fmla="*/ 325 w 641"/>
                  <a:gd name="T41" fmla="*/ 393 h 565"/>
                  <a:gd name="T42" fmla="*/ 284 w 641"/>
                  <a:gd name="T43" fmla="*/ 417 h 565"/>
                  <a:gd name="T44" fmla="*/ 240 w 641"/>
                  <a:gd name="T45" fmla="*/ 440 h 565"/>
                  <a:gd name="T46" fmla="*/ 195 w 641"/>
                  <a:gd name="T47" fmla="*/ 464 h 565"/>
                  <a:gd name="T48" fmla="*/ 151 w 641"/>
                  <a:gd name="T49" fmla="*/ 487 h 565"/>
                  <a:gd name="T50" fmla="*/ 109 w 641"/>
                  <a:gd name="T51" fmla="*/ 510 h 565"/>
                  <a:gd name="T52" fmla="*/ 68 w 641"/>
                  <a:gd name="T53" fmla="*/ 529 h 565"/>
                  <a:gd name="T54" fmla="*/ 32 w 641"/>
                  <a:gd name="T55" fmla="*/ 549 h 565"/>
                  <a:gd name="T56" fmla="*/ 0 w 641"/>
                  <a:gd name="T57" fmla="*/ 565 h 565"/>
                  <a:gd name="T58" fmla="*/ 468 w 641"/>
                  <a:gd name="T59" fmla="*/ 62 h 565"/>
                  <a:gd name="T60" fmla="*/ 495 w 641"/>
                  <a:gd name="T61" fmla="*/ 38 h 565"/>
                  <a:gd name="T62" fmla="*/ 520 w 641"/>
                  <a:gd name="T63" fmla="*/ 20 h 565"/>
                  <a:gd name="T64" fmla="*/ 544 w 641"/>
                  <a:gd name="T65" fmla="*/ 8 h 565"/>
                  <a:gd name="T66" fmla="*/ 565 w 641"/>
                  <a:gd name="T67" fmla="*/ 2 h 565"/>
                  <a:gd name="T68" fmla="*/ 583 w 641"/>
                  <a:gd name="T69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1" h="565">
                    <a:moveTo>
                      <a:pt x="583" y="0"/>
                    </a:moveTo>
                    <a:lnTo>
                      <a:pt x="599" y="2"/>
                    </a:lnTo>
                    <a:lnTo>
                      <a:pt x="613" y="7"/>
                    </a:lnTo>
                    <a:lnTo>
                      <a:pt x="624" y="15"/>
                    </a:lnTo>
                    <a:lnTo>
                      <a:pt x="631" y="25"/>
                    </a:lnTo>
                    <a:lnTo>
                      <a:pt x="638" y="36"/>
                    </a:lnTo>
                    <a:lnTo>
                      <a:pt x="641" y="49"/>
                    </a:lnTo>
                    <a:lnTo>
                      <a:pt x="639" y="72"/>
                    </a:lnTo>
                    <a:lnTo>
                      <a:pt x="633" y="97"/>
                    </a:lnTo>
                    <a:lnTo>
                      <a:pt x="622" y="123"/>
                    </a:lnTo>
                    <a:lnTo>
                      <a:pt x="608" y="150"/>
                    </a:lnTo>
                    <a:lnTo>
                      <a:pt x="592" y="175"/>
                    </a:lnTo>
                    <a:lnTo>
                      <a:pt x="576" y="198"/>
                    </a:lnTo>
                    <a:lnTo>
                      <a:pt x="550" y="230"/>
                    </a:lnTo>
                    <a:lnTo>
                      <a:pt x="520" y="260"/>
                    </a:lnTo>
                    <a:lnTo>
                      <a:pt x="489" y="286"/>
                    </a:lnTo>
                    <a:lnTo>
                      <a:pt x="456" y="311"/>
                    </a:lnTo>
                    <a:lnTo>
                      <a:pt x="425" y="333"/>
                    </a:lnTo>
                    <a:lnTo>
                      <a:pt x="397" y="351"/>
                    </a:lnTo>
                    <a:lnTo>
                      <a:pt x="363" y="371"/>
                    </a:lnTo>
                    <a:lnTo>
                      <a:pt x="325" y="393"/>
                    </a:lnTo>
                    <a:lnTo>
                      <a:pt x="284" y="417"/>
                    </a:lnTo>
                    <a:lnTo>
                      <a:pt x="240" y="440"/>
                    </a:lnTo>
                    <a:lnTo>
                      <a:pt x="195" y="464"/>
                    </a:lnTo>
                    <a:lnTo>
                      <a:pt x="151" y="487"/>
                    </a:lnTo>
                    <a:lnTo>
                      <a:pt x="109" y="510"/>
                    </a:lnTo>
                    <a:lnTo>
                      <a:pt x="68" y="529"/>
                    </a:lnTo>
                    <a:lnTo>
                      <a:pt x="32" y="549"/>
                    </a:lnTo>
                    <a:lnTo>
                      <a:pt x="0" y="565"/>
                    </a:lnTo>
                    <a:lnTo>
                      <a:pt x="468" y="62"/>
                    </a:lnTo>
                    <a:lnTo>
                      <a:pt x="495" y="38"/>
                    </a:lnTo>
                    <a:lnTo>
                      <a:pt x="520" y="20"/>
                    </a:lnTo>
                    <a:lnTo>
                      <a:pt x="544" y="8"/>
                    </a:lnTo>
                    <a:lnTo>
                      <a:pt x="565" y="2"/>
                    </a:lnTo>
                    <a:lnTo>
                      <a:pt x="583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25" name="Freeform 347">
                <a:extLst>
                  <a:ext uri="{FF2B5EF4-FFF2-40B4-BE49-F238E27FC236}">
                    <a16:creationId xmlns:a16="http://schemas.microsoft.com/office/drawing/2014/main" id="{67C4D271-5795-5D47-92DE-90F37BB8456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8382615" y="10351653"/>
                <a:ext cx="1117949" cy="1437958"/>
              </a:xfrm>
              <a:custGeom>
                <a:avLst/>
                <a:gdLst>
                  <a:gd name="T0" fmla="*/ 489 w 538"/>
                  <a:gd name="T1" fmla="*/ 0 h 692"/>
                  <a:gd name="T2" fmla="*/ 500 w 538"/>
                  <a:gd name="T3" fmla="*/ 2 h 692"/>
                  <a:gd name="T4" fmla="*/ 512 w 538"/>
                  <a:gd name="T5" fmla="*/ 7 h 692"/>
                  <a:gd name="T6" fmla="*/ 523 w 538"/>
                  <a:gd name="T7" fmla="*/ 14 h 692"/>
                  <a:gd name="T8" fmla="*/ 531 w 538"/>
                  <a:gd name="T9" fmla="*/ 24 h 692"/>
                  <a:gd name="T10" fmla="*/ 536 w 538"/>
                  <a:gd name="T11" fmla="*/ 37 h 692"/>
                  <a:gd name="T12" fmla="*/ 538 w 538"/>
                  <a:gd name="T13" fmla="*/ 53 h 692"/>
                  <a:gd name="T14" fmla="*/ 537 w 538"/>
                  <a:gd name="T15" fmla="*/ 71 h 692"/>
                  <a:gd name="T16" fmla="*/ 532 w 538"/>
                  <a:gd name="T17" fmla="*/ 93 h 692"/>
                  <a:gd name="T18" fmla="*/ 521 w 538"/>
                  <a:gd name="T19" fmla="*/ 117 h 692"/>
                  <a:gd name="T20" fmla="*/ 504 w 538"/>
                  <a:gd name="T21" fmla="*/ 144 h 692"/>
                  <a:gd name="T22" fmla="*/ 482 w 538"/>
                  <a:gd name="T23" fmla="*/ 173 h 692"/>
                  <a:gd name="T24" fmla="*/ 0 w 538"/>
                  <a:gd name="T25" fmla="*/ 692 h 692"/>
                  <a:gd name="T26" fmla="*/ 15 w 538"/>
                  <a:gd name="T27" fmla="*/ 658 h 692"/>
                  <a:gd name="T28" fmla="*/ 32 w 538"/>
                  <a:gd name="T29" fmla="*/ 620 h 692"/>
                  <a:gd name="T30" fmla="*/ 50 w 538"/>
                  <a:gd name="T31" fmla="*/ 578 h 692"/>
                  <a:gd name="T32" fmla="*/ 71 w 538"/>
                  <a:gd name="T33" fmla="*/ 532 h 692"/>
                  <a:gd name="T34" fmla="*/ 92 w 538"/>
                  <a:gd name="T35" fmla="*/ 486 h 692"/>
                  <a:gd name="T36" fmla="*/ 114 w 538"/>
                  <a:gd name="T37" fmla="*/ 439 h 692"/>
                  <a:gd name="T38" fmla="*/ 137 w 538"/>
                  <a:gd name="T39" fmla="*/ 393 h 692"/>
                  <a:gd name="T40" fmla="*/ 157 w 538"/>
                  <a:gd name="T41" fmla="*/ 350 h 692"/>
                  <a:gd name="T42" fmla="*/ 177 w 538"/>
                  <a:gd name="T43" fmla="*/ 309 h 692"/>
                  <a:gd name="T44" fmla="*/ 197 w 538"/>
                  <a:gd name="T45" fmla="*/ 274 h 692"/>
                  <a:gd name="T46" fmla="*/ 214 w 538"/>
                  <a:gd name="T47" fmla="*/ 244 h 692"/>
                  <a:gd name="T48" fmla="*/ 233 w 538"/>
                  <a:gd name="T49" fmla="*/ 210 h 692"/>
                  <a:gd name="T50" fmla="*/ 257 w 538"/>
                  <a:gd name="T51" fmla="*/ 176 h 692"/>
                  <a:gd name="T52" fmla="*/ 283 w 538"/>
                  <a:gd name="T53" fmla="*/ 142 h 692"/>
                  <a:gd name="T54" fmla="*/ 311 w 538"/>
                  <a:gd name="T55" fmla="*/ 109 h 692"/>
                  <a:gd name="T56" fmla="*/ 342 w 538"/>
                  <a:gd name="T57" fmla="*/ 79 h 692"/>
                  <a:gd name="T58" fmla="*/ 364 w 538"/>
                  <a:gd name="T59" fmla="*/ 61 h 692"/>
                  <a:gd name="T60" fmla="*/ 388 w 538"/>
                  <a:gd name="T61" fmla="*/ 42 h 692"/>
                  <a:gd name="T62" fmla="*/ 414 w 538"/>
                  <a:gd name="T63" fmla="*/ 25 h 692"/>
                  <a:gd name="T64" fmla="*/ 439 w 538"/>
                  <a:gd name="T65" fmla="*/ 12 h 692"/>
                  <a:gd name="T66" fmla="*/ 464 w 538"/>
                  <a:gd name="T67" fmla="*/ 3 h 692"/>
                  <a:gd name="T68" fmla="*/ 489 w 538"/>
                  <a:gd name="T6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38" h="692">
                    <a:moveTo>
                      <a:pt x="489" y="0"/>
                    </a:moveTo>
                    <a:lnTo>
                      <a:pt x="500" y="2"/>
                    </a:lnTo>
                    <a:lnTo>
                      <a:pt x="512" y="7"/>
                    </a:lnTo>
                    <a:lnTo>
                      <a:pt x="523" y="14"/>
                    </a:lnTo>
                    <a:lnTo>
                      <a:pt x="531" y="24"/>
                    </a:lnTo>
                    <a:lnTo>
                      <a:pt x="536" y="37"/>
                    </a:lnTo>
                    <a:lnTo>
                      <a:pt x="538" y="53"/>
                    </a:lnTo>
                    <a:lnTo>
                      <a:pt x="537" y="71"/>
                    </a:lnTo>
                    <a:lnTo>
                      <a:pt x="532" y="93"/>
                    </a:lnTo>
                    <a:lnTo>
                      <a:pt x="521" y="117"/>
                    </a:lnTo>
                    <a:lnTo>
                      <a:pt x="504" y="144"/>
                    </a:lnTo>
                    <a:lnTo>
                      <a:pt x="482" y="173"/>
                    </a:lnTo>
                    <a:lnTo>
                      <a:pt x="0" y="692"/>
                    </a:lnTo>
                    <a:lnTo>
                      <a:pt x="15" y="658"/>
                    </a:lnTo>
                    <a:lnTo>
                      <a:pt x="32" y="620"/>
                    </a:lnTo>
                    <a:lnTo>
                      <a:pt x="50" y="578"/>
                    </a:lnTo>
                    <a:lnTo>
                      <a:pt x="71" y="532"/>
                    </a:lnTo>
                    <a:lnTo>
                      <a:pt x="92" y="486"/>
                    </a:lnTo>
                    <a:lnTo>
                      <a:pt x="114" y="439"/>
                    </a:lnTo>
                    <a:lnTo>
                      <a:pt x="137" y="393"/>
                    </a:lnTo>
                    <a:lnTo>
                      <a:pt x="157" y="350"/>
                    </a:lnTo>
                    <a:lnTo>
                      <a:pt x="177" y="309"/>
                    </a:lnTo>
                    <a:lnTo>
                      <a:pt x="197" y="274"/>
                    </a:lnTo>
                    <a:lnTo>
                      <a:pt x="214" y="244"/>
                    </a:lnTo>
                    <a:lnTo>
                      <a:pt x="233" y="210"/>
                    </a:lnTo>
                    <a:lnTo>
                      <a:pt x="257" y="176"/>
                    </a:lnTo>
                    <a:lnTo>
                      <a:pt x="283" y="142"/>
                    </a:lnTo>
                    <a:lnTo>
                      <a:pt x="311" y="109"/>
                    </a:lnTo>
                    <a:lnTo>
                      <a:pt x="342" y="79"/>
                    </a:lnTo>
                    <a:lnTo>
                      <a:pt x="364" y="61"/>
                    </a:lnTo>
                    <a:lnTo>
                      <a:pt x="388" y="42"/>
                    </a:lnTo>
                    <a:lnTo>
                      <a:pt x="414" y="25"/>
                    </a:lnTo>
                    <a:lnTo>
                      <a:pt x="439" y="12"/>
                    </a:lnTo>
                    <a:lnTo>
                      <a:pt x="464" y="3"/>
                    </a:lnTo>
                    <a:lnTo>
                      <a:pt x="489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2">
                      <a:lumMod val="7500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26" name="Freeform 348">
                <a:extLst>
                  <a:ext uri="{FF2B5EF4-FFF2-40B4-BE49-F238E27FC236}">
                    <a16:creationId xmlns:a16="http://schemas.microsoft.com/office/drawing/2014/main" id="{5E3B25E4-CB2A-B34B-9D8D-3DB7E052A23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8462614" y="10271652"/>
                <a:ext cx="1051456" cy="1531467"/>
              </a:xfrm>
              <a:custGeom>
                <a:avLst/>
                <a:gdLst>
                  <a:gd name="T0" fmla="*/ 377 w 506"/>
                  <a:gd name="T1" fmla="*/ 0 h 737"/>
                  <a:gd name="T2" fmla="*/ 409 w 506"/>
                  <a:gd name="T3" fmla="*/ 5 h 737"/>
                  <a:gd name="T4" fmla="*/ 427 w 506"/>
                  <a:gd name="T5" fmla="*/ 13 h 737"/>
                  <a:gd name="T6" fmla="*/ 444 w 506"/>
                  <a:gd name="T7" fmla="*/ 23 h 737"/>
                  <a:gd name="T8" fmla="*/ 461 w 506"/>
                  <a:gd name="T9" fmla="*/ 36 h 737"/>
                  <a:gd name="T10" fmla="*/ 477 w 506"/>
                  <a:gd name="T11" fmla="*/ 53 h 737"/>
                  <a:gd name="T12" fmla="*/ 490 w 506"/>
                  <a:gd name="T13" fmla="*/ 73 h 737"/>
                  <a:gd name="T14" fmla="*/ 500 w 506"/>
                  <a:gd name="T15" fmla="*/ 95 h 737"/>
                  <a:gd name="T16" fmla="*/ 506 w 506"/>
                  <a:gd name="T17" fmla="*/ 120 h 737"/>
                  <a:gd name="T18" fmla="*/ 506 w 506"/>
                  <a:gd name="T19" fmla="*/ 146 h 737"/>
                  <a:gd name="T20" fmla="*/ 500 w 506"/>
                  <a:gd name="T21" fmla="*/ 174 h 737"/>
                  <a:gd name="T22" fmla="*/ 489 w 506"/>
                  <a:gd name="T23" fmla="*/ 203 h 737"/>
                  <a:gd name="T24" fmla="*/ 468 w 506"/>
                  <a:gd name="T25" fmla="*/ 234 h 737"/>
                  <a:gd name="T26" fmla="*/ 0 w 506"/>
                  <a:gd name="T27" fmla="*/ 737 h 737"/>
                  <a:gd name="T28" fmla="*/ 8 w 506"/>
                  <a:gd name="T29" fmla="*/ 697 h 737"/>
                  <a:gd name="T30" fmla="*/ 16 w 506"/>
                  <a:gd name="T31" fmla="*/ 653 h 737"/>
                  <a:gd name="T32" fmla="*/ 27 w 506"/>
                  <a:gd name="T33" fmla="*/ 604 h 737"/>
                  <a:gd name="T34" fmla="*/ 37 w 506"/>
                  <a:gd name="T35" fmla="*/ 552 h 737"/>
                  <a:gd name="T36" fmla="*/ 49 w 506"/>
                  <a:gd name="T37" fmla="*/ 498 h 737"/>
                  <a:gd name="T38" fmla="*/ 61 w 506"/>
                  <a:gd name="T39" fmla="*/ 445 h 737"/>
                  <a:gd name="T40" fmla="*/ 72 w 506"/>
                  <a:gd name="T41" fmla="*/ 392 h 737"/>
                  <a:gd name="T42" fmla="*/ 85 w 506"/>
                  <a:gd name="T43" fmla="*/ 343 h 737"/>
                  <a:gd name="T44" fmla="*/ 99 w 506"/>
                  <a:gd name="T45" fmla="*/ 297 h 737"/>
                  <a:gd name="T46" fmla="*/ 110 w 506"/>
                  <a:gd name="T47" fmla="*/ 256 h 737"/>
                  <a:gd name="T48" fmla="*/ 122 w 506"/>
                  <a:gd name="T49" fmla="*/ 223 h 737"/>
                  <a:gd name="T50" fmla="*/ 135 w 506"/>
                  <a:gd name="T51" fmla="*/ 192 h 737"/>
                  <a:gd name="T52" fmla="*/ 150 w 506"/>
                  <a:gd name="T53" fmla="*/ 161 h 737"/>
                  <a:gd name="T54" fmla="*/ 167 w 506"/>
                  <a:gd name="T55" fmla="*/ 131 h 737"/>
                  <a:gd name="T56" fmla="*/ 188 w 506"/>
                  <a:gd name="T57" fmla="*/ 102 h 737"/>
                  <a:gd name="T58" fmla="*/ 210 w 506"/>
                  <a:gd name="T59" fmla="*/ 76 h 737"/>
                  <a:gd name="T60" fmla="*/ 237 w 506"/>
                  <a:gd name="T61" fmla="*/ 53 h 737"/>
                  <a:gd name="T62" fmla="*/ 261 w 506"/>
                  <a:gd name="T63" fmla="*/ 38 h 737"/>
                  <a:gd name="T64" fmla="*/ 287 w 506"/>
                  <a:gd name="T65" fmla="*/ 23 h 737"/>
                  <a:gd name="T66" fmla="*/ 316 w 506"/>
                  <a:gd name="T67" fmla="*/ 10 h 737"/>
                  <a:gd name="T68" fmla="*/ 346 w 506"/>
                  <a:gd name="T69" fmla="*/ 2 h 737"/>
                  <a:gd name="T70" fmla="*/ 377 w 506"/>
                  <a:gd name="T71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06" h="737">
                    <a:moveTo>
                      <a:pt x="377" y="0"/>
                    </a:moveTo>
                    <a:lnTo>
                      <a:pt x="409" y="5"/>
                    </a:lnTo>
                    <a:lnTo>
                      <a:pt x="427" y="13"/>
                    </a:lnTo>
                    <a:lnTo>
                      <a:pt x="444" y="23"/>
                    </a:lnTo>
                    <a:lnTo>
                      <a:pt x="461" y="36"/>
                    </a:lnTo>
                    <a:lnTo>
                      <a:pt x="477" y="53"/>
                    </a:lnTo>
                    <a:lnTo>
                      <a:pt x="490" y="73"/>
                    </a:lnTo>
                    <a:lnTo>
                      <a:pt x="500" y="95"/>
                    </a:lnTo>
                    <a:lnTo>
                      <a:pt x="506" y="120"/>
                    </a:lnTo>
                    <a:lnTo>
                      <a:pt x="506" y="146"/>
                    </a:lnTo>
                    <a:lnTo>
                      <a:pt x="500" y="174"/>
                    </a:lnTo>
                    <a:lnTo>
                      <a:pt x="489" y="203"/>
                    </a:lnTo>
                    <a:lnTo>
                      <a:pt x="468" y="234"/>
                    </a:lnTo>
                    <a:lnTo>
                      <a:pt x="0" y="737"/>
                    </a:lnTo>
                    <a:lnTo>
                      <a:pt x="8" y="697"/>
                    </a:lnTo>
                    <a:lnTo>
                      <a:pt x="16" y="653"/>
                    </a:lnTo>
                    <a:lnTo>
                      <a:pt x="27" y="604"/>
                    </a:lnTo>
                    <a:lnTo>
                      <a:pt x="37" y="552"/>
                    </a:lnTo>
                    <a:lnTo>
                      <a:pt x="49" y="498"/>
                    </a:lnTo>
                    <a:lnTo>
                      <a:pt x="61" y="445"/>
                    </a:lnTo>
                    <a:lnTo>
                      <a:pt x="72" y="392"/>
                    </a:lnTo>
                    <a:lnTo>
                      <a:pt x="85" y="343"/>
                    </a:lnTo>
                    <a:lnTo>
                      <a:pt x="99" y="297"/>
                    </a:lnTo>
                    <a:lnTo>
                      <a:pt x="110" y="256"/>
                    </a:lnTo>
                    <a:lnTo>
                      <a:pt x="122" y="223"/>
                    </a:lnTo>
                    <a:lnTo>
                      <a:pt x="135" y="192"/>
                    </a:lnTo>
                    <a:lnTo>
                      <a:pt x="150" y="161"/>
                    </a:lnTo>
                    <a:lnTo>
                      <a:pt x="167" y="131"/>
                    </a:lnTo>
                    <a:lnTo>
                      <a:pt x="188" y="102"/>
                    </a:lnTo>
                    <a:lnTo>
                      <a:pt x="210" y="76"/>
                    </a:lnTo>
                    <a:lnTo>
                      <a:pt x="237" y="53"/>
                    </a:lnTo>
                    <a:lnTo>
                      <a:pt x="261" y="38"/>
                    </a:lnTo>
                    <a:lnTo>
                      <a:pt x="287" y="23"/>
                    </a:lnTo>
                    <a:lnTo>
                      <a:pt x="316" y="10"/>
                    </a:lnTo>
                    <a:lnTo>
                      <a:pt x="346" y="2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2"/>
                  </a:gs>
                  <a:gs pos="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27" name="Freeform 349">
                <a:extLst>
                  <a:ext uri="{FF2B5EF4-FFF2-40B4-BE49-F238E27FC236}">
                    <a16:creationId xmlns:a16="http://schemas.microsoft.com/office/drawing/2014/main" id="{812357A3-0870-4949-916E-1857ECF6D1F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70095" y="8586415"/>
                <a:ext cx="2830201" cy="3002672"/>
              </a:xfrm>
              <a:custGeom>
                <a:avLst/>
                <a:gdLst>
                  <a:gd name="T0" fmla="*/ 1362 w 1362"/>
                  <a:gd name="T1" fmla="*/ 0 h 1445"/>
                  <a:gd name="T2" fmla="*/ 101 w 1362"/>
                  <a:gd name="T3" fmla="*/ 1445 h 1445"/>
                  <a:gd name="T4" fmla="*/ 0 w 1362"/>
                  <a:gd name="T5" fmla="*/ 1352 h 1445"/>
                  <a:gd name="T6" fmla="*/ 1362 w 1362"/>
                  <a:gd name="T7" fmla="*/ 0 h 1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62" h="1445">
                    <a:moveTo>
                      <a:pt x="1362" y="0"/>
                    </a:moveTo>
                    <a:lnTo>
                      <a:pt x="101" y="1445"/>
                    </a:lnTo>
                    <a:lnTo>
                      <a:pt x="0" y="1352"/>
                    </a:lnTo>
                    <a:lnTo>
                      <a:pt x="1362" y="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2"/>
                  </a:gs>
                  <a:gs pos="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lt1"/>
                  </a:solidFill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28" name="Freeform 350">
                <a:extLst>
                  <a:ext uri="{FF2B5EF4-FFF2-40B4-BE49-F238E27FC236}">
                    <a16:creationId xmlns:a16="http://schemas.microsoft.com/office/drawing/2014/main" id="{2B2F26E4-2A7C-D748-814A-D76C11C18B9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24639" y="8619662"/>
                <a:ext cx="330398" cy="336632"/>
              </a:xfrm>
              <a:custGeom>
                <a:avLst/>
                <a:gdLst>
                  <a:gd name="T0" fmla="*/ 107 w 159"/>
                  <a:gd name="T1" fmla="*/ 0 h 162"/>
                  <a:gd name="T2" fmla="*/ 125 w 159"/>
                  <a:gd name="T3" fmla="*/ 4 h 162"/>
                  <a:gd name="T4" fmla="*/ 141 w 159"/>
                  <a:gd name="T5" fmla="*/ 14 h 162"/>
                  <a:gd name="T6" fmla="*/ 153 w 159"/>
                  <a:gd name="T7" fmla="*/ 29 h 162"/>
                  <a:gd name="T8" fmla="*/ 158 w 159"/>
                  <a:gd name="T9" fmla="*/ 47 h 162"/>
                  <a:gd name="T10" fmla="*/ 159 w 159"/>
                  <a:gd name="T11" fmla="*/ 67 h 162"/>
                  <a:gd name="T12" fmla="*/ 154 w 159"/>
                  <a:gd name="T13" fmla="*/ 88 h 162"/>
                  <a:gd name="T14" fmla="*/ 144 w 159"/>
                  <a:gd name="T15" fmla="*/ 108 h 162"/>
                  <a:gd name="T16" fmla="*/ 129 w 159"/>
                  <a:gd name="T17" fmla="*/ 128 h 162"/>
                  <a:gd name="T18" fmla="*/ 111 w 159"/>
                  <a:gd name="T19" fmla="*/ 144 h 162"/>
                  <a:gd name="T20" fmla="*/ 91 w 159"/>
                  <a:gd name="T21" fmla="*/ 156 h 162"/>
                  <a:gd name="T22" fmla="*/ 70 w 159"/>
                  <a:gd name="T23" fmla="*/ 162 h 162"/>
                  <a:gd name="T24" fmla="*/ 51 w 159"/>
                  <a:gd name="T25" fmla="*/ 162 h 162"/>
                  <a:gd name="T26" fmla="*/ 32 w 159"/>
                  <a:gd name="T27" fmla="*/ 158 h 162"/>
                  <a:gd name="T28" fmla="*/ 17 w 159"/>
                  <a:gd name="T29" fmla="*/ 148 h 162"/>
                  <a:gd name="T30" fmla="*/ 6 w 159"/>
                  <a:gd name="T31" fmla="*/ 133 h 162"/>
                  <a:gd name="T32" fmla="*/ 0 w 159"/>
                  <a:gd name="T33" fmla="*/ 115 h 162"/>
                  <a:gd name="T34" fmla="*/ 0 w 159"/>
                  <a:gd name="T35" fmla="*/ 95 h 162"/>
                  <a:gd name="T36" fmla="*/ 3 w 159"/>
                  <a:gd name="T37" fmla="*/ 74 h 162"/>
                  <a:gd name="T38" fmla="*/ 14 w 159"/>
                  <a:gd name="T39" fmla="*/ 53 h 162"/>
                  <a:gd name="T40" fmla="*/ 28 w 159"/>
                  <a:gd name="T41" fmla="*/ 34 h 162"/>
                  <a:gd name="T42" fmla="*/ 47 w 159"/>
                  <a:gd name="T43" fmla="*/ 18 h 162"/>
                  <a:gd name="T44" fmla="*/ 68 w 159"/>
                  <a:gd name="T45" fmla="*/ 6 h 162"/>
                  <a:gd name="T46" fmla="*/ 87 w 159"/>
                  <a:gd name="T47" fmla="*/ 1 h 162"/>
                  <a:gd name="T48" fmla="*/ 107 w 159"/>
                  <a:gd name="T49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9" h="162">
                    <a:moveTo>
                      <a:pt x="107" y="0"/>
                    </a:moveTo>
                    <a:lnTo>
                      <a:pt x="125" y="4"/>
                    </a:lnTo>
                    <a:lnTo>
                      <a:pt x="141" y="14"/>
                    </a:lnTo>
                    <a:lnTo>
                      <a:pt x="153" y="29"/>
                    </a:lnTo>
                    <a:lnTo>
                      <a:pt x="158" y="47"/>
                    </a:lnTo>
                    <a:lnTo>
                      <a:pt x="159" y="67"/>
                    </a:lnTo>
                    <a:lnTo>
                      <a:pt x="154" y="88"/>
                    </a:lnTo>
                    <a:lnTo>
                      <a:pt x="144" y="108"/>
                    </a:lnTo>
                    <a:lnTo>
                      <a:pt x="129" y="128"/>
                    </a:lnTo>
                    <a:lnTo>
                      <a:pt x="111" y="144"/>
                    </a:lnTo>
                    <a:lnTo>
                      <a:pt x="91" y="156"/>
                    </a:lnTo>
                    <a:lnTo>
                      <a:pt x="70" y="162"/>
                    </a:lnTo>
                    <a:lnTo>
                      <a:pt x="51" y="162"/>
                    </a:lnTo>
                    <a:lnTo>
                      <a:pt x="32" y="158"/>
                    </a:lnTo>
                    <a:lnTo>
                      <a:pt x="17" y="148"/>
                    </a:lnTo>
                    <a:lnTo>
                      <a:pt x="6" y="133"/>
                    </a:lnTo>
                    <a:lnTo>
                      <a:pt x="0" y="115"/>
                    </a:lnTo>
                    <a:lnTo>
                      <a:pt x="0" y="95"/>
                    </a:lnTo>
                    <a:lnTo>
                      <a:pt x="3" y="74"/>
                    </a:lnTo>
                    <a:lnTo>
                      <a:pt x="14" y="53"/>
                    </a:lnTo>
                    <a:lnTo>
                      <a:pt x="28" y="34"/>
                    </a:lnTo>
                    <a:lnTo>
                      <a:pt x="47" y="18"/>
                    </a:lnTo>
                    <a:lnTo>
                      <a:pt x="68" y="6"/>
                    </a:lnTo>
                    <a:lnTo>
                      <a:pt x="87" y="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15C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599" b="1" dirty="0">
                  <a:latin typeface="Raleway SemiBold" panose="020B0503030101060003" pitchFamily="34" charset="77"/>
                </a:endParaRPr>
              </a:p>
            </p:txBody>
          </p:sp>
          <p:sp>
            <p:nvSpPr>
              <p:cNvPr id="29" name="Freeform 351">
                <a:extLst>
                  <a:ext uri="{FF2B5EF4-FFF2-40B4-BE49-F238E27FC236}">
                    <a16:creationId xmlns:a16="http://schemas.microsoft.com/office/drawing/2014/main" id="{7113C75E-6982-ED48-9E75-A436C72832E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22561" y="8594726"/>
                <a:ext cx="889372" cy="920542"/>
              </a:xfrm>
              <a:custGeom>
                <a:avLst/>
                <a:gdLst>
                  <a:gd name="T0" fmla="*/ 343 w 428"/>
                  <a:gd name="T1" fmla="*/ 0 h 443"/>
                  <a:gd name="T2" fmla="*/ 345 w 428"/>
                  <a:gd name="T3" fmla="*/ 21 h 443"/>
                  <a:gd name="T4" fmla="*/ 352 w 428"/>
                  <a:gd name="T5" fmla="*/ 39 h 443"/>
                  <a:gd name="T6" fmla="*/ 366 w 428"/>
                  <a:gd name="T7" fmla="*/ 54 h 443"/>
                  <a:gd name="T8" fmla="*/ 379 w 428"/>
                  <a:gd name="T9" fmla="*/ 64 h 443"/>
                  <a:gd name="T10" fmla="*/ 393 w 428"/>
                  <a:gd name="T11" fmla="*/ 71 h 443"/>
                  <a:gd name="T12" fmla="*/ 410 w 428"/>
                  <a:gd name="T13" fmla="*/ 72 h 443"/>
                  <a:gd name="T14" fmla="*/ 428 w 428"/>
                  <a:gd name="T15" fmla="*/ 70 h 443"/>
                  <a:gd name="T16" fmla="*/ 127 w 428"/>
                  <a:gd name="T17" fmla="*/ 411 h 443"/>
                  <a:gd name="T18" fmla="*/ 125 w 428"/>
                  <a:gd name="T19" fmla="*/ 414 h 443"/>
                  <a:gd name="T20" fmla="*/ 106 w 428"/>
                  <a:gd name="T21" fmla="*/ 428 h 443"/>
                  <a:gd name="T22" fmla="*/ 87 w 428"/>
                  <a:gd name="T23" fmla="*/ 439 h 443"/>
                  <a:gd name="T24" fmla="*/ 68 w 428"/>
                  <a:gd name="T25" fmla="*/ 443 h 443"/>
                  <a:gd name="T26" fmla="*/ 50 w 428"/>
                  <a:gd name="T27" fmla="*/ 443 h 443"/>
                  <a:gd name="T28" fmla="*/ 33 w 428"/>
                  <a:gd name="T29" fmla="*/ 437 h 443"/>
                  <a:gd name="T30" fmla="*/ 17 w 428"/>
                  <a:gd name="T31" fmla="*/ 427 h 443"/>
                  <a:gd name="T32" fmla="*/ 7 w 428"/>
                  <a:gd name="T33" fmla="*/ 413 h 443"/>
                  <a:gd name="T34" fmla="*/ 0 w 428"/>
                  <a:gd name="T35" fmla="*/ 396 h 443"/>
                  <a:gd name="T36" fmla="*/ 0 w 428"/>
                  <a:gd name="T37" fmla="*/ 377 h 443"/>
                  <a:gd name="T38" fmla="*/ 4 w 428"/>
                  <a:gd name="T39" fmla="*/ 356 h 443"/>
                  <a:gd name="T40" fmla="*/ 12 w 428"/>
                  <a:gd name="T41" fmla="*/ 337 h 443"/>
                  <a:gd name="T42" fmla="*/ 26 w 428"/>
                  <a:gd name="T43" fmla="*/ 317 h 443"/>
                  <a:gd name="T44" fmla="*/ 26 w 428"/>
                  <a:gd name="T45" fmla="*/ 317 h 443"/>
                  <a:gd name="T46" fmla="*/ 28 w 428"/>
                  <a:gd name="T47" fmla="*/ 314 h 443"/>
                  <a:gd name="T48" fmla="*/ 29 w 428"/>
                  <a:gd name="T49" fmla="*/ 313 h 443"/>
                  <a:gd name="T50" fmla="*/ 37 w 428"/>
                  <a:gd name="T51" fmla="*/ 305 h 443"/>
                  <a:gd name="T52" fmla="*/ 343 w 428"/>
                  <a:gd name="T53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8" h="443">
                    <a:moveTo>
                      <a:pt x="343" y="0"/>
                    </a:moveTo>
                    <a:lnTo>
                      <a:pt x="345" y="21"/>
                    </a:lnTo>
                    <a:lnTo>
                      <a:pt x="352" y="39"/>
                    </a:lnTo>
                    <a:lnTo>
                      <a:pt x="366" y="54"/>
                    </a:lnTo>
                    <a:lnTo>
                      <a:pt x="379" y="64"/>
                    </a:lnTo>
                    <a:lnTo>
                      <a:pt x="393" y="71"/>
                    </a:lnTo>
                    <a:lnTo>
                      <a:pt x="410" y="72"/>
                    </a:lnTo>
                    <a:lnTo>
                      <a:pt x="428" y="70"/>
                    </a:lnTo>
                    <a:lnTo>
                      <a:pt x="127" y="411"/>
                    </a:lnTo>
                    <a:lnTo>
                      <a:pt x="125" y="414"/>
                    </a:lnTo>
                    <a:lnTo>
                      <a:pt x="106" y="428"/>
                    </a:lnTo>
                    <a:lnTo>
                      <a:pt x="87" y="439"/>
                    </a:lnTo>
                    <a:lnTo>
                      <a:pt x="68" y="443"/>
                    </a:lnTo>
                    <a:lnTo>
                      <a:pt x="50" y="443"/>
                    </a:lnTo>
                    <a:lnTo>
                      <a:pt x="33" y="437"/>
                    </a:lnTo>
                    <a:lnTo>
                      <a:pt x="17" y="427"/>
                    </a:lnTo>
                    <a:lnTo>
                      <a:pt x="7" y="413"/>
                    </a:lnTo>
                    <a:lnTo>
                      <a:pt x="0" y="396"/>
                    </a:lnTo>
                    <a:lnTo>
                      <a:pt x="0" y="377"/>
                    </a:lnTo>
                    <a:lnTo>
                      <a:pt x="4" y="356"/>
                    </a:lnTo>
                    <a:lnTo>
                      <a:pt x="12" y="337"/>
                    </a:lnTo>
                    <a:lnTo>
                      <a:pt x="26" y="317"/>
                    </a:lnTo>
                    <a:lnTo>
                      <a:pt x="26" y="317"/>
                    </a:lnTo>
                    <a:lnTo>
                      <a:pt x="28" y="314"/>
                    </a:lnTo>
                    <a:lnTo>
                      <a:pt x="29" y="313"/>
                    </a:lnTo>
                    <a:lnTo>
                      <a:pt x="37" y="305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599" b="1" dirty="0">
                  <a:latin typeface="Raleway SemiBold" panose="020B0503030101060003" pitchFamily="34" charset="7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C6536B-328C-8B4B-A28B-2C66FE632116}"/>
              </a:ext>
            </a:extLst>
          </p:cNvPr>
          <p:cNvSpPr txBox="1"/>
          <p:nvPr/>
        </p:nvSpPr>
        <p:spPr>
          <a:xfrm flipH="1">
            <a:off x="5227910" y="1127895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4B6C05-9B60-6E40-908F-F679983E9433}"/>
              </a:ext>
            </a:extLst>
          </p:cNvPr>
          <p:cNvSpPr/>
          <p:nvPr/>
        </p:nvSpPr>
        <p:spPr>
          <a:xfrm>
            <a:off x="4442246" y="661874"/>
            <a:ext cx="3307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99000">
                      <a:schemeClr val="accent3">
                        <a:alpha val="69000"/>
                      </a:schemeClr>
                    </a:gs>
                  </a:gsLst>
                  <a:lin ang="0" scaled="1"/>
                </a:gradFill>
              </a:rPr>
              <a:t>TARGET</a:t>
            </a:r>
            <a:r>
              <a:rPr lang="en-US" sz="3200" dirty="0"/>
              <a:t> </a:t>
            </a:r>
            <a:r>
              <a:rPr lang="en-US" sz="3200" dirty="0">
                <a:latin typeface="+mj-lt"/>
              </a:rPr>
              <a:t>AUDIENCE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1E37E4-0C85-7849-9033-1596EA44ED5C}"/>
              </a:ext>
            </a:extLst>
          </p:cNvPr>
          <p:cNvSpPr txBox="1"/>
          <p:nvPr/>
        </p:nvSpPr>
        <p:spPr>
          <a:xfrm>
            <a:off x="753585" y="2015629"/>
            <a:ext cx="186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alpha val="90000"/>
                  </a:schemeClr>
                </a:solidFill>
              </a:rPr>
              <a:t>Data analysis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4B41D1-C18D-994B-83A6-3194BBCD748D}"/>
              </a:ext>
            </a:extLst>
          </p:cNvPr>
          <p:cNvSpPr/>
          <p:nvPr/>
        </p:nvSpPr>
        <p:spPr>
          <a:xfrm>
            <a:off x="760966" y="2434771"/>
            <a:ext cx="32159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Lorem ipsum dolor sit amet,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enim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morbi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aliquet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tortor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, dictum do vitae sit cum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suscipit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nullam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. Lorem ipsum dolor sit amet,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enim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morbi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aliquet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tortor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risus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, dictum do vitae sit cum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suscipit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nullam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</a:rPr>
              <a:t>dignissim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  <a:p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0" name="Freeform 112">
            <a:extLst>
              <a:ext uri="{FF2B5EF4-FFF2-40B4-BE49-F238E27FC236}">
                <a16:creationId xmlns:a16="http://schemas.microsoft.com/office/drawing/2014/main" id="{0A99E6E3-C01D-D34D-A367-C939D0AEE205}"/>
              </a:ext>
            </a:extLst>
          </p:cNvPr>
          <p:cNvSpPr>
            <a:spLocks noChangeAspect="1" noEditPoints="1"/>
          </p:cNvSpPr>
          <p:nvPr/>
        </p:nvSpPr>
        <p:spPr bwMode="auto">
          <a:xfrm rot="10800000">
            <a:off x="891726" y="4571959"/>
            <a:ext cx="380318" cy="385565"/>
          </a:xfrm>
          <a:custGeom>
            <a:avLst/>
            <a:gdLst/>
            <a:ahLst/>
            <a:cxnLst>
              <a:cxn ang="0">
                <a:pos x="26" y="55"/>
              </a:cxn>
              <a:cxn ang="0">
                <a:pos x="14" y="67"/>
              </a:cxn>
              <a:cxn ang="0">
                <a:pos x="13" y="68"/>
              </a:cxn>
              <a:cxn ang="0">
                <a:pos x="12" y="67"/>
              </a:cxn>
              <a:cxn ang="0">
                <a:pos x="0" y="55"/>
              </a:cxn>
              <a:cxn ang="0">
                <a:pos x="0" y="54"/>
              </a:cxn>
              <a:cxn ang="0">
                <a:pos x="1" y="53"/>
              </a:cxn>
              <a:cxn ang="0">
                <a:pos x="8" y="53"/>
              </a:cxn>
              <a:cxn ang="0">
                <a:pos x="8" y="1"/>
              </a:cxn>
              <a:cxn ang="0">
                <a:pos x="10" y="0"/>
              </a:cxn>
              <a:cxn ang="0">
                <a:pos x="17" y="0"/>
              </a:cxn>
              <a:cxn ang="0">
                <a:pos x="18" y="1"/>
              </a:cxn>
              <a:cxn ang="0">
                <a:pos x="18" y="53"/>
              </a:cxn>
              <a:cxn ang="0">
                <a:pos x="25" y="53"/>
              </a:cxn>
              <a:cxn ang="0">
                <a:pos x="27" y="54"/>
              </a:cxn>
              <a:cxn ang="0">
                <a:pos x="26" y="55"/>
              </a:cxn>
              <a:cxn ang="0">
                <a:pos x="67" y="8"/>
              </a:cxn>
              <a:cxn ang="0">
                <a:pos x="66" y="9"/>
              </a:cxn>
              <a:cxn ang="0">
                <a:pos x="34" y="9"/>
              </a:cxn>
              <a:cxn ang="0">
                <a:pos x="33" y="8"/>
              </a:cxn>
              <a:cxn ang="0">
                <a:pos x="33" y="1"/>
              </a:cxn>
              <a:cxn ang="0">
                <a:pos x="34" y="0"/>
              </a:cxn>
              <a:cxn ang="0">
                <a:pos x="66" y="0"/>
              </a:cxn>
              <a:cxn ang="0">
                <a:pos x="67" y="1"/>
              </a:cxn>
              <a:cxn ang="0">
                <a:pos x="67" y="8"/>
              </a:cxn>
              <a:cxn ang="0">
                <a:pos x="60" y="28"/>
              </a:cxn>
              <a:cxn ang="0">
                <a:pos x="58" y="29"/>
              </a:cxn>
              <a:cxn ang="0">
                <a:pos x="34" y="29"/>
              </a:cxn>
              <a:cxn ang="0">
                <a:pos x="33" y="28"/>
              </a:cxn>
              <a:cxn ang="0">
                <a:pos x="33" y="20"/>
              </a:cxn>
              <a:cxn ang="0">
                <a:pos x="34" y="19"/>
              </a:cxn>
              <a:cxn ang="0">
                <a:pos x="58" y="19"/>
              </a:cxn>
              <a:cxn ang="0">
                <a:pos x="60" y="20"/>
              </a:cxn>
              <a:cxn ang="0">
                <a:pos x="60" y="28"/>
              </a:cxn>
              <a:cxn ang="0">
                <a:pos x="52" y="47"/>
              </a:cxn>
              <a:cxn ang="0">
                <a:pos x="51" y="48"/>
              </a:cxn>
              <a:cxn ang="0">
                <a:pos x="34" y="48"/>
              </a:cxn>
              <a:cxn ang="0">
                <a:pos x="33" y="47"/>
              </a:cxn>
              <a:cxn ang="0">
                <a:pos x="33" y="40"/>
              </a:cxn>
              <a:cxn ang="0">
                <a:pos x="34" y="39"/>
              </a:cxn>
              <a:cxn ang="0">
                <a:pos x="51" y="39"/>
              </a:cxn>
              <a:cxn ang="0">
                <a:pos x="52" y="40"/>
              </a:cxn>
              <a:cxn ang="0">
                <a:pos x="52" y="47"/>
              </a:cxn>
              <a:cxn ang="0">
                <a:pos x="45" y="67"/>
              </a:cxn>
              <a:cxn ang="0">
                <a:pos x="44" y="68"/>
              </a:cxn>
              <a:cxn ang="0">
                <a:pos x="34" y="68"/>
              </a:cxn>
              <a:cxn ang="0">
                <a:pos x="33" y="67"/>
              </a:cxn>
              <a:cxn ang="0">
                <a:pos x="33" y="59"/>
              </a:cxn>
              <a:cxn ang="0">
                <a:pos x="34" y="58"/>
              </a:cxn>
              <a:cxn ang="0">
                <a:pos x="44" y="58"/>
              </a:cxn>
              <a:cxn ang="0">
                <a:pos x="45" y="59"/>
              </a:cxn>
              <a:cxn ang="0">
                <a:pos x="45" y="67"/>
              </a:cxn>
            </a:cxnLst>
            <a:rect l="0" t="0" r="r" b="b"/>
            <a:pathLst>
              <a:path w="67" h="68">
                <a:moveTo>
                  <a:pt x="26" y="55"/>
                </a:moveTo>
                <a:cubicBezTo>
                  <a:pt x="14" y="67"/>
                  <a:pt x="14" y="67"/>
                  <a:pt x="14" y="67"/>
                </a:cubicBezTo>
                <a:cubicBezTo>
                  <a:pt x="14" y="68"/>
                  <a:pt x="14" y="68"/>
                  <a:pt x="13" y="68"/>
                </a:cubicBezTo>
                <a:cubicBezTo>
                  <a:pt x="13" y="68"/>
                  <a:pt x="13" y="68"/>
                  <a:pt x="12" y="6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4"/>
                  <a:pt x="0" y="54"/>
                </a:cubicBezTo>
                <a:cubicBezTo>
                  <a:pt x="0" y="53"/>
                  <a:pt x="1" y="53"/>
                  <a:pt x="1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9" y="0"/>
                  <a:pt x="1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53"/>
                  <a:pt x="18" y="53"/>
                  <a:pt x="18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6" y="53"/>
                  <a:pt x="27" y="54"/>
                  <a:pt x="27" y="54"/>
                </a:cubicBezTo>
                <a:cubicBezTo>
                  <a:pt x="27" y="55"/>
                  <a:pt x="27" y="55"/>
                  <a:pt x="26" y="55"/>
                </a:cubicBezTo>
                <a:close/>
                <a:moveTo>
                  <a:pt x="67" y="8"/>
                </a:moveTo>
                <a:cubicBezTo>
                  <a:pt x="67" y="9"/>
                  <a:pt x="66" y="9"/>
                  <a:pt x="66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8"/>
                </a:cubicBezTo>
                <a:cubicBezTo>
                  <a:pt x="33" y="1"/>
                  <a:pt x="33" y="1"/>
                  <a:pt x="33" y="1"/>
                </a:cubicBezTo>
                <a:cubicBezTo>
                  <a:pt x="33" y="0"/>
                  <a:pt x="33" y="0"/>
                  <a:pt x="34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7" y="0"/>
                  <a:pt x="67" y="1"/>
                </a:cubicBezTo>
                <a:lnTo>
                  <a:pt x="67" y="8"/>
                </a:lnTo>
                <a:close/>
                <a:moveTo>
                  <a:pt x="60" y="28"/>
                </a:moveTo>
                <a:cubicBezTo>
                  <a:pt x="60" y="28"/>
                  <a:pt x="59" y="29"/>
                  <a:pt x="58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3" y="29"/>
                  <a:pt x="33" y="28"/>
                  <a:pt x="33" y="28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3" y="19"/>
                  <a:pt x="34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59" y="19"/>
                  <a:pt x="60" y="20"/>
                  <a:pt x="60" y="20"/>
                </a:cubicBezTo>
                <a:lnTo>
                  <a:pt x="60" y="28"/>
                </a:lnTo>
                <a:close/>
                <a:moveTo>
                  <a:pt x="52" y="47"/>
                </a:moveTo>
                <a:cubicBezTo>
                  <a:pt x="52" y="48"/>
                  <a:pt x="52" y="48"/>
                  <a:pt x="51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3" y="48"/>
                  <a:pt x="33" y="48"/>
                  <a:pt x="33" y="47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39"/>
                  <a:pt x="33" y="39"/>
                  <a:pt x="34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2" y="39"/>
                  <a:pt x="52" y="39"/>
                  <a:pt x="52" y="40"/>
                </a:cubicBezTo>
                <a:lnTo>
                  <a:pt x="52" y="47"/>
                </a:lnTo>
                <a:close/>
                <a:moveTo>
                  <a:pt x="45" y="67"/>
                </a:moveTo>
                <a:cubicBezTo>
                  <a:pt x="45" y="67"/>
                  <a:pt x="44" y="68"/>
                  <a:pt x="44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33" y="68"/>
                  <a:pt x="33" y="67"/>
                  <a:pt x="33" y="67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3" y="58"/>
                  <a:pt x="34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4" y="58"/>
                  <a:pt x="45" y="59"/>
                  <a:pt x="45" y="59"/>
                </a:cubicBezTo>
                <a:lnTo>
                  <a:pt x="45" y="6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 SemiBold" panose="020B0503030101060003" pitchFamily="34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90B38E-0AC0-E84C-99AB-5512D2DFAB48}"/>
              </a:ext>
            </a:extLst>
          </p:cNvPr>
          <p:cNvSpPr txBox="1"/>
          <p:nvPr/>
        </p:nvSpPr>
        <p:spPr>
          <a:xfrm>
            <a:off x="1272045" y="4423573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65%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817F91-0602-0045-98BF-F94AE83AF50D}"/>
              </a:ext>
            </a:extLst>
          </p:cNvPr>
          <p:cNvSpPr txBox="1"/>
          <p:nvPr/>
        </p:nvSpPr>
        <p:spPr>
          <a:xfrm>
            <a:off x="1272045" y="4764741"/>
            <a:ext cx="1560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alpha val="50000"/>
                  </a:schemeClr>
                </a:solidFill>
              </a:rPr>
              <a:t>Visits vis Smartphone</a:t>
            </a:r>
          </a:p>
        </p:txBody>
      </p:sp>
      <p:sp>
        <p:nvSpPr>
          <p:cNvPr id="43" name="Freeform 112">
            <a:extLst>
              <a:ext uri="{FF2B5EF4-FFF2-40B4-BE49-F238E27FC236}">
                <a16:creationId xmlns:a16="http://schemas.microsoft.com/office/drawing/2014/main" id="{77BBC250-3840-C942-BD23-ACACA55B2504}"/>
              </a:ext>
            </a:extLst>
          </p:cNvPr>
          <p:cNvSpPr>
            <a:spLocks noChangeAspect="1" noEditPoints="1"/>
          </p:cNvSpPr>
          <p:nvPr/>
        </p:nvSpPr>
        <p:spPr bwMode="auto">
          <a:xfrm rot="10800000">
            <a:off x="891726" y="5344179"/>
            <a:ext cx="380318" cy="385565"/>
          </a:xfrm>
          <a:custGeom>
            <a:avLst/>
            <a:gdLst/>
            <a:ahLst/>
            <a:cxnLst>
              <a:cxn ang="0">
                <a:pos x="26" y="55"/>
              </a:cxn>
              <a:cxn ang="0">
                <a:pos x="14" y="67"/>
              </a:cxn>
              <a:cxn ang="0">
                <a:pos x="13" y="68"/>
              </a:cxn>
              <a:cxn ang="0">
                <a:pos x="12" y="67"/>
              </a:cxn>
              <a:cxn ang="0">
                <a:pos x="0" y="55"/>
              </a:cxn>
              <a:cxn ang="0">
                <a:pos x="0" y="54"/>
              </a:cxn>
              <a:cxn ang="0">
                <a:pos x="1" y="53"/>
              </a:cxn>
              <a:cxn ang="0">
                <a:pos x="8" y="53"/>
              </a:cxn>
              <a:cxn ang="0">
                <a:pos x="8" y="1"/>
              </a:cxn>
              <a:cxn ang="0">
                <a:pos x="10" y="0"/>
              </a:cxn>
              <a:cxn ang="0">
                <a:pos x="17" y="0"/>
              </a:cxn>
              <a:cxn ang="0">
                <a:pos x="18" y="1"/>
              </a:cxn>
              <a:cxn ang="0">
                <a:pos x="18" y="53"/>
              </a:cxn>
              <a:cxn ang="0">
                <a:pos x="25" y="53"/>
              </a:cxn>
              <a:cxn ang="0">
                <a:pos x="27" y="54"/>
              </a:cxn>
              <a:cxn ang="0">
                <a:pos x="26" y="55"/>
              </a:cxn>
              <a:cxn ang="0">
                <a:pos x="67" y="8"/>
              </a:cxn>
              <a:cxn ang="0">
                <a:pos x="66" y="9"/>
              </a:cxn>
              <a:cxn ang="0">
                <a:pos x="34" y="9"/>
              </a:cxn>
              <a:cxn ang="0">
                <a:pos x="33" y="8"/>
              </a:cxn>
              <a:cxn ang="0">
                <a:pos x="33" y="1"/>
              </a:cxn>
              <a:cxn ang="0">
                <a:pos x="34" y="0"/>
              </a:cxn>
              <a:cxn ang="0">
                <a:pos x="66" y="0"/>
              </a:cxn>
              <a:cxn ang="0">
                <a:pos x="67" y="1"/>
              </a:cxn>
              <a:cxn ang="0">
                <a:pos x="67" y="8"/>
              </a:cxn>
              <a:cxn ang="0">
                <a:pos x="60" y="28"/>
              </a:cxn>
              <a:cxn ang="0">
                <a:pos x="58" y="29"/>
              </a:cxn>
              <a:cxn ang="0">
                <a:pos x="34" y="29"/>
              </a:cxn>
              <a:cxn ang="0">
                <a:pos x="33" y="28"/>
              </a:cxn>
              <a:cxn ang="0">
                <a:pos x="33" y="20"/>
              </a:cxn>
              <a:cxn ang="0">
                <a:pos x="34" y="19"/>
              </a:cxn>
              <a:cxn ang="0">
                <a:pos x="58" y="19"/>
              </a:cxn>
              <a:cxn ang="0">
                <a:pos x="60" y="20"/>
              </a:cxn>
              <a:cxn ang="0">
                <a:pos x="60" y="28"/>
              </a:cxn>
              <a:cxn ang="0">
                <a:pos x="52" y="47"/>
              </a:cxn>
              <a:cxn ang="0">
                <a:pos x="51" y="48"/>
              </a:cxn>
              <a:cxn ang="0">
                <a:pos x="34" y="48"/>
              </a:cxn>
              <a:cxn ang="0">
                <a:pos x="33" y="47"/>
              </a:cxn>
              <a:cxn ang="0">
                <a:pos x="33" y="40"/>
              </a:cxn>
              <a:cxn ang="0">
                <a:pos x="34" y="39"/>
              </a:cxn>
              <a:cxn ang="0">
                <a:pos x="51" y="39"/>
              </a:cxn>
              <a:cxn ang="0">
                <a:pos x="52" y="40"/>
              </a:cxn>
              <a:cxn ang="0">
                <a:pos x="52" y="47"/>
              </a:cxn>
              <a:cxn ang="0">
                <a:pos x="45" y="67"/>
              </a:cxn>
              <a:cxn ang="0">
                <a:pos x="44" y="68"/>
              </a:cxn>
              <a:cxn ang="0">
                <a:pos x="34" y="68"/>
              </a:cxn>
              <a:cxn ang="0">
                <a:pos x="33" y="67"/>
              </a:cxn>
              <a:cxn ang="0">
                <a:pos x="33" y="59"/>
              </a:cxn>
              <a:cxn ang="0">
                <a:pos x="34" y="58"/>
              </a:cxn>
              <a:cxn ang="0">
                <a:pos x="44" y="58"/>
              </a:cxn>
              <a:cxn ang="0">
                <a:pos x="45" y="59"/>
              </a:cxn>
              <a:cxn ang="0">
                <a:pos x="45" y="67"/>
              </a:cxn>
            </a:cxnLst>
            <a:rect l="0" t="0" r="r" b="b"/>
            <a:pathLst>
              <a:path w="67" h="68">
                <a:moveTo>
                  <a:pt x="26" y="55"/>
                </a:moveTo>
                <a:cubicBezTo>
                  <a:pt x="14" y="67"/>
                  <a:pt x="14" y="67"/>
                  <a:pt x="14" y="67"/>
                </a:cubicBezTo>
                <a:cubicBezTo>
                  <a:pt x="14" y="68"/>
                  <a:pt x="14" y="68"/>
                  <a:pt x="13" y="68"/>
                </a:cubicBezTo>
                <a:cubicBezTo>
                  <a:pt x="13" y="68"/>
                  <a:pt x="13" y="68"/>
                  <a:pt x="12" y="6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4"/>
                  <a:pt x="0" y="54"/>
                </a:cubicBezTo>
                <a:cubicBezTo>
                  <a:pt x="0" y="53"/>
                  <a:pt x="1" y="53"/>
                  <a:pt x="1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9" y="0"/>
                  <a:pt x="1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53"/>
                  <a:pt x="18" y="53"/>
                  <a:pt x="18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6" y="53"/>
                  <a:pt x="27" y="54"/>
                  <a:pt x="27" y="54"/>
                </a:cubicBezTo>
                <a:cubicBezTo>
                  <a:pt x="27" y="55"/>
                  <a:pt x="27" y="55"/>
                  <a:pt x="26" y="55"/>
                </a:cubicBezTo>
                <a:close/>
                <a:moveTo>
                  <a:pt x="67" y="8"/>
                </a:moveTo>
                <a:cubicBezTo>
                  <a:pt x="67" y="9"/>
                  <a:pt x="66" y="9"/>
                  <a:pt x="66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8"/>
                </a:cubicBezTo>
                <a:cubicBezTo>
                  <a:pt x="33" y="1"/>
                  <a:pt x="33" y="1"/>
                  <a:pt x="33" y="1"/>
                </a:cubicBezTo>
                <a:cubicBezTo>
                  <a:pt x="33" y="0"/>
                  <a:pt x="33" y="0"/>
                  <a:pt x="34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7" y="0"/>
                  <a:pt x="67" y="1"/>
                </a:cubicBezTo>
                <a:lnTo>
                  <a:pt x="67" y="8"/>
                </a:lnTo>
                <a:close/>
                <a:moveTo>
                  <a:pt x="60" y="28"/>
                </a:moveTo>
                <a:cubicBezTo>
                  <a:pt x="60" y="28"/>
                  <a:pt x="59" y="29"/>
                  <a:pt x="58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3" y="29"/>
                  <a:pt x="33" y="28"/>
                  <a:pt x="33" y="28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3" y="19"/>
                  <a:pt x="34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59" y="19"/>
                  <a:pt x="60" y="20"/>
                  <a:pt x="60" y="20"/>
                </a:cubicBezTo>
                <a:lnTo>
                  <a:pt x="60" y="28"/>
                </a:lnTo>
                <a:close/>
                <a:moveTo>
                  <a:pt x="52" y="47"/>
                </a:moveTo>
                <a:cubicBezTo>
                  <a:pt x="52" y="48"/>
                  <a:pt x="52" y="48"/>
                  <a:pt x="51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3" y="48"/>
                  <a:pt x="33" y="48"/>
                  <a:pt x="33" y="47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39"/>
                  <a:pt x="33" y="39"/>
                  <a:pt x="34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2" y="39"/>
                  <a:pt x="52" y="39"/>
                  <a:pt x="52" y="40"/>
                </a:cubicBezTo>
                <a:lnTo>
                  <a:pt x="52" y="47"/>
                </a:lnTo>
                <a:close/>
                <a:moveTo>
                  <a:pt x="45" y="67"/>
                </a:moveTo>
                <a:cubicBezTo>
                  <a:pt x="45" y="67"/>
                  <a:pt x="44" y="68"/>
                  <a:pt x="44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33" y="68"/>
                  <a:pt x="33" y="67"/>
                  <a:pt x="33" y="67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3" y="58"/>
                  <a:pt x="34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4" y="58"/>
                  <a:pt x="45" y="59"/>
                  <a:pt x="45" y="59"/>
                </a:cubicBezTo>
                <a:lnTo>
                  <a:pt x="45" y="6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 SemiBold" panose="020B0503030101060003" pitchFamily="34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B6B68B-664A-9D4A-9A00-8E7FC71087E7}"/>
              </a:ext>
            </a:extLst>
          </p:cNvPr>
          <p:cNvSpPr txBox="1"/>
          <p:nvPr/>
        </p:nvSpPr>
        <p:spPr>
          <a:xfrm>
            <a:off x="1272045" y="5195793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35%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7C2FBF-F9AA-F647-9A92-CB694B2A2D82}"/>
              </a:ext>
            </a:extLst>
          </p:cNvPr>
          <p:cNvSpPr txBox="1"/>
          <p:nvPr/>
        </p:nvSpPr>
        <p:spPr>
          <a:xfrm>
            <a:off x="1272045" y="5536961"/>
            <a:ext cx="14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alpha val="50000"/>
                  </a:schemeClr>
                </a:solidFill>
              </a:rPr>
              <a:t>Visits vis Computers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5C0DF1-F771-6247-9705-65EA679DA4FD}"/>
              </a:ext>
            </a:extLst>
          </p:cNvPr>
          <p:cNvSpPr/>
          <p:nvPr/>
        </p:nvSpPr>
        <p:spPr>
          <a:xfrm>
            <a:off x="8575694" y="1764681"/>
            <a:ext cx="576802" cy="5768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5B300D-971D-104B-9D3A-E3C8FBB7F904}"/>
              </a:ext>
            </a:extLst>
          </p:cNvPr>
          <p:cNvGrpSpPr/>
          <p:nvPr/>
        </p:nvGrpSpPr>
        <p:grpSpPr>
          <a:xfrm>
            <a:off x="9271905" y="1733644"/>
            <a:ext cx="2320902" cy="638876"/>
            <a:chOff x="1382093" y="3295936"/>
            <a:chExt cx="2320902" cy="63887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71E8576-8C36-7944-B2D6-EA7989A7A88C}"/>
                </a:ext>
              </a:extLst>
            </p:cNvPr>
            <p:cNvSpPr txBox="1"/>
            <p:nvPr/>
          </p:nvSpPr>
          <p:spPr>
            <a:xfrm>
              <a:off x="1382093" y="3295936"/>
              <a:ext cx="2268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solidFill>
                    <a:schemeClr val="accent1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A5D6C59-F512-0544-BB64-E57D6030995E}"/>
                </a:ext>
              </a:extLst>
            </p:cNvPr>
            <p:cNvSpPr/>
            <p:nvPr/>
          </p:nvSpPr>
          <p:spPr>
            <a:xfrm>
              <a:off x="1382094" y="3534702"/>
              <a:ext cx="23209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5C6D9857-16B6-F64E-8C13-B9E800C7AF9F}"/>
              </a:ext>
            </a:extLst>
          </p:cNvPr>
          <p:cNvSpPr/>
          <p:nvPr/>
        </p:nvSpPr>
        <p:spPr>
          <a:xfrm>
            <a:off x="8575694" y="2641845"/>
            <a:ext cx="576802" cy="576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1E359A-2002-AE48-AEBC-2F0C56118E5C}"/>
              </a:ext>
            </a:extLst>
          </p:cNvPr>
          <p:cNvGrpSpPr/>
          <p:nvPr/>
        </p:nvGrpSpPr>
        <p:grpSpPr>
          <a:xfrm>
            <a:off x="9271905" y="2610808"/>
            <a:ext cx="2320902" cy="638876"/>
            <a:chOff x="1382093" y="3295936"/>
            <a:chExt cx="2320902" cy="63887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2023BFD-EDFE-1249-87A5-EEFF7B107856}"/>
                </a:ext>
              </a:extLst>
            </p:cNvPr>
            <p:cNvSpPr txBox="1"/>
            <p:nvPr/>
          </p:nvSpPr>
          <p:spPr>
            <a:xfrm>
              <a:off x="1382093" y="3295936"/>
              <a:ext cx="2268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solidFill>
                    <a:schemeClr val="accent1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970CA80-A577-2C47-BF6B-5E08C5E78D6A}"/>
                </a:ext>
              </a:extLst>
            </p:cNvPr>
            <p:cNvSpPr/>
            <p:nvPr/>
          </p:nvSpPr>
          <p:spPr>
            <a:xfrm>
              <a:off x="1382094" y="3534702"/>
              <a:ext cx="23209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D6B72F3E-1192-9D42-974B-9AC690B7654E}"/>
              </a:ext>
            </a:extLst>
          </p:cNvPr>
          <p:cNvSpPr/>
          <p:nvPr/>
        </p:nvSpPr>
        <p:spPr>
          <a:xfrm>
            <a:off x="8575694" y="3519009"/>
            <a:ext cx="576802" cy="5768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64AC3E3-EF4C-5C49-B1BD-A1334A6FC1E3}"/>
              </a:ext>
            </a:extLst>
          </p:cNvPr>
          <p:cNvGrpSpPr/>
          <p:nvPr/>
        </p:nvGrpSpPr>
        <p:grpSpPr>
          <a:xfrm>
            <a:off x="9271905" y="3487972"/>
            <a:ext cx="2320902" cy="638876"/>
            <a:chOff x="1382093" y="3295936"/>
            <a:chExt cx="2320902" cy="638876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C1BC989-87C9-9E47-A8BC-2BA9D0F34E09}"/>
                </a:ext>
              </a:extLst>
            </p:cNvPr>
            <p:cNvSpPr txBox="1"/>
            <p:nvPr/>
          </p:nvSpPr>
          <p:spPr>
            <a:xfrm>
              <a:off x="1382093" y="3295936"/>
              <a:ext cx="2268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solidFill>
                    <a:schemeClr val="accent1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7D6B649-25A3-964F-ABD8-94DECBF3703D}"/>
                </a:ext>
              </a:extLst>
            </p:cNvPr>
            <p:cNvSpPr/>
            <p:nvPr/>
          </p:nvSpPr>
          <p:spPr>
            <a:xfrm>
              <a:off x="1382094" y="3534702"/>
              <a:ext cx="23209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8A86AE0A-846A-9A49-B36B-1BA23A5F2783}"/>
              </a:ext>
            </a:extLst>
          </p:cNvPr>
          <p:cNvSpPr/>
          <p:nvPr/>
        </p:nvSpPr>
        <p:spPr>
          <a:xfrm>
            <a:off x="8575694" y="4396173"/>
            <a:ext cx="576802" cy="5768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2A7F3B4-1945-F940-8299-2231114C6292}"/>
              </a:ext>
            </a:extLst>
          </p:cNvPr>
          <p:cNvGrpSpPr/>
          <p:nvPr/>
        </p:nvGrpSpPr>
        <p:grpSpPr>
          <a:xfrm>
            <a:off x="9271905" y="4365136"/>
            <a:ext cx="2320902" cy="638876"/>
            <a:chOff x="1382093" y="3295936"/>
            <a:chExt cx="2320902" cy="638876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607D047-0023-1B45-97F2-5AC6DC5CD051}"/>
                </a:ext>
              </a:extLst>
            </p:cNvPr>
            <p:cNvSpPr txBox="1"/>
            <p:nvPr/>
          </p:nvSpPr>
          <p:spPr>
            <a:xfrm>
              <a:off x="1382093" y="3295936"/>
              <a:ext cx="2268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solidFill>
                    <a:schemeClr val="accent1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FB11CA1-2779-334B-A7AD-597E8C9F4BD8}"/>
                </a:ext>
              </a:extLst>
            </p:cNvPr>
            <p:cNvSpPr/>
            <p:nvPr/>
          </p:nvSpPr>
          <p:spPr>
            <a:xfrm>
              <a:off x="1382094" y="3534702"/>
              <a:ext cx="23209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6393DEE6-E1FE-C048-BF26-07C797F114F2}"/>
              </a:ext>
            </a:extLst>
          </p:cNvPr>
          <p:cNvSpPr/>
          <p:nvPr/>
        </p:nvSpPr>
        <p:spPr>
          <a:xfrm>
            <a:off x="8575694" y="5273337"/>
            <a:ext cx="576802" cy="576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1C991C0-7CA6-644D-86AC-909D3CB79A48}"/>
              </a:ext>
            </a:extLst>
          </p:cNvPr>
          <p:cNvGrpSpPr/>
          <p:nvPr/>
        </p:nvGrpSpPr>
        <p:grpSpPr>
          <a:xfrm>
            <a:off x="9271905" y="5242300"/>
            <a:ext cx="2320902" cy="638876"/>
            <a:chOff x="1382093" y="3295936"/>
            <a:chExt cx="2320902" cy="638876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7A01CBF-9116-0C4D-9A56-1BBA876DA96B}"/>
                </a:ext>
              </a:extLst>
            </p:cNvPr>
            <p:cNvSpPr txBox="1"/>
            <p:nvPr/>
          </p:nvSpPr>
          <p:spPr>
            <a:xfrm>
              <a:off x="1382093" y="3295936"/>
              <a:ext cx="2268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solidFill>
                    <a:schemeClr val="accent1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4D13677-2F46-294E-9043-72F799B191D6}"/>
                </a:ext>
              </a:extLst>
            </p:cNvPr>
            <p:cNvSpPr/>
            <p:nvPr/>
          </p:nvSpPr>
          <p:spPr>
            <a:xfrm>
              <a:off x="1382094" y="3534702"/>
              <a:ext cx="23209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EB6B0EDC-4BA4-DC4C-A32F-8F52BA5EE719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0DE14870-A2AB-6E4D-9C17-AD9E710C8D7F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E5AAA42-FDFE-6F4C-A5C8-9AEE3E0167F4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217" name="Slide Number Placeholder 24">
            <a:extLst>
              <a:ext uri="{FF2B5EF4-FFF2-40B4-BE49-F238E27FC236}">
                <a16:creationId xmlns:a16="http://schemas.microsoft.com/office/drawing/2014/main" id="{1EE309C2-A1EC-B743-8942-7098ADE4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673CB84-135B-4C4E-867D-F3E463D0A807}"/>
              </a:ext>
            </a:extLst>
          </p:cNvPr>
          <p:cNvGrpSpPr>
            <a:grpSpLocks noChangeAspect="1"/>
          </p:cNvGrpSpPr>
          <p:nvPr/>
        </p:nvGrpSpPr>
        <p:grpSpPr>
          <a:xfrm>
            <a:off x="5977930" y="1424452"/>
            <a:ext cx="236140" cy="62506"/>
            <a:chOff x="3469621" y="1357388"/>
            <a:chExt cx="506185" cy="133990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9A9410BF-1E4B-DD4A-A12B-F4006835F959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D19533E0-7B27-0B40-9849-1BC7DFB6241E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68093039-05C7-E046-8982-D3CEB938D45E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28A21A9-AC61-3D4A-8CCB-FF9437B239EE}"/>
              </a:ext>
            </a:extLst>
          </p:cNvPr>
          <p:cNvGrpSpPr>
            <a:grpSpLocks noChangeAspect="1"/>
          </p:cNvGrpSpPr>
          <p:nvPr/>
        </p:nvGrpSpPr>
        <p:grpSpPr>
          <a:xfrm>
            <a:off x="8667491" y="2767336"/>
            <a:ext cx="406618" cy="330222"/>
            <a:chOff x="798513" y="436563"/>
            <a:chExt cx="523875" cy="425450"/>
          </a:xfrm>
          <a:solidFill>
            <a:srgbClr val="FFFFFF"/>
          </a:solidFill>
        </p:grpSpPr>
        <p:sp>
          <p:nvSpPr>
            <p:cNvPr id="138" name="Oval 230">
              <a:extLst>
                <a:ext uri="{FF2B5EF4-FFF2-40B4-BE49-F238E27FC236}">
                  <a16:creationId xmlns:a16="http://schemas.microsoft.com/office/drawing/2014/main" id="{41229C2E-A97B-ED48-8D73-1A7E4E966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50" y="534988"/>
              <a:ext cx="98425" cy="984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31">
              <a:extLst>
                <a:ext uri="{FF2B5EF4-FFF2-40B4-BE49-F238E27FC236}">
                  <a16:creationId xmlns:a16="http://schemas.microsoft.com/office/drawing/2014/main" id="{DE96198A-6A71-AA40-99EA-7B04B3383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" y="644526"/>
              <a:ext cx="65088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0"/>
                </a:cxn>
                <a:cxn ang="0">
                  <a:pos x="41" y="15"/>
                </a:cxn>
                <a:cxn ang="0">
                  <a:pos x="21" y="64"/>
                </a:cxn>
                <a:cxn ang="0">
                  <a:pos x="0" y="15"/>
                </a:cxn>
                <a:cxn ang="0">
                  <a:pos x="0" y="0"/>
                </a:cxn>
              </a:cxnLst>
              <a:rect l="0" t="0" r="r" b="b"/>
              <a:pathLst>
                <a:path w="41" h="64">
                  <a:moveTo>
                    <a:pt x="0" y="0"/>
                  </a:moveTo>
                  <a:lnTo>
                    <a:pt x="41" y="0"/>
                  </a:lnTo>
                  <a:lnTo>
                    <a:pt x="41" y="15"/>
                  </a:lnTo>
                  <a:lnTo>
                    <a:pt x="21" y="64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32">
              <a:extLst>
                <a:ext uri="{FF2B5EF4-FFF2-40B4-BE49-F238E27FC236}">
                  <a16:creationId xmlns:a16="http://schemas.microsoft.com/office/drawing/2014/main" id="{E6C96330-A5AF-2842-9E44-81C0B40D1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649288"/>
              <a:ext cx="271463" cy="122238"/>
            </a:xfrm>
            <a:custGeom>
              <a:avLst/>
              <a:gdLst/>
              <a:ahLst/>
              <a:cxnLst>
                <a:cxn ang="0">
                  <a:pos x="55" y="39"/>
                </a:cxn>
                <a:cxn ang="0">
                  <a:pos x="51" y="39"/>
                </a:cxn>
                <a:cxn ang="0">
                  <a:pos x="31" y="13"/>
                </a:cxn>
                <a:cxn ang="0">
                  <a:pos x="36" y="7"/>
                </a:cxn>
                <a:cxn ang="0">
                  <a:pos x="29" y="7"/>
                </a:cxn>
                <a:cxn ang="0">
                  <a:pos x="30" y="0"/>
                </a:cxn>
                <a:cxn ang="0">
                  <a:pos x="9" y="47"/>
                </a:cxn>
                <a:cxn ang="0">
                  <a:pos x="51" y="47"/>
                </a:cxn>
                <a:cxn ang="0">
                  <a:pos x="32" y="43"/>
                </a:cxn>
                <a:cxn ang="0">
                  <a:pos x="19" y="35"/>
                </a:cxn>
                <a:cxn ang="0">
                  <a:pos x="24" y="22"/>
                </a:cxn>
                <a:cxn ang="0">
                  <a:pos x="28" y="40"/>
                </a:cxn>
                <a:cxn ang="0">
                  <a:pos x="53" y="46"/>
                </a:cxn>
                <a:cxn ang="0">
                  <a:pos x="79" y="36"/>
                </a:cxn>
                <a:cxn ang="0">
                  <a:pos x="82" y="23"/>
                </a:cxn>
                <a:cxn ang="0">
                  <a:pos x="87" y="35"/>
                </a:cxn>
                <a:cxn ang="0">
                  <a:pos x="62" y="44"/>
                </a:cxn>
                <a:cxn ang="0">
                  <a:pos x="55" y="47"/>
                </a:cxn>
                <a:cxn ang="0">
                  <a:pos x="97" y="47"/>
                </a:cxn>
                <a:cxn ang="0">
                  <a:pos x="75" y="0"/>
                </a:cxn>
                <a:cxn ang="0">
                  <a:pos x="76" y="7"/>
                </a:cxn>
                <a:cxn ang="0">
                  <a:pos x="70" y="7"/>
                </a:cxn>
                <a:cxn ang="0">
                  <a:pos x="74" y="13"/>
                </a:cxn>
                <a:cxn ang="0">
                  <a:pos x="55" y="39"/>
                </a:cxn>
              </a:cxnLst>
              <a:rect l="0" t="0" r="r" b="b"/>
              <a:pathLst>
                <a:path w="105" h="47">
                  <a:moveTo>
                    <a:pt x="55" y="39"/>
                  </a:moveTo>
                  <a:cubicBezTo>
                    <a:pt x="53" y="41"/>
                    <a:pt x="52" y="40"/>
                    <a:pt x="51" y="3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8" y="14"/>
                    <a:pt x="0" y="29"/>
                    <a:pt x="9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48" y="44"/>
                    <a:pt x="39" y="43"/>
                    <a:pt x="32" y="43"/>
                  </a:cubicBezTo>
                  <a:cubicBezTo>
                    <a:pt x="25" y="43"/>
                    <a:pt x="20" y="40"/>
                    <a:pt x="19" y="35"/>
                  </a:cubicBezTo>
                  <a:cubicBezTo>
                    <a:pt x="18" y="31"/>
                    <a:pt x="24" y="22"/>
                    <a:pt x="24" y="22"/>
                  </a:cubicBezTo>
                  <a:cubicBezTo>
                    <a:pt x="24" y="26"/>
                    <a:pt x="25" y="38"/>
                    <a:pt x="28" y="40"/>
                  </a:cubicBezTo>
                  <a:cubicBezTo>
                    <a:pt x="34" y="43"/>
                    <a:pt x="50" y="39"/>
                    <a:pt x="53" y="46"/>
                  </a:cubicBezTo>
                  <a:cubicBezTo>
                    <a:pt x="56" y="39"/>
                    <a:pt x="78" y="45"/>
                    <a:pt x="79" y="36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9" y="30"/>
                    <a:pt x="87" y="35"/>
                  </a:cubicBezTo>
                  <a:cubicBezTo>
                    <a:pt x="85" y="45"/>
                    <a:pt x="68" y="44"/>
                    <a:pt x="62" y="44"/>
                  </a:cubicBezTo>
                  <a:cubicBezTo>
                    <a:pt x="58" y="44"/>
                    <a:pt x="56" y="45"/>
                    <a:pt x="55" y="47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105" y="29"/>
                    <a:pt x="97" y="14"/>
                    <a:pt x="75" y="0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4" y="13"/>
                    <a:pt x="74" y="13"/>
                    <a:pt x="74" y="13"/>
                  </a:cubicBezTo>
                  <a:lnTo>
                    <a:pt x="55" y="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33">
              <a:extLst>
                <a:ext uri="{FF2B5EF4-FFF2-40B4-BE49-F238E27FC236}">
                  <a16:creationId xmlns:a16="http://schemas.microsoft.com/office/drawing/2014/main" id="{E617319F-9A5C-7544-B80B-06161948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788" y="534988"/>
              <a:ext cx="36513" cy="65088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5" y="20"/>
                </a:cxn>
                <a:cxn ang="0">
                  <a:pos x="15" y="20"/>
                </a:cxn>
                <a:cxn ang="0">
                  <a:pos x="15" y="0"/>
                </a:cxn>
                <a:cxn ang="0">
                  <a:pos x="23" y="0"/>
                </a:cxn>
                <a:cxn ang="0">
                  <a:pos x="23" y="41"/>
                </a:cxn>
                <a:cxn ang="0">
                  <a:pos x="16" y="41"/>
                </a:cxn>
                <a:cxn ang="0">
                  <a:pos x="10" y="23"/>
                </a:cxn>
                <a:cxn ang="0">
                  <a:pos x="10" y="23"/>
                </a:cxn>
                <a:cxn ang="0">
                  <a:pos x="10" y="41"/>
                </a:cxn>
                <a:cxn ang="0">
                  <a:pos x="0" y="41"/>
                </a:cxn>
              </a:cxnLst>
              <a:rect l="0" t="0" r="r" b="b"/>
              <a:pathLst>
                <a:path w="23" h="41">
                  <a:moveTo>
                    <a:pt x="0" y="4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41"/>
                  </a:lnTo>
                  <a:lnTo>
                    <a:pt x="16" y="41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41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34">
              <a:extLst>
                <a:ext uri="{FF2B5EF4-FFF2-40B4-BE49-F238E27FC236}">
                  <a16:creationId xmlns:a16="http://schemas.microsoft.com/office/drawing/2014/main" id="{55F3724C-684D-C64A-B3EC-35396CA4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238" y="534988"/>
              <a:ext cx="28575" cy="65088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0"/>
                </a:cxn>
                <a:cxn ang="0">
                  <a:pos x="18" y="0"/>
                </a:cxn>
                <a:cxn ang="0">
                  <a:pos x="18" y="8"/>
                </a:cxn>
                <a:cxn ang="0">
                  <a:pos x="8" y="8"/>
                </a:cxn>
                <a:cxn ang="0">
                  <a:pos x="8" y="15"/>
                </a:cxn>
                <a:cxn ang="0">
                  <a:pos x="18" y="15"/>
                </a:cxn>
                <a:cxn ang="0">
                  <a:pos x="18" y="21"/>
                </a:cxn>
                <a:cxn ang="0">
                  <a:pos x="8" y="21"/>
                </a:cxn>
                <a:cxn ang="0">
                  <a:pos x="8" y="33"/>
                </a:cxn>
                <a:cxn ang="0">
                  <a:pos x="18" y="33"/>
                </a:cxn>
                <a:cxn ang="0">
                  <a:pos x="18" y="41"/>
                </a:cxn>
                <a:cxn ang="0">
                  <a:pos x="0" y="41"/>
                </a:cxn>
              </a:cxnLst>
              <a:rect l="0" t="0" r="r" b="b"/>
              <a:pathLst>
                <a:path w="18" h="41">
                  <a:moveTo>
                    <a:pt x="0" y="41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8" y="8"/>
                  </a:lnTo>
                  <a:lnTo>
                    <a:pt x="8" y="15"/>
                  </a:lnTo>
                  <a:lnTo>
                    <a:pt x="18" y="15"/>
                  </a:lnTo>
                  <a:lnTo>
                    <a:pt x="18" y="21"/>
                  </a:lnTo>
                  <a:lnTo>
                    <a:pt x="8" y="21"/>
                  </a:lnTo>
                  <a:lnTo>
                    <a:pt x="8" y="33"/>
                  </a:lnTo>
                  <a:lnTo>
                    <a:pt x="18" y="33"/>
                  </a:lnTo>
                  <a:lnTo>
                    <a:pt x="18" y="41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35">
              <a:extLst>
                <a:ext uri="{FF2B5EF4-FFF2-40B4-BE49-F238E27FC236}">
                  <a16:creationId xmlns:a16="http://schemas.microsoft.com/office/drawing/2014/main" id="{B4B023DA-E36A-7A41-AAEA-91B004ECA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534988"/>
              <a:ext cx="53975" cy="65088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2" y="21"/>
                </a:cxn>
                <a:cxn ang="0">
                  <a:pos x="12" y="21"/>
                </a:cxn>
                <a:cxn ang="0">
                  <a:pos x="15" y="0"/>
                </a:cxn>
                <a:cxn ang="0">
                  <a:pos x="21" y="0"/>
                </a:cxn>
                <a:cxn ang="0">
                  <a:pos x="23" y="21"/>
                </a:cxn>
                <a:cxn ang="0">
                  <a:pos x="23" y="21"/>
                </a:cxn>
                <a:cxn ang="0">
                  <a:pos x="26" y="0"/>
                </a:cxn>
                <a:cxn ang="0">
                  <a:pos x="34" y="0"/>
                </a:cxn>
                <a:cxn ang="0">
                  <a:pos x="29" y="41"/>
                </a:cxn>
                <a:cxn ang="0">
                  <a:pos x="20" y="41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15" y="41"/>
                </a:cxn>
                <a:cxn ang="0">
                  <a:pos x="5" y="41"/>
                </a:cxn>
              </a:cxnLst>
              <a:rect l="0" t="0" r="r" b="b"/>
              <a:pathLst>
                <a:path w="34" h="41">
                  <a:moveTo>
                    <a:pt x="5" y="4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29" y="41"/>
                  </a:lnTo>
                  <a:lnTo>
                    <a:pt x="20" y="41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41"/>
                  </a:lnTo>
                  <a:lnTo>
                    <a:pt x="5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36">
              <a:extLst>
                <a:ext uri="{FF2B5EF4-FFF2-40B4-BE49-F238E27FC236}">
                  <a16:creationId xmlns:a16="http://schemas.microsoft.com/office/drawing/2014/main" id="{949F540A-D5E2-EE43-968E-30FB49A2E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900" y="534988"/>
              <a:ext cx="33338" cy="65088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7"/>
                </a:cxn>
                <a:cxn ang="0">
                  <a:pos x="6" y="4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9"/>
                </a:cxn>
                <a:cxn ang="0">
                  <a:pos x="11" y="12"/>
                </a:cxn>
                <a:cxn ang="0">
                  <a:pos x="13" y="17"/>
                </a:cxn>
                <a:cxn ang="0">
                  <a:pos x="12" y="22"/>
                </a:cxn>
                <a:cxn ang="0">
                  <a:pos x="6" y="25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0" y="15"/>
                </a:cxn>
                <a:cxn ang="0">
                  <a:pos x="5" y="15"/>
                </a:cxn>
                <a:cxn ang="0">
                  <a:pos x="5" y="18"/>
                </a:cxn>
                <a:cxn ang="0">
                  <a:pos x="5" y="20"/>
                </a:cxn>
                <a:cxn ang="0">
                  <a:pos x="6" y="20"/>
                </a:cxn>
                <a:cxn ang="0">
                  <a:pos x="7" y="20"/>
                </a:cxn>
                <a:cxn ang="0">
                  <a:pos x="8" y="19"/>
                </a:cxn>
                <a:cxn ang="0">
                  <a:pos x="7" y="17"/>
                </a:cxn>
                <a:cxn ang="0">
                  <a:pos x="6" y="15"/>
                </a:cxn>
                <a:cxn ang="0">
                  <a:pos x="4" y="13"/>
                </a:cxn>
                <a:cxn ang="0">
                  <a:pos x="1" y="10"/>
                </a:cxn>
                <a:cxn ang="0">
                  <a:pos x="0" y="5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2" y="1"/>
                </a:cxn>
                <a:cxn ang="0">
                  <a:pos x="13" y="7"/>
                </a:cxn>
                <a:cxn ang="0">
                  <a:pos x="13" y="8"/>
                </a:cxn>
                <a:cxn ang="0">
                  <a:pos x="8" y="8"/>
                </a:cxn>
              </a:cxnLst>
              <a:rect l="0" t="0" r="r" b="b"/>
              <a:pathLst>
                <a:path w="13" h="25"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6" y="8"/>
                    <a:pt x="7" y="9"/>
                  </a:cubicBezTo>
                  <a:cubicBezTo>
                    <a:pt x="10" y="11"/>
                    <a:pt x="11" y="12"/>
                    <a:pt x="11" y="12"/>
                  </a:cubicBezTo>
                  <a:cubicBezTo>
                    <a:pt x="12" y="14"/>
                    <a:pt x="13" y="15"/>
                    <a:pt x="13" y="17"/>
                  </a:cubicBezTo>
                  <a:cubicBezTo>
                    <a:pt x="13" y="20"/>
                    <a:pt x="13" y="21"/>
                    <a:pt x="12" y="22"/>
                  </a:cubicBezTo>
                  <a:cubicBezTo>
                    <a:pt x="11" y="24"/>
                    <a:pt x="9" y="25"/>
                    <a:pt x="6" y="25"/>
                  </a:cubicBezTo>
                  <a:cubicBezTo>
                    <a:pt x="3" y="25"/>
                    <a:pt x="2" y="24"/>
                    <a:pt x="0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19"/>
                    <a:pt x="8" y="19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7" y="16"/>
                    <a:pt x="7" y="16"/>
                    <a:pt x="6" y="15"/>
                  </a:cubicBezTo>
                  <a:cubicBezTo>
                    <a:pt x="5" y="14"/>
                    <a:pt x="5" y="14"/>
                    <a:pt x="4" y="13"/>
                  </a:cubicBezTo>
                  <a:cubicBezTo>
                    <a:pt x="2" y="12"/>
                    <a:pt x="1" y="10"/>
                    <a:pt x="1" y="10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2" y="2"/>
                    <a:pt x="13" y="4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237">
              <a:extLst>
                <a:ext uri="{FF2B5EF4-FFF2-40B4-BE49-F238E27FC236}">
                  <a16:creationId xmlns:a16="http://schemas.microsoft.com/office/drawing/2014/main" id="{B8182C56-5749-304D-8FE4-850F906CB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850" y="608013"/>
              <a:ext cx="1873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38">
              <a:extLst>
                <a:ext uri="{FF2B5EF4-FFF2-40B4-BE49-F238E27FC236}">
                  <a16:creationId xmlns:a16="http://schemas.microsoft.com/office/drawing/2014/main" id="{C7226FFE-F619-AD48-8BDA-156F8E8F38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36563"/>
              <a:ext cx="523875" cy="425450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0" y="0"/>
                </a:cxn>
                <a:cxn ang="0">
                  <a:pos x="0" y="151"/>
                </a:cxn>
                <a:cxn ang="0">
                  <a:pos x="101" y="164"/>
                </a:cxn>
                <a:cxn ang="0">
                  <a:pos x="202" y="151"/>
                </a:cxn>
                <a:cxn ang="0">
                  <a:pos x="202" y="0"/>
                </a:cxn>
                <a:cxn ang="0">
                  <a:pos x="101" y="0"/>
                </a:cxn>
                <a:cxn ang="0">
                  <a:pos x="101" y="156"/>
                </a:cxn>
                <a:cxn ang="0">
                  <a:pos x="96" y="150"/>
                </a:cxn>
                <a:cxn ang="0">
                  <a:pos x="101" y="145"/>
                </a:cxn>
                <a:cxn ang="0">
                  <a:pos x="107" y="150"/>
                </a:cxn>
                <a:cxn ang="0">
                  <a:pos x="101" y="156"/>
                </a:cxn>
                <a:cxn ang="0">
                  <a:pos x="191" y="135"/>
                </a:cxn>
                <a:cxn ang="0">
                  <a:pos x="101" y="135"/>
                </a:cxn>
                <a:cxn ang="0">
                  <a:pos x="11" y="135"/>
                </a:cxn>
                <a:cxn ang="0">
                  <a:pos x="11" y="11"/>
                </a:cxn>
                <a:cxn ang="0">
                  <a:pos x="101" y="11"/>
                </a:cxn>
                <a:cxn ang="0">
                  <a:pos x="191" y="11"/>
                </a:cxn>
                <a:cxn ang="0">
                  <a:pos x="191" y="135"/>
                </a:cxn>
              </a:cxnLst>
              <a:rect l="0" t="0" r="r" b="b"/>
              <a:pathLst>
                <a:path w="202" h="164">
                  <a:moveTo>
                    <a:pt x="10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4" y="160"/>
                    <a:pt x="68" y="164"/>
                    <a:pt x="101" y="164"/>
                  </a:cubicBezTo>
                  <a:cubicBezTo>
                    <a:pt x="135" y="164"/>
                    <a:pt x="168" y="159"/>
                    <a:pt x="202" y="151"/>
                  </a:cubicBezTo>
                  <a:cubicBezTo>
                    <a:pt x="202" y="0"/>
                    <a:pt x="202" y="0"/>
                    <a:pt x="202" y="0"/>
                  </a:cubicBezTo>
                  <a:lnTo>
                    <a:pt x="101" y="0"/>
                  </a:lnTo>
                  <a:close/>
                  <a:moveTo>
                    <a:pt x="101" y="156"/>
                  </a:moveTo>
                  <a:cubicBezTo>
                    <a:pt x="98" y="156"/>
                    <a:pt x="96" y="153"/>
                    <a:pt x="96" y="150"/>
                  </a:cubicBezTo>
                  <a:cubicBezTo>
                    <a:pt x="96" y="147"/>
                    <a:pt x="98" y="145"/>
                    <a:pt x="101" y="145"/>
                  </a:cubicBezTo>
                  <a:cubicBezTo>
                    <a:pt x="104" y="145"/>
                    <a:pt x="107" y="147"/>
                    <a:pt x="107" y="150"/>
                  </a:cubicBezTo>
                  <a:cubicBezTo>
                    <a:pt x="107" y="153"/>
                    <a:pt x="104" y="156"/>
                    <a:pt x="101" y="156"/>
                  </a:cubicBezTo>
                  <a:close/>
                  <a:moveTo>
                    <a:pt x="191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91" y="11"/>
                    <a:pt x="191" y="11"/>
                    <a:pt x="191" y="11"/>
                  </a:cubicBezTo>
                  <a:lnTo>
                    <a:pt x="191" y="1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02E40DC-71CB-3447-89CD-A6696E452E77}"/>
              </a:ext>
            </a:extLst>
          </p:cNvPr>
          <p:cNvGrpSpPr>
            <a:grpSpLocks noChangeAspect="1"/>
          </p:cNvGrpSpPr>
          <p:nvPr/>
        </p:nvGrpSpPr>
        <p:grpSpPr>
          <a:xfrm>
            <a:off x="8654553" y="1825790"/>
            <a:ext cx="432494" cy="431262"/>
            <a:chOff x="1573213" y="346076"/>
            <a:chExt cx="557213" cy="555625"/>
          </a:xfrm>
          <a:solidFill>
            <a:srgbClr val="FFFFFF"/>
          </a:solidFill>
        </p:grpSpPr>
        <p:sp>
          <p:nvSpPr>
            <p:cNvPr id="218" name="Freeform 239">
              <a:extLst>
                <a:ext uri="{FF2B5EF4-FFF2-40B4-BE49-F238E27FC236}">
                  <a16:creationId xmlns:a16="http://schemas.microsoft.com/office/drawing/2014/main" id="{7979952B-E882-834C-8D1C-5B350902B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700" y="592138"/>
              <a:ext cx="76200" cy="80963"/>
            </a:xfrm>
            <a:custGeom>
              <a:avLst/>
              <a:gdLst/>
              <a:ahLst/>
              <a:cxnLst>
                <a:cxn ang="0">
                  <a:pos x="26" y="31"/>
                </a:cxn>
                <a:cxn ang="0">
                  <a:pos x="29" y="29"/>
                </a:cxn>
                <a:cxn ang="0">
                  <a:pos x="23" y="4"/>
                </a:cxn>
                <a:cxn ang="0">
                  <a:pos x="19" y="3"/>
                </a:cxn>
                <a:cxn ang="0">
                  <a:pos x="13" y="0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26" y="31"/>
                </a:cxn>
              </a:cxnLst>
              <a:rect l="0" t="0" r="r" b="b"/>
              <a:pathLst>
                <a:path w="29" h="31">
                  <a:moveTo>
                    <a:pt x="26" y="31"/>
                  </a:moveTo>
                  <a:cubicBezTo>
                    <a:pt x="27" y="30"/>
                    <a:pt x="28" y="29"/>
                    <a:pt x="29" y="29"/>
                  </a:cubicBezTo>
                  <a:cubicBezTo>
                    <a:pt x="27" y="20"/>
                    <a:pt x="24" y="12"/>
                    <a:pt x="23" y="4"/>
                  </a:cubicBezTo>
                  <a:cubicBezTo>
                    <a:pt x="22" y="4"/>
                    <a:pt x="20" y="3"/>
                    <a:pt x="19" y="3"/>
                  </a:cubicBezTo>
                  <a:cubicBezTo>
                    <a:pt x="17" y="3"/>
                    <a:pt x="14" y="1"/>
                    <a:pt x="13" y="0"/>
                  </a:cubicBezTo>
                  <a:cubicBezTo>
                    <a:pt x="8" y="5"/>
                    <a:pt x="4" y="10"/>
                    <a:pt x="0" y="16"/>
                  </a:cubicBezTo>
                  <a:cubicBezTo>
                    <a:pt x="1" y="18"/>
                    <a:pt x="2" y="20"/>
                    <a:pt x="2" y="22"/>
                  </a:cubicBezTo>
                  <a:cubicBezTo>
                    <a:pt x="9" y="26"/>
                    <a:pt x="18" y="29"/>
                    <a:pt x="26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40">
              <a:extLst>
                <a:ext uri="{FF2B5EF4-FFF2-40B4-BE49-F238E27FC236}">
                  <a16:creationId xmlns:a16="http://schemas.microsoft.com/office/drawing/2014/main" id="{C7F02AB0-28F5-2347-9570-DC52FDC21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125" y="690563"/>
              <a:ext cx="142875" cy="127000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2" y="7"/>
                </a:cxn>
                <a:cxn ang="0">
                  <a:pos x="27" y="49"/>
                </a:cxn>
                <a:cxn ang="0">
                  <a:pos x="36" y="47"/>
                </a:cxn>
                <a:cxn ang="0">
                  <a:pos x="39" y="48"/>
                </a:cxn>
                <a:cxn ang="0">
                  <a:pos x="55" y="12"/>
                </a:cxn>
                <a:cxn ang="0">
                  <a:pos x="46" y="1"/>
                </a:cxn>
                <a:cxn ang="0">
                  <a:pos x="24" y="2"/>
                </a:cxn>
              </a:cxnLst>
              <a:rect l="0" t="0" r="r" b="b"/>
              <a:pathLst>
                <a:path w="55" h="49">
                  <a:moveTo>
                    <a:pt x="24" y="2"/>
                  </a:moveTo>
                  <a:cubicBezTo>
                    <a:pt x="16" y="2"/>
                    <a:pt x="8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1" y="5"/>
                    <a:pt x="2" y="7"/>
                  </a:cubicBezTo>
                  <a:cubicBezTo>
                    <a:pt x="9" y="23"/>
                    <a:pt x="17" y="37"/>
                    <a:pt x="27" y="49"/>
                  </a:cubicBezTo>
                  <a:cubicBezTo>
                    <a:pt x="29" y="47"/>
                    <a:pt x="33" y="46"/>
                    <a:pt x="36" y="47"/>
                  </a:cubicBezTo>
                  <a:cubicBezTo>
                    <a:pt x="37" y="47"/>
                    <a:pt x="38" y="47"/>
                    <a:pt x="39" y="48"/>
                  </a:cubicBezTo>
                  <a:cubicBezTo>
                    <a:pt x="46" y="37"/>
                    <a:pt x="51" y="25"/>
                    <a:pt x="55" y="12"/>
                  </a:cubicBezTo>
                  <a:cubicBezTo>
                    <a:pt x="51" y="10"/>
                    <a:pt x="47" y="5"/>
                    <a:pt x="46" y="1"/>
                  </a:cubicBezTo>
                  <a:cubicBezTo>
                    <a:pt x="39" y="2"/>
                    <a:pt x="31" y="2"/>
                    <a:pt x="2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41">
              <a:extLst>
                <a:ext uri="{FF2B5EF4-FFF2-40B4-BE49-F238E27FC236}">
                  <a16:creationId xmlns:a16="http://schemas.microsoft.com/office/drawing/2014/main" id="{2BCBDF25-0FE2-DF49-8F41-37D10306D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60376"/>
              <a:ext cx="196850" cy="225425"/>
            </a:xfrm>
            <a:custGeom>
              <a:avLst/>
              <a:gdLst/>
              <a:ahLst/>
              <a:cxnLst>
                <a:cxn ang="0">
                  <a:pos x="76" y="41"/>
                </a:cxn>
                <a:cxn ang="0">
                  <a:pos x="74" y="6"/>
                </a:cxn>
                <a:cxn ang="0">
                  <a:pos x="70" y="6"/>
                </a:cxn>
                <a:cxn ang="0">
                  <a:pos x="63" y="0"/>
                </a:cxn>
                <a:cxn ang="0">
                  <a:pos x="11" y="28"/>
                </a:cxn>
                <a:cxn ang="0">
                  <a:pos x="9" y="29"/>
                </a:cxn>
                <a:cxn ang="0">
                  <a:pos x="11" y="42"/>
                </a:cxn>
                <a:cxn ang="0">
                  <a:pos x="0" y="54"/>
                </a:cxn>
                <a:cxn ang="0">
                  <a:pos x="7" y="79"/>
                </a:cxn>
                <a:cxn ang="0">
                  <a:pos x="7" y="79"/>
                </a:cxn>
                <a:cxn ang="0">
                  <a:pos x="12" y="85"/>
                </a:cxn>
                <a:cxn ang="0">
                  <a:pos x="35" y="86"/>
                </a:cxn>
                <a:cxn ang="0">
                  <a:pos x="57" y="85"/>
                </a:cxn>
                <a:cxn ang="0">
                  <a:pos x="57" y="81"/>
                </a:cxn>
                <a:cxn ang="0">
                  <a:pos x="74" y="68"/>
                </a:cxn>
                <a:cxn ang="0">
                  <a:pos x="76" y="41"/>
                </a:cxn>
              </a:cxnLst>
              <a:rect l="0" t="0" r="r" b="b"/>
              <a:pathLst>
                <a:path w="76" h="87">
                  <a:moveTo>
                    <a:pt x="76" y="41"/>
                  </a:moveTo>
                  <a:cubicBezTo>
                    <a:pt x="76" y="29"/>
                    <a:pt x="75" y="17"/>
                    <a:pt x="74" y="6"/>
                  </a:cubicBezTo>
                  <a:cubicBezTo>
                    <a:pt x="73" y="6"/>
                    <a:pt x="72" y="6"/>
                    <a:pt x="70" y="6"/>
                  </a:cubicBezTo>
                  <a:cubicBezTo>
                    <a:pt x="67" y="5"/>
                    <a:pt x="65" y="3"/>
                    <a:pt x="63" y="0"/>
                  </a:cubicBezTo>
                  <a:cubicBezTo>
                    <a:pt x="45" y="7"/>
                    <a:pt x="27" y="16"/>
                    <a:pt x="11" y="28"/>
                  </a:cubicBezTo>
                  <a:cubicBezTo>
                    <a:pt x="10" y="28"/>
                    <a:pt x="9" y="29"/>
                    <a:pt x="9" y="29"/>
                  </a:cubicBezTo>
                  <a:cubicBezTo>
                    <a:pt x="11" y="33"/>
                    <a:pt x="12" y="38"/>
                    <a:pt x="11" y="42"/>
                  </a:cubicBezTo>
                  <a:cubicBezTo>
                    <a:pt x="10" y="48"/>
                    <a:pt x="5" y="53"/>
                    <a:pt x="0" y="54"/>
                  </a:cubicBezTo>
                  <a:cubicBezTo>
                    <a:pt x="2" y="63"/>
                    <a:pt x="4" y="71"/>
                    <a:pt x="7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10" y="80"/>
                    <a:pt x="12" y="82"/>
                    <a:pt x="12" y="85"/>
                  </a:cubicBezTo>
                  <a:cubicBezTo>
                    <a:pt x="20" y="86"/>
                    <a:pt x="27" y="86"/>
                    <a:pt x="35" y="86"/>
                  </a:cubicBezTo>
                  <a:cubicBezTo>
                    <a:pt x="42" y="87"/>
                    <a:pt x="49" y="86"/>
                    <a:pt x="57" y="85"/>
                  </a:cubicBezTo>
                  <a:cubicBezTo>
                    <a:pt x="57" y="84"/>
                    <a:pt x="57" y="83"/>
                    <a:pt x="57" y="81"/>
                  </a:cubicBezTo>
                  <a:cubicBezTo>
                    <a:pt x="59" y="74"/>
                    <a:pt x="66" y="68"/>
                    <a:pt x="74" y="68"/>
                  </a:cubicBezTo>
                  <a:cubicBezTo>
                    <a:pt x="75" y="59"/>
                    <a:pt x="76" y="50"/>
                    <a:pt x="7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42">
              <a:extLst>
                <a:ext uri="{FF2B5EF4-FFF2-40B4-BE49-F238E27FC236}">
                  <a16:creationId xmlns:a16="http://schemas.microsoft.com/office/drawing/2014/main" id="{34FB6E10-80D7-6645-9425-21604F740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213" y="590551"/>
              <a:ext cx="65088" cy="155575"/>
            </a:xfrm>
            <a:custGeom>
              <a:avLst/>
              <a:gdLst/>
              <a:ahLst/>
              <a:cxnLst>
                <a:cxn ang="0">
                  <a:pos x="24" y="20"/>
                </a:cxn>
                <a:cxn ang="0">
                  <a:pos x="3" y="0"/>
                </a:cxn>
                <a:cxn ang="0">
                  <a:pos x="13" y="60"/>
                </a:cxn>
                <a:cxn ang="0">
                  <a:pos x="25" y="25"/>
                </a:cxn>
                <a:cxn ang="0">
                  <a:pos x="24" y="20"/>
                </a:cxn>
              </a:cxnLst>
              <a:rect l="0" t="0" r="r" b="b"/>
              <a:pathLst>
                <a:path w="25" h="60">
                  <a:moveTo>
                    <a:pt x="24" y="20"/>
                  </a:moveTo>
                  <a:cubicBezTo>
                    <a:pt x="16" y="15"/>
                    <a:pt x="8" y="8"/>
                    <a:pt x="3" y="0"/>
                  </a:cubicBezTo>
                  <a:cubicBezTo>
                    <a:pt x="0" y="21"/>
                    <a:pt x="4" y="42"/>
                    <a:pt x="13" y="60"/>
                  </a:cubicBezTo>
                  <a:cubicBezTo>
                    <a:pt x="15" y="48"/>
                    <a:pt x="19" y="36"/>
                    <a:pt x="25" y="25"/>
                  </a:cubicBezTo>
                  <a:cubicBezTo>
                    <a:pt x="24" y="24"/>
                    <a:pt x="24" y="22"/>
                    <a:pt x="24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43">
              <a:extLst>
                <a:ext uri="{FF2B5EF4-FFF2-40B4-BE49-F238E27FC236}">
                  <a16:creationId xmlns:a16="http://schemas.microsoft.com/office/drawing/2014/main" id="{AADEE107-920E-9046-98CE-1783CE009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488" y="657226"/>
              <a:ext cx="207963" cy="228600"/>
            </a:xfrm>
            <a:custGeom>
              <a:avLst/>
              <a:gdLst/>
              <a:ahLst/>
              <a:cxnLst>
                <a:cxn ang="0">
                  <a:pos x="79" y="68"/>
                </a:cxn>
                <a:cxn ang="0">
                  <a:pos x="80" y="65"/>
                </a:cxn>
                <a:cxn ang="0">
                  <a:pos x="55" y="21"/>
                </a:cxn>
                <a:cxn ang="0">
                  <a:pos x="53" y="17"/>
                </a:cxn>
                <a:cxn ang="0">
                  <a:pos x="50" y="17"/>
                </a:cxn>
                <a:cxn ang="0">
                  <a:pos x="44" y="10"/>
                </a:cxn>
                <a:cxn ang="0">
                  <a:pos x="18" y="0"/>
                </a:cxn>
                <a:cxn ang="0">
                  <a:pos x="13" y="2"/>
                </a:cxn>
                <a:cxn ang="0">
                  <a:pos x="0" y="41"/>
                </a:cxn>
                <a:cxn ang="0">
                  <a:pos x="58" y="88"/>
                </a:cxn>
                <a:cxn ang="0">
                  <a:pos x="80" y="77"/>
                </a:cxn>
                <a:cxn ang="0">
                  <a:pos x="79" y="68"/>
                </a:cxn>
              </a:cxnLst>
              <a:rect l="0" t="0" r="r" b="b"/>
              <a:pathLst>
                <a:path w="80" h="88">
                  <a:moveTo>
                    <a:pt x="79" y="68"/>
                  </a:moveTo>
                  <a:cubicBezTo>
                    <a:pt x="79" y="67"/>
                    <a:pt x="80" y="66"/>
                    <a:pt x="80" y="65"/>
                  </a:cubicBezTo>
                  <a:cubicBezTo>
                    <a:pt x="70" y="53"/>
                    <a:pt x="62" y="38"/>
                    <a:pt x="55" y="21"/>
                  </a:cubicBezTo>
                  <a:cubicBezTo>
                    <a:pt x="54" y="20"/>
                    <a:pt x="54" y="18"/>
                    <a:pt x="53" y="17"/>
                  </a:cubicBezTo>
                  <a:cubicBezTo>
                    <a:pt x="52" y="17"/>
                    <a:pt x="51" y="17"/>
                    <a:pt x="50" y="17"/>
                  </a:cubicBezTo>
                  <a:cubicBezTo>
                    <a:pt x="47" y="16"/>
                    <a:pt x="44" y="13"/>
                    <a:pt x="44" y="10"/>
                  </a:cubicBezTo>
                  <a:cubicBezTo>
                    <a:pt x="35" y="8"/>
                    <a:pt x="26" y="5"/>
                    <a:pt x="18" y="0"/>
                  </a:cubicBezTo>
                  <a:cubicBezTo>
                    <a:pt x="17" y="2"/>
                    <a:pt x="15" y="2"/>
                    <a:pt x="13" y="2"/>
                  </a:cubicBezTo>
                  <a:cubicBezTo>
                    <a:pt x="7" y="14"/>
                    <a:pt x="2" y="27"/>
                    <a:pt x="0" y="41"/>
                  </a:cubicBezTo>
                  <a:cubicBezTo>
                    <a:pt x="13" y="62"/>
                    <a:pt x="33" y="79"/>
                    <a:pt x="58" y="88"/>
                  </a:cubicBezTo>
                  <a:cubicBezTo>
                    <a:pt x="66" y="86"/>
                    <a:pt x="74" y="83"/>
                    <a:pt x="80" y="77"/>
                  </a:cubicBezTo>
                  <a:cubicBezTo>
                    <a:pt x="79" y="75"/>
                    <a:pt x="78" y="72"/>
                    <a:pt x="79" y="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44">
              <a:extLst>
                <a:ext uri="{FF2B5EF4-FFF2-40B4-BE49-F238E27FC236}">
                  <a16:creationId xmlns:a16="http://schemas.microsoft.com/office/drawing/2014/main" id="{5A6EF240-5357-8C42-9DE5-9DA12AE90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938" y="866776"/>
              <a:ext cx="127000" cy="34925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2" y="2"/>
                </a:cxn>
                <a:cxn ang="0">
                  <a:pos x="17" y="0"/>
                </a:cxn>
                <a:cxn ang="0">
                  <a:pos x="0" y="9"/>
                </a:cxn>
                <a:cxn ang="0">
                  <a:pos x="2" y="10"/>
                </a:cxn>
                <a:cxn ang="0">
                  <a:pos x="49" y="10"/>
                </a:cxn>
                <a:cxn ang="0">
                  <a:pos x="41" y="6"/>
                </a:cxn>
                <a:cxn ang="0">
                  <a:pos x="31" y="0"/>
                </a:cxn>
              </a:cxnLst>
              <a:rect l="0" t="0" r="r" b="b"/>
              <a:pathLst>
                <a:path w="49" h="13">
                  <a:moveTo>
                    <a:pt x="31" y="0"/>
                  </a:moveTo>
                  <a:cubicBezTo>
                    <a:pt x="29" y="2"/>
                    <a:pt x="25" y="3"/>
                    <a:pt x="22" y="2"/>
                  </a:cubicBezTo>
                  <a:cubicBezTo>
                    <a:pt x="20" y="1"/>
                    <a:pt x="19" y="1"/>
                    <a:pt x="17" y="0"/>
                  </a:cubicBezTo>
                  <a:cubicBezTo>
                    <a:pt x="12" y="4"/>
                    <a:pt x="6" y="7"/>
                    <a:pt x="0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18" y="13"/>
                    <a:pt x="34" y="13"/>
                    <a:pt x="49" y="10"/>
                  </a:cubicBezTo>
                  <a:cubicBezTo>
                    <a:pt x="46" y="9"/>
                    <a:pt x="43" y="7"/>
                    <a:pt x="41" y="6"/>
                  </a:cubicBezTo>
                  <a:cubicBezTo>
                    <a:pt x="37" y="4"/>
                    <a:pt x="34" y="2"/>
                    <a:pt x="3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45">
              <a:extLst>
                <a:ext uri="{FF2B5EF4-FFF2-40B4-BE49-F238E27FC236}">
                  <a16:creationId xmlns:a16="http://schemas.microsoft.com/office/drawing/2014/main" id="{8EB16FC8-DEB6-8547-B7ED-1FF0797C4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582613"/>
              <a:ext cx="258763" cy="304800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57" y="28"/>
                </a:cxn>
                <a:cxn ang="0">
                  <a:pos x="37" y="35"/>
                </a:cxn>
                <a:cxn ang="0">
                  <a:pos x="37" y="42"/>
                </a:cxn>
                <a:cxn ang="0">
                  <a:pos x="18" y="55"/>
                </a:cxn>
                <a:cxn ang="0">
                  <a:pos x="0" y="92"/>
                </a:cxn>
                <a:cxn ang="0">
                  <a:pos x="3" y="103"/>
                </a:cxn>
                <a:cxn ang="0">
                  <a:pos x="1" y="107"/>
                </a:cxn>
                <a:cxn ang="0">
                  <a:pos x="10" y="112"/>
                </a:cxn>
                <a:cxn ang="0">
                  <a:pos x="25" y="118"/>
                </a:cxn>
                <a:cxn ang="0">
                  <a:pos x="96" y="41"/>
                </a:cxn>
                <a:cxn ang="0">
                  <a:pos x="98" y="0"/>
                </a:cxn>
              </a:cxnLst>
              <a:rect l="0" t="0" r="r" b="b"/>
              <a:pathLst>
                <a:path w="100" h="118">
                  <a:moveTo>
                    <a:pt x="98" y="0"/>
                  </a:moveTo>
                  <a:cubicBezTo>
                    <a:pt x="86" y="11"/>
                    <a:pt x="72" y="21"/>
                    <a:pt x="57" y="28"/>
                  </a:cubicBezTo>
                  <a:cubicBezTo>
                    <a:pt x="50" y="31"/>
                    <a:pt x="44" y="33"/>
                    <a:pt x="37" y="35"/>
                  </a:cubicBezTo>
                  <a:cubicBezTo>
                    <a:pt x="38" y="38"/>
                    <a:pt x="38" y="40"/>
                    <a:pt x="37" y="42"/>
                  </a:cubicBezTo>
                  <a:cubicBezTo>
                    <a:pt x="35" y="51"/>
                    <a:pt x="26" y="57"/>
                    <a:pt x="18" y="55"/>
                  </a:cubicBezTo>
                  <a:cubicBezTo>
                    <a:pt x="13" y="69"/>
                    <a:pt x="7" y="82"/>
                    <a:pt x="0" y="92"/>
                  </a:cubicBezTo>
                  <a:cubicBezTo>
                    <a:pt x="3" y="95"/>
                    <a:pt x="4" y="99"/>
                    <a:pt x="3" y="103"/>
                  </a:cubicBezTo>
                  <a:cubicBezTo>
                    <a:pt x="3" y="104"/>
                    <a:pt x="2" y="106"/>
                    <a:pt x="1" y="107"/>
                  </a:cubicBezTo>
                  <a:cubicBezTo>
                    <a:pt x="4" y="109"/>
                    <a:pt x="7" y="110"/>
                    <a:pt x="10" y="112"/>
                  </a:cubicBezTo>
                  <a:cubicBezTo>
                    <a:pt x="14" y="114"/>
                    <a:pt x="19" y="116"/>
                    <a:pt x="25" y="118"/>
                  </a:cubicBezTo>
                  <a:cubicBezTo>
                    <a:pt x="59" y="107"/>
                    <a:pt x="87" y="79"/>
                    <a:pt x="96" y="41"/>
                  </a:cubicBezTo>
                  <a:cubicBezTo>
                    <a:pt x="100" y="27"/>
                    <a:pt x="100" y="13"/>
                    <a:pt x="9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46">
              <a:extLst>
                <a:ext uri="{FF2B5EF4-FFF2-40B4-BE49-F238E27FC236}">
                  <a16:creationId xmlns:a16="http://schemas.microsoft.com/office/drawing/2014/main" id="{467883CF-E554-864E-ABAD-C4FEDD720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750" y="431801"/>
              <a:ext cx="185738" cy="230188"/>
            </a:xfrm>
            <a:custGeom>
              <a:avLst/>
              <a:gdLst/>
              <a:ahLst/>
              <a:cxnLst>
                <a:cxn ang="0">
                  <a:pos x="5" y="9"/>
                </a:cxn>
                <a:cxn ang="0">
                  <a:pos x="0" y="16"/>
                </a:cxn>
                <a:cxn ang="0">
                  <a:pos x="2" y="52"/>
                </a:cxn>
                <a:cxn ang="0">
                  <a:pos x="0" y="80"/>
                </a:cxn>
                <a:cxn ang="0">
                  <a:pos x="11" y="89"/>
                </a:cxn>
                <a:cxn ang="0">
                  <a:pos x="30" y="82"/>
                </a:cxn>
                <a:cxn ang="0">
                  <a:pos x="72" y="52"/>
                </a:cxn>
                <a:cxn ang="0">
                  <a:pos x="44" y="0"/>
                </a:cxn>
                <a:cxn ang="0">
                  <a:pos x="6" y="5"/>
                </a:cxn>
                <a:cxn ang="0">
                  <a:pos x="5" y="9"/>
                </a:cxn>
              </a:cxnLst>
              <a:rect l="0" t="0" r="r" b="b"/>
              <a:pathLst>
                <a:path w="72" h="89">
                  <a:moveTo>
                    <a:pt x="5" y="9"/>
                  </a:moveTo>
                  <a:cubicBezTo>
                    <a:pt x="5" y="12"/>
                    <a:pt x="3" y="14"/>
                    <a:pt x="0" y="16"/>
                  </a:cubicBezTo>
                  <a:cubicBezTo>
                    <a:pt x="2" y="27"/>
                    <a:pt x="3" y="39"/>
                    <a:pt x="2" y="52"/>
                  </a:cubicBezTo>
                  <a:cubicBezTo>
                    <a:pt x="2" y="61"/>
                    <a:pt x="1" y="71"/>
                    <a:pt x="0" y="80"/>
                  </a:cubicBezTo>
                  <a:cubicBezTo>
                    <a:pt x="5" y="81"/>
                    <a:pt x="9" y="85"/>
                    <a:pt x="11" y="89"/>
                  </a:cubicBezTo>
                  <a:cubicBezTo>
                    <a:pt x="17" y="87"/>
                    <a:pt x="24" y="85"/>
                    <a:pt x="30" y="82"/>
                  </a:cubicBezTo>
                  <a:cubicBezTo>
                    <a:pt x="45" y="75"/>
                    <a:pt x="59" y="65"/>
                    <a:pt x="72" y="52"/>
                  </a:cubicBezTo>
                  <a:cubicBezTo>
                    <a:pt x="68" y="33"/>
                    <a:pt x="58" y="15"/>
                    <a:pt x="44" y="0"/>
                  </a:cubicBezTo>
                  <a:cubicBezTo>
                    <a:pt x="31" y="1"/>
                    <a:pt x="18" y="2"/>
                    <a:pt x="6" y="5"/>
                  </a:cubicBezTo>
                  <a:cubicBezTo>
                    <a:pt x="6" y="6"/>
                    <a:pt x="6" y="8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47">
              <a:extLst>
                <a:ext uri="{FF2B5EF4-FFF2-40B4-BE49-F238E27FC236}">
                  <a16:creationId xmlns:a16="http://schemas.microsoft.com/office/drawing/2014/main" id="{A3D1D485-4347-F241-95DA-D29EC995E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300" y="350838"/>
              <a:ext cx="147638" cy="84138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22" y="32"/>
                </a:cxn>
                <a:cxn ang="0">
                  <a:pos x="57" y="27"/>
                </a:cxn>
                <a:cxn ang="0">
                  <a:pos x="9" y="2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4" y="27"/>
                </a:cxn>
              </a:cxnLst>
              <a:rect l="0" t="0" r="r" b="b"/>
              <a:pathLst>
                <a:path w="57" h="32">
                  <a:moveTo>
                    <a:pt x="14" y="27"/>
                  </a:moveTo>
                  <a:cubicBezTo>
                    <a:pt x="18" y="27"/>
                    <a:pt x="20" y="29"/>
                    <a:pt x="22" y="32"/>
                  </a:cubicBezTo>
                  <a:cubicBezTo>
                    <a:pt x="33" y="29"/>
                    <a:pt x="45" y="28"/>
                    <a:pt x="57" y="27"/>
                  </a:cubicBezTo>
                  <a:cubicBezTo>
                    <a:pt x="44" y="15"/>
                    <a:pt x="28" y="6"/>
                    <a:pt x="9" y="2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5" y="8"/>
                    <a:pt x="9" y="16"/>
                    <a:pt x="12" y="26"/>
                  </a:cubicBezTo>
                  <a:cubicBezTo>
                    <a:pt x="13" y="26"/>
                    <a:pt x="14" y="26"/>
                    <a:pt x="14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48">
              <a:extLst>
                <a:ext uri="{FF2B5EF4-FFF2-40B4-BE49-F238E27FC236}">
                  <a16:creationId xmlns:a16="http://schemas.microsoft.com/office/drawing/2014/main" id="{7113D290-F925-004C-8ED5-45F78D864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850" y="346076"/>
              <a:ext cx="192088" cy="180975"/>
            </a:xfrm>
            <a:custGeom>
              <a:avLst/>
              <a:gdLst/>
              <a:ahLst/>
              <a:cxnLst>
                <a:cxn ang="0">
                  <a:pos x="5" y="68"/>
                </a:cxn>
                <a:cxn ang="0">
                  <a:pos x="10" y="70"/>
                </a:cxn>
                <a:cxn ang="0">
                  <a:pos x="13" y="68"/>
                </a:cxn>
                <a:cxn ang="0">
                  <a:pos x="67" y="40"/>
                </a:cxn>
                <a:cxn ang="0">
                  <a:pos x="67" y="37"/>
                </a:cxn>
                <a:cxn ang="0">
                  <a:pos x="74" y="29"/>
                </a:cxn>
                <a:cxn ang="0">
                  <a:pos x="60" y="2"/>
                </a:cxn>
                <a:cxn ang="0">
                  <a:pos x="5" y="12"/>
                </a:cxn>
                <a:cxn ang="0">
                  <a:pos x="0" y="47"/>
                </a:cxn>
                <a:cxn ang="0">
                  <a:pos x="1" y="67"/>
                </a:cxn>
                <a:cxn ang="0">
                  <a:pos x="5" y="68"/>
                </a:cxn>
              </a:cxnLst>
              <a:rect l="0" t="0" r="r" b="b"/>
              <a:pathLst>
                <a:path w="74" h="70">
                  <a:moveTo>
                    <a:pt x="5" y="68"/>
                  </a:moveTo>
                  <a:cubicBezTo>
                    <a:pt x="7" y="68"/>
                    <a:pt x="9" y="69"/>
                    <a:pt x="10" y="70"/>
                  </a:cubicBezTo>
                  <a:cubicBezTo>
                    <a:pt x="11" y="70"/>
                    <a:pt x="12" y="69"/>
                    <a:pt x="13" y="68"/>
                  </a:cubicBezTo>
                  <a:cubicBezTo>
                    <a:pt x="29" y="56"/>
                    <a:pt x="48" y="47"/>
                    <a:pt x="67" y="40"/>
                  </a:cubicBezTo>
                  <a:cubicBezTo>
                    <a:pt x="67" y="39"/>
                    <a:pt x="67" y="38"/>
                    <a:pt x="67" y="37"/>
                  </a:cubicBezTo>
                  <a:cubicBezTo>
                    <a:pt x="68" y="33"/>
                    <a:pt x="71" y="30"/>
                    <a:pt x="74" y="29"/>
                  </a:cubicBezTo>
                  <a:cubicBezTo>
                    <a:pt x="70" y="18"/>
                    <a:pt x="66" y="9"/>
                    <a:pt x="60" y="2"/>
                  </a:cubicBezTo>
                  <a:cubicBezTo>
                    <a:pt x="41" y="0"/>
                    <a:pt x="22" y="4"/>
                    <a:pt x="5" y="12"/>
                  </a:cubicBezTo>
                  <a:cubicBezTo>
                    <a:pt x="2" y="23"/>
                    <a:pt x="1" y="34"/>
                    <a:pt x="0" y="47"/>
                  </a:cubicBezTo>
                  <a:cubicBezTo>
                    <a:pt x="0" y="53"/>
                    <a:pt x="0" y="60"/>
                    <a:pt x="1" y="67"/>
                  </a:cubicBezTo>
                  <a:cubicBezTo>
                    <a:pt x="2" y="67"/>
                    <a:pt x="3" y="67"/>
                    <a:pt x="5" y="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49">
              <a:extLst>
                <a:ext uri="{FF2B5EF4-FFF2-40B4-BE49-F238E27FC236}">
                  <a16:creationId xmlns:a16="http://schemas.microsoft.com/office/drawing/2014/main" id="{383E97A2-9970-0440-AF38-2E93C043B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325" y="382588"/>
              <a:ext cx="136525" cy="249238"/>
            </a:xfrm>
            <a:custGeom>
              <a:avLst/>
              <a:gdLst/>
              <a:ahLst/>
              <a:cxnLst>
                <a:cxn ang="0">
                  <a:pos x="22" y="96"/>
                </a:cxn>
                <a:cxn ang="0">
                  <a:pos x="27" y="95"/>
                </a:cxn>
                <a:cxn ang="0">
                  <a:pos x="41" y="77"/>
                </a:cxn>
                <a:cxn ang="0">
                  <a:pos x="39" y="65"/>
                </a:cxn>
                <a:cxn ang="0">
                  <a:pos x="49" y="54"/>
                </a:cxn>
                <a:cxn ang="0">
                  <a:pos x="49" y="32"/>
                </a:cxn>
                <a:cxn ang="0">
                  <a:pos x="53" y="0"/>
                </a:cxn>
                <a:cxn ang="0">
                  <a:pos x="1" y="69"/>
                </a:cxn>
                <a:cxn ang="0">
                  <a:pos x="0" y="73"/>
                </a:cxn>
                <a:cxn ang="0">
                  <a:pos x="22" y="96"/>
                </a:cxn>
              </a:cxnLst>
              <a:rect l="0" t="0" r="r" b="b"/>
              <a:pathLst>
                <a:path w="53" h="96">
                  <a:moveTo>
                    <a:pt x="22" y="96"/>
                  </a:moveTo>
                  <a:cubicBezTo>
                    <a:pt x="23" y="95"/>
                    <a:pt x="25" y="95"/>
                    <a:pt x="27" y="95"/>
                  </a:cubicBezTo>
                  <a:cubicBezTo>
                    <a:pt x="31" y="89"/>
                    <a:pt x="36" y="83"/>
                    <a:pt x="41" y="77"/>
                  </a:cubicBezTo>
                  <a:cubicBezTo>
                    <a:pt x="38" y="74"/>
                    <a:pt x="38" y="70"/>
                    <a:pt x="39" y="65"/>
                  </a:cubicBezTo>
                  <a:cubicBezTo>
                    <a:pt x="40" y="60"/>
                    <a:pt x="44" y="55"/>
                    <a:pt x="49" y="54"/>
                  </a:cubicBezTo>
                  <a:cubicBezTo>
                    <a:pt x="49" y="47"/>
                    <a:pt x="49" y="39"/>
                    <a:pt x="49" y="32"/>
                  </a:cubicBezTo>
                  <a:cubicBezTo>
                    <a:pt x="49" y="21"/>
                    <a:pt x="51" y="11"/>
                    <a:pt x="53" y="0"/>
                  </a:cubicBezTo>
                  <a:cubicBezTo>
                    <a:pt x="28" y="14"/>
                    <a:pt x="8" y="39"/>
                    <a:pt x="1" y="69"/>
                  </a:cubicBezTo>
                  <a:cubicBezTo>
                    <a:pt x="1" y="70"/>
                    <a:pt x="0" y="72"/>
                    <a:pt x="0" y="73"/>
                  </a:cubicBezTo>
                  <a:cubicBezTo>
                    <a:pt x="5" y="82"/>
                    <a:pt x="13" y="90"/>
                    <a:pt x="22" y="9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F2A9939-9B74-084F-9B22-9EEEE93D28ED}"/>
              </a:ext>
            </a:extLst>
          </p:cNvPr>
          <p:cNvGrpSpPr>
            <a:grpSpLocks noChangeAspect="1"/>
          </p:cNvGrpSpPr>
          <p:nvPr/>
        </p:nvGrpSpPr>
        <p:grpSpPr>
          <a:xfrm>
            <a:off x="8722369" y="5425268"/>
            <a:ext cx="296863" cy="296863"/>
            <a:chOff x="5613400" y="2541588"/>
            <a:chExt cx="296863" cy="296863"/>
          </a:xfrm>
          <a:solidFill>
            <a:srgbClr val="FFFFFF"/>
          </a:solidFill>
        </p:grpSpPr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57E0224B-696B-864B-A80E-6025757A6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13" y="2633663"/>
              <a:ext cx="222250" cy="204788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65" y="0"/>
                </a:cxn>
                <a:cxn ang="0">
                  <a:pos x="65" y="7"/>
                </a:cxn>
                <a:cxn ang="0">
                  <a:pos x="43" y="29"/>
                </a:cxn>
                <a:cxn ang="0">
                  <a:pos x="10" y="29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14" y="58"/>
                </a:cxn>
                <a:cxn ang="0">
                  <a:pos x="50" y="58"/>
                </a:cxn>
                <a:cxn ang="0">
                  <a:pos x="72" y="80"/>
                </a:cxn>
                <a:cxn ang="0">
                  <a:pos x="72" y="58"/>
                </a:cxn>
                <a:cxn ang="0">
                  <a:pos x="87" y="44"/>
                </a:cxn>
                <a:cxn ang="0">
                  <a:pos x="87" y="15"/>
                </a:cxn>
                <a:cxn ang="0">
                  <a:pos x="72" y="0"/>
                </a:cxn>
              </a:cxnLst>
              <a:rect l="0" t="0" r="r" b="b"/>
              <a:pathLst>
                <a:path w="87" h="80">
                  <a:moveTo>
                    <a:pt x="72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19"/>
                    <a:pt x="54" y="29"/>
                    <a:pt x="43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7" y="58"/>
                    <a:pt x="14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9" y="58"/>
                    <a:pt x="87" y="51"/>
                    <a:pt x="87" y="44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7" y="7"/>
                    <a:pt x="79" y="0"/>
                    <a:pt x="7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3776880B-AAAB-4C47-8BB5-15ECB7455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400" y="2541588"/>
              <a:ext cx="222250" cy="204788"/>
            </a:xfrm>
            <a:custGeom>
              <a:avLst/>
              <a:gdLst/>
              <a:ahLst/>
              <a:cxnLst>
                <a:cxn ang="0">
                  <a:pos x="36" y="58"/>
                </a:cxn>
                <a:cxn ang="0">
                  <a:pos x="72" y="58"/>
                </a:cxn>
                <a:cxn ang="0">
                  <a:pos x="87" y="43"/>
                </a:cxn>
                <a:cxn ang="0">
                  <a:pos x="87" y="14"/>
                </a:cxn>
                <a:cxn ang="0">
                  <a:pos x="72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43"/>
                </a:cxn>
                <a:cxn ang="0">
                  <a:pos x="14" y="58"/>
                </a:cxn>
                <a:cxn ang="0">
                  <a:pos x="14" y="80"/>
                </a:cxn>
                <a:cxn ang="0">
                  <a:pos x="36" y="58"/>
                </a:cxn>
              </a:cxnLst>
              <a:rect l="0" t="0" r="r" b="b"/>
              <a:pathLst>
                <a:path w="87" h="80">
                  <a:moveTo>
                    <a:pt x="36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9" y="58"/>
                    <a:pt x="87" y="51"/>
                    <a:pt x="87" y="43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7"/>
                    <a:pt x="79" y="0"/>
                    <a:pt x="7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1"/>
                    <a:pt x="7" y="58"/>
                    <a:pt x="14" y="58"/>
                  </a:cubicBezTo>
                  <a:cubicBezTo>
                    <a:pt x="14" y="80"/>
                    <a:pt x="14" y="80"/>
                    <a:pt x="14" y="80"/>
                  </a:cubicBezTo>
                  <a:lnTo>
                    <a:pt x="36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D925E0-AA4B-F845-BF15-A945BF58D485}"/>
              </a:ext>
            </a:extLst>
          </p:cNvPr>
          <p:cNvGrpSpPr>
            <a:grpSpLocks noChangeAspect="1"/>
          </p:cNvGrpSpPr>
          <p:nvPr/>
        </p:nvGrpSpPr>
        <p:grpSpPr>
          <a:xfrm>
            <a:off x="8753599" y="4527144"/>
            <a:ext cx="296863" cy="296862"/>
            <a:chOff x="3233738" y="2541588"/>
            <a:chExt cx="296863" cy="296862"/>
          </a:xfrm>
          <a:solidFill>
            <a:srgbClr val="FFFFFF"/>
          </a:solidFill>
        </p:grpSpPr>
        <p:sp>
          <p:nvSpPr>
            <p:cNvPr id="233" name="Oval 116">
              <a:extLst>
                <a:ext uri="{FF2B5EF4-FFF2-40B4-BE49-F238E27FC236}">
                  <a16:creationId xmlns:a16="http://schemas.microsoft.com/office/drawing/2014/main" id="{CF00743A-116D-A547-B474-B50A5D9C7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8" y="2759075"/>
              <a:ext cx="79375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7">
              <a:extLst>
                <a:ext uri="{FF2B5EF4-FFF2-40B4-BE49-F238E27FC236}">
                  <a16:creationId xmlns:a16="http://schemas.microsoft.com/office/drawing/2014/main" id="{DB59ECCD-6F42-F04E-8006-CF4D822F5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2644775"/>
              <a:ext cx="193675" cy="192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39" y="37"/>
                </a:cxn>
                <a:cxn ang="0">
                  <a:pos x="55" y="75"/>
                </a:cxn>
                <a:cxn ang="0">
                  <a:pos x="76" y="75"/>
                </a:cxn>
                <a:cxn ang="0">
                  <a:pos x="0" y="0"/>
                </a:cxn>
              </a:cxnLst>
              <a:rect l="0" t="0" r="r" b="b"/>
              <a:pathLst>
                <a:path w="76" h="75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29" y="26"/>
                    <a:pt x="39" y="37"/>
                  </a:cubicBezTo>
                  <a:cubicBezTo>
                    <a:pt x="49" y="47"/>
                    <a:pt x="55" y="61"/>
                    <a:pt x="5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34"/>
                    <a:pt x="42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18">
              <a:extLst>
                <a:ext uri="{FF2B5EF4-FFF2-40B4-BE49-F238E27FC236}">
                  <a16:creationId xmlns:a16="http://schemas.microsoft.com/office/drawing/2014/main" id="{D9DEEAB6-F176-C442-91CF-2036E7FC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2541588"/>
              <a:ext cx="293688" cy="295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95" y="115"/>
                </a:cxn>
                <a:cxn ang="0">
                  <a:pos x="115" y="115"/>
                </a:cxn>
                <a:cxn ang="0">
                  <a:pos x="0" y="0"/>
                </a:cxn>
              </a:cxnLst>
              <a:rect l="0" t="0" r="r" b="b"/>
              <a:pathLst>
                <a:path w="115" h="115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52" y="21"/>
                    <a:pt x="94" y="63"/>
                    <a:pt x="95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52"/>
                    <a:pt x="64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EDEA877-FD4C-7440-BDB5-F0EAC7D46679}"/>
              </a:ext>
            </a:extLst>
          </p:cNvPr>
          <p:cNvGrpSpPr>
            <a:grpSpLocks noChangeAspect="1"/>
          </p:cNvGrpSpPr>
          <p:nvPr/>
        </p:nvGrpSpPr>
        <p:grpSpPr>
          <a:xfrm>
            <a:off x="8702083" y="3654929"/>
            <a:ext cx="296863" cy="271463"/>
            <a:chOff x="2046288" y="3759200"/>
            <a:chExt cx="296863" cy="271463"/>
          </a:xfrm>
          <a:solidFill>
            <a:srgbClr val="FFFFFF"/>
          </a:solidFill>
        </p:grpSpPr>
        <p:sp>
          <p:nvSpPr>
            <p:cNvPr id="237" name="Rectangle 160">
              <a:extLst>
                <a:ext uri="{FF2B5EF4-FFF2-40B4-BE49-F238E27FC236}">
                  <a16:creationId xmlns:a16="http://schemas.microsoft.com/office/drawing/2014/main" id="{C301BAE1-AD26-B142-AFE7-F31C800AE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161">
              <a:extLst>
                <a:ext uri="{FF2B5EF4-FFF2-40B4-BE49-F238E27FC236}">
                  <a16:creationId xmlns:a16="http://schemas.microsoft.com/office/drawing/2014/main" id="{143812ED-583F-E54D-BFB4-7FFA2F78C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162">
              <a:extLst>
                <a:ext uri="{FF2B5EF4-FFF2-40B4-BE49-F238E27FC236}">
                  <a16:creationId xmlns:a16="http://schemas.microsoft.com/office/drawing/2014/main" id="{1A7C2599-3369-5B48-A05E-585D8D8A5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163">
              <a:extLst>
                <a:ext uri="{FF2B5EF4-FFF2-40B4-BE49-F238E27FC236}">
                  <a16:creationId xmlns:a16="http://schemas.microsoft.com/office/drawing/2014/main" id="{839BE61D-5BB0-A641-91F4-4589F9B7B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4">
              <a:extLst>
                <a:ext uri="{FF2B5EF4-FFF2-40B4-BE49-F238E27FC236}">
                  <a16:creationId xmlns:a16="http://schemas.microsoft.com/office/drawing/2014/main" id="{D71A7A7A-805B-CB4A-A690-45EB8CD95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517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DED13-03CE-8F43-8EC0-D03E7602A598}"/>
              </a:ext>
            </a:extLst>
          </p:cNvPr>
          <p:cNvSpPr txBox="1"/>
          <p:nvPr/>
        </p:nvSpPr>
        <p:spPr>
          <a:xfrm>
            <a:off x="3295547" y="2671758"/>
            <a:ext cx="6180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rPr>
              <a:t> </a:t>
            </a:r>
            <a:r>
              <a:rPr lang="en-US" sz="6000" dirty="0">
                <a:solidFill>
                  <a:schemeClr val="tx2"/>
                </a:solidFill>
                <a:latin typeface="+mj-lt"/>
              </a:rPr>
              <a:t>STRATEGY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409F5-5620-2340-8017-94C96E5E8240}"/>
              </a:ext>
            </a:extLst>
          </p:cNvPr>
          <p:cNvGrpSpPr/>
          <p:nvPr/>
        </p:nvGrpSpPr>
        <p:grpSpPr>
          <a:xfrm>
            <a:off x="2737254" y="2933940"/>
            <a:ext cx="506185" cy="491297"/>
            <a:chOff x="9650186" y="669471"/>
            <a:chExt cx="1110342" cy="107768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C1B684A-AC31-E74F-8273-EC58CC892327}"/>
                </a:ext>
              </a:extLst>
            </p:cNvPr>
            <p:cNvSpPr/>
            <p:nvPr/>
          </p:nvSpPr>
          <p:spPr>
            <a:xfrm>
              <a:off x="9650186" y="669471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FC107DE-A69C-6749-98FC-0139B7DE03BC}"/>
                </a:ext>
              </a:extLst>
            </p:cNvPr>
            <p:cNvSpPr/>
            <p:nvPr/>
          </p:nvSpPr>
          <p:spPr>
            <a:xfrm>
              <a:off x="10058400" y="669471"/>
              <a:ext cx="293914" cy="29391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DE9F162-45EC-BA40-9DED-3622317BB9A2}"/>
                </a:ext>
              </a:extLst>
            </p:cNvPr>
            <p:cNvSpPr/>
            <p:nvPr/>
          </p:nvSpPr>
          <p:spPr>
            <a:xfrm>
              <a:off x="10466614" y="669471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777F26-A844-A746-BA1B-2CBC7AB262F8}"/>
                </a:ext>
              </a:extLst>
            </p:cNvPr>
            <p:cNvSpPr/>
            <p:nvPr/>
          </p:nvSpPr>
          <p:spPr>
            <a:xfrm>
              <a:off x="9650186" y="1061357"/>
              <a:ext cx="293914" cy="29391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1CE70B8-62B0-F94D-862B-0C083AB1D67B}"/>
                </a:ext>
              </a:extLst>
            </p:cNvPr>
            <p:cNvSpPr/>
            <p:nvPr/>
          </p:nvSpPr>
          <p:spPr>
            <a:xfrm>
              <a:off x="10058400" y="1061357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968F8F-6C66-E244-A5FD-DCE4AD191A22}"/>
                </a:ext>
              </a:extLst>
            </p:cNvPr>
            <p:cNvSpPr/>
            <p:nvPr/>
          </p:nvSpPr>
          <p:spPr>
            <a:xfrm>
              <a:off x="10466614" y="1061357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6F6238D-4826-5149-8D07-E284DCB8AB2D}"/>
                </a:ext>
              </a:extLst>
            </p:cNvPr>
            <p:cNvSpPr/>
            <p:nvPr/>
          </p:nvSpPr>
          <p:spPr>
            <a:xfrm>
              <a:off x="9650186" y="1453242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20AC38D-37C8-E043-8EB9-CB00BF4E7306}"/>
                </a:ext>
              </a:extLst>
            </p:cNvPr>
            <p:cNvSpPr/>
            <p:nvPr/>
          </p:nvSpPr>
          <p:spPr>
            <a:xfrm>
              <a:off x="10058400" y="1453242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710F5FC-7B74-334E-868C-A5B6C3074059}"/>
                </a:ext>
              </a:extLst>
            </p:cNvPr>
            <p:cNvSpPr/>
            <p:nvPr/>
          </p:nvSpPr>
          <p:spPr>
            <a:xfrm>
              <a:off x="10466614" y="1453242"/>
              <a:ext cx="293914" cy="29391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A4E4DF-4DCE-2B48-B194-084D2B15AFCC}"/>
              </a:ext>
            </a:extLst>
          </p:cNvPr>
          <p:cNvGrpSpPr/>
          <p:nvPr/>
        </p:nvGrpSpPr>
        <p:grpSpPr>
          <a:xfrm>
            <a:off x="760013" y="1016825"/>
            <a:ext cx="4594656" cy="4459518"/>
            <a:chOff x="9650186" y="669471"/>
            <a:chExt cx="1110342" cy="1077685"/>
          </a:xfrm>
          <a:noFill/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D5BC4CA-5A72-C045-B03E-0D02EF816E09}"/>
                </a:ext>
              </a:extLst>
            </p:cNvPr>
            <p:cNvSpPr/>
            <p:nvPr/>
          </p:nvSpPr>
          <p:spPr>
            <a:xfrm>
              <a:off x="9650186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9BED1FB-8CFB-3D46-B17D-05582B369FD7}"/>
                </a:ext>
              </a:extLst>
            </p:cNvPr>
            <p:cNvSpPr/>
            <p:nvPr/>
          </p:nvSpPr>
          <p:spPr>
            <a:xfrm>
              <a:off x="10058400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FD2FEA-13CF-394D-A77D-4C88CA850F28}"/>
                </a:ext>
              </a:extLst>
            </p:cNvPr>
            <p:cNvSpPr/>
            <p:nvPr/>
          </p:nvSpPr>
          <p:spPr>
            <a:xfrm>
              <a:off x="10466614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6409165-45C8-6947-BB10-5A9BA99E263D}"/>
                </a:ext>
              </a:extLst>
            </p:cNvPr>
            <p:cNvSpPr/>
            <p:nvPr/>
          </p:nvSpPr>
          <p:spPr>
            <a:xfrm>
              <a:off x="9650186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4046F1A-8DF6-F74A-BE18-CF15ADDD1651}"/>
                </a:ext>
              </a:extLst>
            </p:cNvPr>
            <p:cNvSpPr/>
            <p:nvPr/>
          </p:nvSpPr>
          <p:spPr>
            <a:xfrm>
              <a:off x="10058400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3F4EFCB-DF4D-3E4C-A067-CA9F809CD62E}"/>
                </a:ext>
              </a:extLst>
            </p:cNvPr>
            <p:cNvSpPr/>
            <p:nvPr/>
          </p:nvSpPr>
          <p:spPr>
            <a:xfrm>
              <a:off x="10466614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F02F29B-BC68-CF4A-BFD6-C00B953A2F82}"/>
                </a:ext>
              </a:extLst>
            </p:cNvPr>
            <p:cNvSpPr/>
            <p:nvPr/>
          </p:nvSpPr>
          <p:spPr>
            <a:xfrm>
              <a:off x="9650186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21C08EE-E97F-BD43-B66C-61F4990CB86E}"/>
                </a:ext>
              </a:extLst>
            </p:cNvPr>
            <p:cNvSpPr/>
            <p:nvPr/>
          </p:nvSpPr>
          <p:spPr>
            <a:xfrm>
              <a:off x="10058400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6128934-88C5-9F4B-A15F-543166431E27}"/>
                </a:ext>
              </a:extLst>
            </p:cNvPr>
            <p:cNvSpPr/>
            <p:nvPr/>
          </p:nvSpPr>
          <p:spPr>
            <a:xfrm>
              <a:off x="10466614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529AEA8-1F52-234E-86B9-90AEF543A13F}"/>
              </a:ext>
            </a:extLst>
          </p:cNvPr>
          <p:cNvSpPr/>
          <p:nvPr/>
        </p:nvSpPr>
        <p:spPr>
          <a:xfrm>
            <a:off x="2731456" y="3629459"/>
            <a:ext cx="4949504" cy="439975"/>
          </a:xfrm>
          <a:prstGeom prst="roundRect">
            <a:avLst>
              <a:gd name="adj" fmla="val 8485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360000"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+mj-lt"/>
              </a:rPr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0474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21A425-61E4-D94D-B7CC-9741907338CE}"/>
              </a:ext>
            </a:extLst>
          </p:cNvPr>
          <p:cNvCxnSpPr>
            <a:cxnSpLocks/>
            <a:stCxn id="12" idx="0"/>
            <a:endCxn id="17" idx="4"/>
          </p:cNvCxnSpPr>
          <p:nvPr/>
        </p:nvCxnSpPr>
        <p:spPr>
          <a:xfrm>
            <a:off x="6096000" y="2888439"/>
            <a:ext cx="1" cy="466021"/>
          </a:xfrm>
          <a:prstGeom prst="line">
            <a:avLst/>
          </a:prstGeom>
          <a:ln w="19050">
            <a:solidFill>
              <a:schemeClr val="tx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exagon 11">
            <a:extLst>
              <a:ext uri="{FF2B5EF4-FFF2-40B4-BE49-F238E27FC236}">
                <a16:creationId xmlns:a16="http://schemas.microsoft.com/office/drawing/2014/main" id="{2DC4F3C8-7FEF-4F42-A37E-1FADFC76881C}"/>
              </a:ext>
            </a:extLst>
          </p:cNvPr>
          <p:cNvSpPr/>
          <p:nvPr/>
        </p:nvSpPr>
        <p:spPr>
          <a:xfrm rot="5400000">
            <a:off x="5477122" y="1685361"/>
            <a:ext cx="1237756" cy="1168400"/>
          </a:xfrm>
          <a:prstGeom prst="hexagon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8D775E-94C2-494B-A612-1D291F23045B}"/>
              </a:ext>
            </a:extLst>
          </p:cNvPr>
          <p:cNvCxnSpPr>
            <a:cxnSpLocks/>
          </p:cNvCxnSpPr>
          <p:nvPr/>
        </p:nvCxnSpPr>
        <p:spPr>
          <a:xfrm>
            <a:off x="1597446" y="3263220"/>
            <a:ext cx="8997109" cy="0"/>
          </a:xfrm>
          <a:prstGeom prst="line">
            <a:avLst/>
          </a:prstGeom>
          <a:ln w="19050">
            <a:solidFill>
              <a:schemeClr val="tx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C1B20-283E-8F45-BF0D-B78C7A21A809}"/>
              </a:ext>
            </a:extLst>
          </p:cNvPr>
          <p:cNvSpPr/>
          <p:nvPr/>
        </p:nvSpPr>
        <p:spPr>
          <a:xfrm>
            <a:off x="5511800" y="2007951"/>
            <a:ext cx="116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The Product Name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261EF5-710B-E64E-A794-A72A9C511792}"/>
              </a:ext>
            </a:extLst>
          </p:cNvPr>
          <p:cNvCxnSpPr>
            <a:cxnSpLocks/>
          </p:cNvCxnSpPr>
          <p:nvPr/>
        </p:nvCxnSpPr>
        <p:spPr>
          <a:xfrm>
            <a:off x="8333312" y="3263219"/>
            <a:ext cx="2" cy="356071"/>
          </a:xfrm>
          <a:prstGeom prst="line">
            <a:avLst/>
          </a:prstGeom>
          <a:ln w="15875">
            <a:solidFill>
              <a:schemeClr val="tx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9168BAB-19DF-1B4A-B71B-124A974C8D45}"/>
              </a:ext>
            </a:extLst>
          </p:cNvPr>
          <p:cNvSpPr>
            <a:spLocks noChangeAspect="1"/>
          </p:cNvSpPr>
          <p:nvPr/>
        </p:nvSpPr>
        <p:spPr>
          <a:xfrm>
            <a:off x="8242075" y="3171981"/>
            <a:ext cx="182479" cy="182479"/>
          </a:xfrm>
          <a:prstGeom prst="ellipse">
            <a:avLst/>
          </a:prstGeom>
          <a:solidFill>
            <a:schemeClr val="accent4"/>
          </a:solidFill>
          <a:ln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7B2D5B0C-B7D2-8E44-A50F-C166F2C30182}"/>
              </a:ext>
            </a:extLst>
          </p:cNvPr>
          <p:cNvSpPr>
            <a:spLocks noChangeAspect="1"/>
          </p:cNvSpPr>
          <p:nvPr/>
        </p:nvSpPr>
        <p:spPr>
          <a:xfrm rot="5400000">
            <a:off x="8017175" y="3571656"/>
            <a:ext cx="632277" cy="54506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FD34F6-17A3-DE45-BF64-474E8B653D00}"/>
              </a:ext>
            </a:extLst>
          </p:cNvPr>
          <p:cNvCxnSpPr>
            <a:cxnSpLocks/>
          </p:cNvCxnSpPr>
          <p:nvPr/>
        </p:nvCxnSpPr>
        <p:spPr>
          <a:xfrm>
            <a:off x="6095998" y="3263219"/>
            <a:ext cx="2" cy="356071"/>
          </a:xfrm>
          <a:prstGeom prst="line">
            <a:avLst/>
          </a:prstGeom>
          <a:ln w="15875">
            <a:solidFill>
              <a:schemeClr val="tx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6E46052-F972-D541-B8F0-B6083D5DCC20}"/>
              </a:ext>
            </a:extLst>
          </p:cNvPr>
          <p:cNvSpPr>
            <a:spLocks noChangeAspect="1"/>
          </p:cNvSpPr>
          <p:nvPr/>
        </p:nvSpPr>
        <p:spPr>
          <a:xfrm>
            <a:off x="6004761" y="3171981"/>
            <a:ext cx="182479" cy="182479"/>
          </a:xfrm>
          <a:prstGeom prst="ellipse">
            <a:avLst/>
          </a:prstGeom>
          <a:solidFill>
            <a:schemeClr val="accent3"/>
          </a:solidFill>
          <a:ln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36853ED3-0F3E-304E-8688-EDE37841DA2F}"/>
              </a:ext>
            </a:extLst>
          </p:cNvPr>
          <p:cNvSpPr>
            <a:spLocks noChangeAspect="1"/>
          </p:cNvSpPr>
          <p:nvPr/>
        </p:nvSpPr>
        <p:spPr>
          <a:xfrm rot="5400000">
            <a:off x="5779861" y="3571656"/>
            <a:ext cx="632277" cy="545068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976D0C-9620-BA4E-B792-70F4743253AB}"/>
              </a:ext>
            </a:extLst>
          </p:cNvPr>
          <p:cNvCxnSpPr>
            <a:cxnSpLocks/>
          </p:cNvCxnSpPr>
          <p:nvPr/>
        </p:nvCxnSpPr>
        <p:spPr>
          <a:xfrm>
            <a:off x="1621369" y="3263219"/>
            <a:ext cx="2" cy="356071"/>
          </a:xfrm>
          <a:prstGeom prst="line">
            <a:avLst/>
          </a:prstGeom>
          <a:solidFill>
            <a:schemeClr val="accent1"/>
          </a:solidFill>
          <a:ln w="15875">
            <a:solidFill>
              <a:schemeClr val="tx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6CA3F78-6C04-B848-8568-CB3239ACB1C3}"/>
              </a:ext>
            </a:extLst>
          </p:cNvPr>
          <p:cNvSpPr>
            <a:spLocks noChangeAspect="1"/>
          </p:cNvSpPr>
          <p:nvPr/>
        </p:nvSpPr>
        <p:spPr>
          <a:xfrm>
            <a:off x="1530132" y="3171981"/>
            <a:ext cx="182479" cy="182479"/>
          </a:xfrm>
          <a:prstGeom prst="ellips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475BBB71-BECC-D44A-B314-2CDCC5C66738}"/>
              </a:ext>
            </a:extLst>
          </p:cNvPr>
          <p:cNvSpPr>
            <a:spLocks noChangeAspect="1"/>
          </p:cNvSpPr>
          <p:nvPr/>
        </p:nvSpPr>
        <p:spPr>
          <a:xfrm rot="5400000">
            <a:off x="1305232" y="3571656"/>
            <a:ext cx="632277" cy="545068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68DB71-A50F-3A4E-BC92-780AD306D03E}"/>
              </a:ext>
            </a:extLst>
          </p:cNvPr>
          <p:cNvCxnSpPr>
            <a:cxnSpLocks/>
          </p:cNvCxnSpPr>
          <p:nvPr/>
        </p:nvCxnSpPr>
        <p:spPr>
          <a:xfrm>
            <a:off x="3858684" y="3263219"/>
            <a:ext cx="2" cy="356071"/>
          </a:xfrm>
          <a:prstGeom prst="line">
            <a:avLst/>
          </a:prstGeom>
          <a:ln w="15875">
            <a:solidFill>
              <a:schemeClr val="tx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8F7CA08-EC80-3A47-8374-675CB66097BE}"/>
              </a:ext>
            </a:extLst>
          </p:cNvPr>
          <p:cNvSpPr>
            <a:spLocks noChangeAspect="1"/>
          </p:cNvSpPr>
          <p:nvPr/>
        </p:nvSpPr>
        <p:spPr>
          <a:xfrm>
            <a:off x="3767444" y="3171981"/>
            <a:ext cx="182479" cy="182479"/>
          </a:xfrm>
          <a:prstGeom prst="ellipse">
            <a:avLst/>
          </a:prstGeom>
          <a:solidFill>
            <a:schemeClr val="accent2"/>
          </a:solidFill>
          <a:ln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36EC6157-0E61-7B48-A17A-8C12077467D4}"/>
              </a:ext>
            </a:extLst>
          </p:cNvPr>
          <p:cNvSpPr>
            <a:spLocks noChangeAspect="1"/>
          </p:cNvSpPr>
          <p:nvPr/>
        </p:nvSpPr>
        <p:spPr>
          <a:xfrm rot="5400000">
            <a:off x="3542547" y="3571656"/>
            <a:ext cx="632277" cy="54506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B0EBCC2-4473-E243-B3EB-6F7E75A004A4}"/>
              </a:ext>
            </a:extLst>
          </p:cNvPr>
          <p:cNvCxnSpPr>
            <a:cxnSpLocks/>
          </p:cNvCxnSpPr>
          <p:nvPr/>
        </p:nvCxnSpPr>
        <p:spPr>
          <a:xfrm>
            <a:off x="10570627" y="3263219"/>
            <a:ext cx="2" cy="356071"/>
          </a:xfrm>
          <a:prstGeom prst="line">
            <a:avLst/>
          </a:prstGeom>
          <a:ln w="15875">
            <a:solidFill>
              <a:schemeClr val="tx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63A360D-47B7-9A46-8C12-364E1BF560F3}"/>
              </a:ext>
            </a:extLst>
          </p:cNvPr>
          <p:cNvSpPr>
            <a:spLocks noChangeAspect="1"/>
          </p:cNvSpPr>
          <p:nvPr/>
        </p:nvSpPr>
        <p:spPr>
          <a:xfrm>
            <a:off x="10480397" y="3171981"/>
            <a:ext cx="182479" cy="182479"/>
          </a:xfrm>
          <a:prstGeom prst="ellipse">
            <a:avLst/>
          </a:prstGeom>
          <a:solidFill>
            <a:schemeClr val="accent5"/>
          </a:solidFill>
          <a:ln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828938E1-0A15-A848-9219-670F02D77932}"/>
              </a:ext>
            </a:extLst>
          </p:cNvPr>
          <p:cNvSpPr>
            <a:spLocks noChangeAspect="1"/>
          </p:cNvSpPr>
          <p:nvPr/>
        </p:nvSpPr>
        <p:spPr>
          <a:xfrm rot="5400000">
            <a:off x="10254490" y="3571656"/>
            <a:ext cx="632277" cy="545068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8D93C88-C488-8B4D-94D4-17CB1E5A20B6}"/>
              </a:ext>
            </a:extLst>
          </p:cNvPr>
          <p:cNvGrpSpPr/>
          <p:nvPr/>
        </p:nvGrpSpPr>
        <p:grpSpPr>
          <a:xfrm>
            <a:off x="834843" y="4173915"/>
            <a:ext cx="1582750" cy="792764"/>
            <a:chOff x="882653" y="4221992"/>
            <a:chExt cx="1582750" cy="792764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644214D-B93C-8647-AB48-7B2AFEEF7986}"/>
                </a:ext>
              </a:extLst>
            </p:cNvPr>
            <p:cNvSpPr txBox="1"/>
            <p:nvPr/>
          </p:nvSpPr>
          <p:spPr>
            <a:xfrm>
              <a:off x="975943" y="4221992"/>
              <a:ext cx="136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FDF1753-6E1F-7C44-B7F4-E1C1A8C48926}"/>
                </a:ext>
              </a:extLst>
            </p:cNvPr>
            <p:cNvSpPr/>
            <p:nvPr/>
          </p:nvSpPr>
          <p:spPr>
            <a:xfrm>
              <a:off x="882653" y="4460758"/>
              <a:ext cx="15827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F9A0F98-C856-D043-AFB8-DDF956C93EB2}"/>
              </a:ext>
            </a:extLst>
          </p:cNvPr>
          <p:cNvGrpSpPr/>
          <p:nvPr/>
        </p:nvGrpSpPr>
        <p:grpSpPr>
          <a:xfrm>
            <a:off x="3067308" y="4173915"/>
            <a:ext cx="1582750" cy="792764"/>
            <a:chOff x="882653" y="4221992"/>
            <a:chExt cx="1582750" cy="792764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F7BE9E94-3AEA-C343-81EF-8A35A0A61545}"/>
                </a:ext>
              </a:extLst>
            </p:cNvPr>
            <p:cNvSpPr txBox="1"/>
            <p:nvPr/>
          </p:nvSpPr>
          <p:spPr>
            <a:xfrm>
              <a:off x="975943" y="4221992"/>
              <a:ext cx="136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619FE3B-3CFA-8742-805B-5CFCC236BD37}"/>
                </a:ext>
              </a:extLst>
            </p:cNvPr>
            <p:cNvSpPr/>
            <p:nvPr/>
          </p:nvSpPr>
          <p:spPr>
            <a:xfrm>
              <a:off x="882653" y="4460758"/>
              <a:ext cx="15827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897B9E5-360E-C143-81F7-76A68A487AE6}"/>
              </a:ext>
            </a:extLst>
          </p:cNvPr>
          <p:cNvGrpSpPr/>
          <p:nvPr/>
        </p:nvGrpSpPr>
        <p:grpSpPr>
          <a:xfrm>
            <a:off x="5304623" y="4173915"/>
            <a:ext cx="1582750" cy="792764"/>
            <a:chOff x="882653" y="4221992"/>
            <a:chExt cx="1582750" cy="792764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AA7A915-EE75-6042-BF2C-82BE2C38095F}"/>
                </a:ext>
              </a:extLst>
            </p:cNvPr>
            <p:cNvSpPr txBox="1"/>
            <p:nvPr/>
          </p:nvSpPr>
          <p:spPr>
            <a:xfrm>
              <a:off x="975943" y="4221992"/>
              <a:ext cx="136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86A11A16-BBAB-6948-B72B-51ACE52F038C}"/>
                </a:ext>
              </a:extLst>
            </p:cNvPr>
            <p:cNvSpPr/>
            <p:nvPr/>
          </p:nvSpPr>
          <p:spPr>
            <a:xfrm>
              <a:off x="882653" y="4460758"/>
              <a:ext cx="15827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E853C2F-D476-D541-9184-C98A6D1CDFE8}"/>
              </a:ext>
            </a:extLst>
          </p:cNvPr>
          <p:cNvGrpSpPr/>
          <p:nvPr/>
        </p:nvGrpSpPr>
        <p:grpSpPr>
          <a:xfrm>
            <a:off x="7537283" y="4173915"/>
            <a:ext cx="1582750" cy="792764"/>
            <a:chOff x="882653" y="4221992"/>
            <a:chExt cx="1582750" cy="792764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8AA5004-BAD6-EB4F-B4F4-7CEF11631D79}"/>
                </a:ext>
              </a:extLst>
            </p:cNvPr>
            <p:cNvSpPr txBox="1"/>
            <p:nvPr/>
          </p:nvSpPr>
          <p:spPr>
            <a:xfrm>
              <a:off x="975943" y="4221992"/>
              <a:ext cx="136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34EA807-D27D-CB44-8657-5539C072F014}"/>
                </a:ext>
              </a:extLst>
            </p:cNvPr>
            <p:cNvSpPr/>
            <p:nvPr/>
          </p:nvSpPr>
          <p:spPr>
            <a:xfrm>
              <a:off x="882653" y="4460758"/>
              <a:ext cx="15827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2CCF67-7808-EE46-9ABF-A4BE98F44E9C}"/>
              </a:ext>
            </a:extLst>
          </p:cNvPr>
          <p:cNvGrpSpPr/>
          <p:nvPr/>
        </p:nvGrpSpPr>
        <p:grpSpPr>
          <a:xfrm>
            <a:off x="9776173" y="4173915"/>
            <a:ext cx="1582750" cy="792764"/>
            <a:chOff x="882653" y="4221992"/>
            <a:chExt cx="1582750" cy="792764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12AA515-5F80-9C4B-9708-168F1F57D582}"/>
                </a:ext>
              </a:extLst>
            </p:cNvPr>
            <p:cNvSpPr txBox="1"/>
            <p:nvPr/>
          </p:nvSpPr>
          <p:spPr>
            <a:xfrm>
              <a:off x="975943" y="4221992"/>
              <a:ext cx="136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Some</a:t>
              </a:r>
              <a:r>
                <a:rPr lang="en-US" sz="1400" dirty="0"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BA6B2D6-C7F5-1645-90D8-64591C1A6EB5}"/>
                </a:ext>
              </a:extLst>
            </p:cNvPr>
            <p:cNvSpPr/>
            <p:nvPr/>
          </p:nvSpPr>
          <p:spPr>
            <a:xfrm>
              <a:off x="882653" y="4460758"/>
              <a:ext cx="15827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cap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 ornate pharetra seem vitae bandit. Aliquam sed masa vitae 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51E832B8-B24D-DF4C-9520-1C9FC9BCB401}"/>
              </a:ext>
            </a:extLst>
          </p:cNvPr>
          <p:cNvCxnSpPr>
            <a:cxnSpLocks/>
          </p:cNvCxnSpPr>
          <p:nvPr/>
        </p:nvCxnSpPr>
        <p:spPr>
          <a:xfrm>
            <a:off x="898557" y="5312029"/>
            <a:ext cx="1455322" cy="0"/>
          </a:xfrm>
          <a:prstGeom prst="line">
            <a:avLst/>
          </a:prstGeom>
          <a:ln w="101600" cap="rnd">
            <a:solidFill>
              <a:schemeClr val="tx2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FC4B1805-932F-D54F-8F14-DE920DDDF87D}"/>
              </a:ext>
            </a:extLst>
          </p:cNvPr>
          <p:cNvCxnSpPr>
            <a:cxnSpLocks/>
          </p:cNvCxnSpPr>
          <p:nvPr/>
        </p:nvCxnSpPr>
        <p:spPr>
          <a:xfrm>
            <a:off x="898557" y="5312029"/>
            <a:ext cx="1090619" cy="0"/>
          </a:xfrm>
          <a:prstGeom prst="line">
            <a:avLst/>
          </a:prstGeom>
          <a:ln w="76200" cap="rnd">
            <a:solidFill>
              <a:schemeClr val="accent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Callout 182">
            <a:extLst>
              <a:ext uri="{FF2B5EF4-FFF2-40B4-BE49-F238E27FC236}">
                <a16:creationId xmlns:a16="http://schemas.microsoft.com/office/drawing/2014/main" id="{0BA72C06-34B2-B642-9F2C-55909E7F1BF3}"/>
              </a:ext>
            </a:extLst>
          </p:cNvPr>
          <p:cNvSpPr/>
          <p:nvPr/>
        </p:nvSpPr>
        <p:spPr>
          <a:xfrm>
            <a:off x="1617635" y="4996773"/>
            <a:ext cx="354815" cy="184006"/>
          </a:xfrm>
          <a:prstGeom prst="wedgeEllipseCallout">
            <a:avLst>
              <a:gd name="adj1" fmla="val 44931"/>
              <a:gd name="adj2" fmla="val 80527"/>
            </a:avLst>
          </a:prstGeom>
          <a:solidFill>
            <a:schemeClr val="tx2">
              <a:alpha val="2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E8CA438-1C89-184D-A2C7-5CEB16855A51}"/>
              </a:ext>
            </a:extLst>
          </p:cNvPr>
          <p:cNvSpPr txBox="1"/>
          <p:nvPr/>
        </p:nvSpPr>
        <p:spPr>
          <a:xfrm>
            <a:off x="1612281" y="497872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80%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7479BD6-4675-2841-956F-EE49785FF1B5}"/>
              </a:ext>
            </a:extLst>
          </p:cNvPr>
          <p:cNvCxnSpPr>
            <a:cxnSpLocks/>
          </p:cNvCxnSpPr>
          <p:nvPr/>
        </p:nvCxnSpPr>
        <p:spPr>
          <a:xfrm>
            <a:off x="3150559" y="5312029"/>
            <a:ext cx="1455322" cy="0"/>
          </a:xfrm>
          <a:prstGeom prst="line">
            <a:avLst/>
          </a:prstGeom>
          <a:ln w="101600" cap="rnd">
            <a:solidFill>
              <a:schemeClr val="tx2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E6BC895-FC3D-E340-B4B1-840661A279C1}"/>
              </a:ext>
            </a:extLst>
          </p:cNvPr>
          <p:cNvCxnSpPr>
            <a:cxnSpLocks/>
          </p:cNvCxnSpPr>
          <p:nvPr/>
        </p:nvCxnSpPr>
        <p:spPr>
          <a:xfrm>
            <a:off x="3150559" y="5312029"/>
            <a:ext cx="1090619" cy="0"/>
          </a:xfrm>
          <a:prstGeom prst="line">
            <a:avLst/>
          </a:prstGeom>
          <a:ln w="76200" cap="rnd">
            <a:solidFill>
              <a:schemeClr val="accent2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Callout 189">
            <a:extLst>
              <a:ext uri="{FF2B5EF4-FFF2-40B4-BE49-F238E27FC236}">
                <a16:creationId xmlns:a16="http://schemas.microsoft.com/office/drawing/2014/main" id="{2F6BC328-E92D-C440-9873-43D0D87412E0}"/>
              </a:ext>
            </a:extLst>
          </p:cNvPr>
          <p:cNvSpPr/>
          <p:nvPr/>
        </p:nvSpPr>
        <p:spPr>
          <a:xfrm>
            <a:off x="3869637" y="4996773"/>
            <a:ext cx="354815" cy="184006"/>
          </a:xfrm>
          <a:prstGeom prst="wedgeEllipseCallout">
            <a:avLst>
              <a:gd name="adj1" fmla="val 44931"/>
              <a:gd name="adj2" fmla="val 80527"/>
            </a:avLst>
          </a:prstGeom>
          <a:solidFill>
            <a:schemeClr val="tx2">
              <a:alpha val="2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4DFA6B4-17CB-714A-8EC9-0F677485FE29}"/>
              </a:ext>
            </a:extLst>
          </p:cNvPr>
          <p:cNvSpPr txBox="1"/>
          <p:nvPr/>
        </p:nvSpPr>
        <p:spPr>
          <a:xfrm>
            <a:off x="3864283" y="497872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80%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BA0B279-7258-854F-B0AB-47175BE6372D}"/>
              </a:ext>
            </a:extLst>
          </p:cNvPr>
          <p:cNvCxnSpPr>
            <a:cxnSpLocks/>
          </p:cNvCxnSpPr>
          <p:nvPr/>
        </p:nvCxnSpPr>
        <p:spPr>
          <a:xfrm>
            <a:off x="5368337" y="5312029"/>
            <a:ext cx="1455322" cy="0"/>
          </a:xfrm>
          <a:prstGeom prst="line">
            <a:avLst/>
          </a:prstGeom>
          <a:ln w="101600" cap="rnd">
            <a:solidFill>
              <a:schemeClr val="tx2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68A62EB-E4E4-734F-B7BF-5FE7CEC40F41}"/>
              </a:ext>
            </a:extLst>
          </p:cNvPr>
          <p:cNvCxnSpPr>
            <a:cxnSpLocks/>
          </p:cNvCxnSpPr>
          <p:nvPr/>
        </p:nvCxnSpPr>
        <p:spPr>
          <a:xfrm>
            <a:off x="5368337" y="5312029"/>
            <a:ext cx="1090619" cy="0"/>
          </a:xfrm>
          <a:prstGeom prst="line">
            <a:avLst/>
          </a:prstGeom>
          <a:ln w="76200" cap="rnd">
            <a:solidFill>
              <a:schemeClr val="accent3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Callout 194">
            <a:extLst>
              <a:ext uri="{FF2B5EF4-FFF2-40B4-BE49-F238E27FC236}">
                <a16:creationId xmlns:a16="http://schemas.microsoft.com/office/drawing/2014/main" id="{40367099-C505-674C-9A7E-698136933843}"/>
              </a:ext>
            </a:extLst>
          </p:cNvPr>
          <p:cNvSpPr/>
          <p:nvPr/>
        </p:nvSpPr>
        <p:spPr>
          <a:xfrm>
            <a:off x="6087415" y="4996773"/>
            <a:ext cx="354815" cy="184006"/>
          </a:xfrm>
          <a:prstGeom prst="wedgeEllipseCallout">
            <a:avLst>
              <a:gd name="adj1" fmla="val 44931"/>
              <a:gd name="adj2" fmla="val 80527"/>
            </a:avLst>
          </a:prstGeom>
          <a:solidFill>
            <a:schemeClr val="tx2">
              <a:alpha val="2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7767F29-2AC6-5243-8CC7-1E6FA079B738}"/>
              </a:ext>
            </a:extLst>
          </p:cNvPr>
          <p:cNvSpPr txBox="1"/>
          <p:nvPr/>
        </p:nvSpPr>
        <p:spPr>
          <a:xfrm>
            <a:off x="6082061" y="497872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80%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0EF751B-794D-DD4D-928B-016C275959C8}"/>
              </a:ext>
            </a:extLst>
          </p:cNvPr>
          <p:cNvCxnSpPr>
            <a:cxnSpLocks/>
          </p:cNvCxnSpPr>
          <p:nvPr/>
        </p:nvCxnSpPr>
        <p:spPr>
          <a:xfrm>
            <a:off x="7600997" y="5312029"/>
            <a:ext cx="1455322" cy="0"/>
          </a:xfrm>
          <a:prstGeom prst="line">
            <a:avLst/>
          </a:prstGeom>
          <a:ln w="101600" cap="rnd">
            <a:solidFill>
              <a:schemeClr val="tx2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B55A4D7-1DCE-334F-869E-DD5B1B40222C}"/>
              </a:ext>
            </a:extLst>
          </p:cNvPr>
          <p:cNvCxnSpPr>
            <a:cxnSpLocks/>
          </p:cNvCxnSpPr>
          <p:nvPr/>
        </p:nvCxnSpPr>
        <p:spPr>
          <a:xfrm>
            <a:off x="7600997" y="5312029"/>
            <a:ext cx="1090619" cy="0"/>
          </a:xfrm>
          <a:prstGeom prst="line">
            <a:avLst/>
          </a:prstGeom>
          <a:ln w="76200" cap="rnd">
            <a:solidFill>
              <a:schemeClr val="accent4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Callout 199">
            <a:extLst>
              <a:ext uri="{FF2B5EF4-FFF2-40B4-BE49-F238E27FC236}">
                <a16:creationId xmlns:a16="http://schemas.microsoft.com/office/drawing/2014/main" id="{218D0D92-260F-2245-AFF5-507ECF717F6F}"/>
              </a:ext>
            </a:extLst>
          </p:cNvPr>
          <p:cNvSpPr/>
          <p:nvPr/>
        </p:nvSpPr>
        <p:spPr>
          <a:xfrm>
            <a:off x="8320075" y="4996773"/>
            <a:ext cx="354815" cy="184006"/>
          </a:xfrm>
          <a:prstGeom prst="wedgeEllipseCallout">
            <a:avLst>
              <a:gd name="adj1" fmla="val 44931"/>
              <a:gd name="adj2" fmla="val 80527"/>
            </a:avLst>
          </a:prstGeom>
          <a:solidFill>
            <a:schemeClr val="tx2">
              <a:alpha val="2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F5D1110-2DDF-1343-A727-BB4D4ADA9AB0}"/>
              </a:ext>
            </a:extLst>
          </p:cNvPr>
          <p:cNvSpPr txBox="1"/>
          <p:nvPr/>
        </p:nvSpPr>
        <p:spPr>
          <a:xfrm>
            <a:off x="8314721" y="497872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80%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EA2BC5E-42C3-1347-900B-DA44E8A9B6A2}"/>
              </a:ext>
            </a:extLst>
          </p:cNvPr>
          <p:cNvCxnSpPr>
            <a:cxnSpLocks/>
          </p:cNvCxnSpPr>
          <p:nvPr/>
        </p:nvCxnSpPr>
        <p:spPr>
          <a:xfrm>
            <a:off x="9839887" y="5312029"/>
            <a:ext cx="1455322" cy="0"/>
          </a:xfrm>
          <a:prstGeom prst="line">
            <a:avLst/>
          </a:prstGeom>
          <a:ln w="101600" cap="rnd">
            <a:solidFill>
              <a:schemeClr val="tx2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FE3241F-6DB5-B149-B62F-097716D8A0E9}"/>
              </a:ext>
            </a:extLst>
          </p:cNvPr>
          <p:cNvCxnSpPr>
            <a:cxnSpLocks/>
          </p:cNvCxnSpPr>
          <p:nvPr/>
        </p:nvCxnSpPr>
        <p:spPr>
          <a:xfrm>
            <a:off x="9839887" y="5312029"/>
            <a:ext cx="1090619" cy="0"/>
          </a:xfrm>
          <a:prstGeom prst="line">
            <a:avLst/>
          </a:prstGeom>
          <a:ln w="76200" cap="rnd">
            <a:solidFill>
              <a:schemeClr val="accent5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Callout 204">
            <a:extLst>
              <a:ext uri="{FF2B5EF4-FFF2-40B4-BE49-F238E27FC236}">
                <a16:creationId xmlns:a16="http://schemas.microsoft.com/office/drawing/2014/main" id="{F60418B5-3E3D-5C46-9326-A9DC66263F38}"/>
              </a:ext>
            </a:extLst>
          </p:cNvPr>
          <p:cNvSpPr/>
          <p:nvPr/>
        </p:nvSpPr>
        <p:spPr>
          <a:xfrm>
            <a:off x="10558965" y="4996773"/>
            <a:ext cx="354815" cy="184006"/>
          </a:xfrm>
          <a:prstGeom prst="wedgeEllipseCallout">
            <a:avLst>
              <a:gd name="adj1" fmla="val 44931"/>
              <a:gd name="adj2" fmla="val 80527"/>
            </a:avLst>
          </a:prstGeom>
          <a:solidFill>
            <a:schemeClr val="tx2">
              <a:alpha val="2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83A0036-92B1-954A-8639-3A11639D6C4D}"/>
              </a:ext>
            </a:extLst>
          </p:cNvPr>
          <p:cNvSpPr txBox="1"/>
          <p:nvPr/>
        </p:nvSpPr>
        <p:spPr>
          <a:xfrm>
            <a:off x="10553611" y="497872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80%</a:t>
            </a:r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8BA69316-4743-2E45-B3AF-01ABC3953D14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755CCEC1-ED77-7C41-8226-F393B2368357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9E9F112-6E18-B640-9DDC-46D76DCCE48B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212" name="Slide Number Placeholder 24">
            <a:extLst>
              <a:ext uri="{FF2B5EF4-FFF2-40B4-BE49-F238E27FC236}">
                <a16:creationId xmlns:a16="http://schemas.microsoft.com/office/drawing/2014/main" id="{05ECDE6E-C5AD-3647-97DD-DD63D65F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6FDF5C2-EAB0-0D4B-8B83-BE1085765778}"/>
              </a:ext>
            </a:extLst>
          </p:cNvPr>
          <p:cNvSpPr txBox="1"/>
          <p:nvPr/>
        </p:nvSpPr>
        <p:spPr>
          <a:xfrm flipH="1">
            <a:off x="5227910" y="972955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8BF5D28-E086-9040-BCFB-5D53F97E7F20}"/>
              </a:ext>
            </a:extLst>
          </p:cNvPr>
          <p:cNvSpPr/>
          <p:nvPr/>
        </p:nvSpPr>
        <p:spPr>
          <a:xfrm>
            <a:off x="4742328" y="506934"/>
            <a:ext cx="2707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99000">
                      <a:schemeClr val="accent3">
                        <a:alpha val="69000"/>
                      </a:schemeClr>
                    </a:gs>
                  </a:gsLst>
                  <a:lin ang="0" scaled="1"/>
                </a:gradFill>
              </a:rPr>
              <a:t>OUR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/>
                </a:solidFill>
              </a:rPr>
              <a:t>PRODUCT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A331D2C-C182-9743-ABE3-A834E5B005F8}"/>
              </a:ext>
            </a:extLst>
          </p:cNvPr>
          <p:cNvGrpSpPr>
            <a:grpSpLocks noChangeAspect="1"/>
          </p:cNvGrpSpPr>
          <p:nvPr/>
        </p:nvGrpSpPr>
        <p:grpSpPr>
          <a:xfrm>
            <a:off x="5977930" y="1249355"/>
            <a:ext cx="236140" cy="62506"/>
            <a:chOff x="3469621" y="1357388"/>
            <a:chExt cx="506185" cy="133990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ABD46DEC-7308-164E-A33F-49503994E179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AFBCBDF2-BA0B-4345-A9D9-84284F929C98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F2FF40D0-1C0D-6C47-88C7-18E21EDBE376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4E9CB2C-CD34-E349-ACFC-39B2E16CD775}"/>
              </a:ext>
            </a:extLst>
          </p:cNvPr>
          <p:cNvGrpSpPr/>
          <p:nvPr/>
        </p:nvGrpSpPr>
        <p:grpSpPr>
          <a:xfrm>
            <a:off x="1411721" y="3681853"/>
            <a:ext cx="406618" cy="330222"/>
            <a:chOff x="798513" y="436563"/>
            <a:chExt cx="523875" cy="425450"/>
          </a:xfrm>
          <a:solidFill>
            <a:srgbClr val="FFFFFF"/>
          </a:solidFill>
        </p:grpSpPr>
        <p:sp>
          <p:nvSpPr>
            <p:cNvPr id="170" name="Oval 230">
              <a:extLst>
                <a:ext uri="{FF2B5EF4-FFF2-40B4-BE49-F238E27FC236}">
                  <a16:creationId xmlns:a16="http://schemas.microsoft.com/office/drawing/2014/main" id="{8F6EC759-68DA-5F46-A9FD-05C4FA1FA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50" y="534988"/>
              <a:ext cx="98425" cy="984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31">
              <a:extLst>
                <a:ext uri="{FF2B5EF4-FFF2-40B4-BE49-F238E27FC236}">
                  <a16:creationId xmlns:a16="http://schemas.microsoft.com/office/drawing/2014/main" id="{44BBA798-6241-5A4D-8142-2753EE3B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" y="644526"/>
              <a:ext cx="65088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0"/>
                </a:cxn>
                <a:cxn ang="0">
                  <a:pos x="41" y="15"/>
                </a:cxn>
                <a:cxn ang="0">
                  <a:pos x="21" y="64"/>
                </a:cxn>
                <a:cxn ang="0">
                  <a:pos x="0" y="15"/>
                </a:cxn>
                <a:cxn ang="0">
                  <a:pos x="0" y="0"/>
                </a:cxn>
              </a:cxnLst>
              <a:rect l="0" t="0" r="r" b="b"/>
              <a:pathLst>
                <a:path w="41" h="64">
                  <a:moveTo>
                    <a:pt x="0" y="0"/>
                  </a:moveTo>
                  <a:lnTo>
                    <a:pt x="41" y="0"/>
                  </a:lnTo>
                  <a:lnTo>
                    <a:pt x="41" y="15"/>
                  </a:lnTo>
                  <a:lnTo>
                    <a:pt x="21" y="64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32">
              <a:extLst>
                <a:ext uri="{FF2B5EF4-FFF2-40B4-BE49-F238E27FC236}">
                  <a16:creationId xmlns:a16="http://schemas.microsoft.com/office/drawing/2014/main" id="{93816B3F-4E0D-D24C-9A4D-A53701026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649288"/>
              <a:ext cx="271463" cy="122238"/>
            </a:xfrm>
            <a:custGeom>
              <a:avLst/>
              <a:gdLst/>
              <a:ahLst/>
              <a:cxnLst>
                <a:cxn ang="0">
                  <a:pos x="55" y="39"/>
                </a:cxn>
                <a:cxn ang="0">
                  <a:pos x="51" y="39"/>
                </a:cxn>
                <a:cxn ang="0">
                  <a:pos x="31" y="13"/>
                </a:cxn>
                <a:cxn ang="0">
                  <a:pos x="36" y="7"/>
                </a:cxn>
                <a:cxn ang="0">
                  <a:pos x="29" y="7"/>
                </a:cxn>
                <a:cxn ang="0">
                  <a:pos x="30" y="0"/>
                </a:cxn>
                <a:cxn ang="0">
                  <a:pos x="9" y="47"/>
                </a:cxn>
                <a:cxn ang="0">
                  <a:pos x="51" y="47"/>
                </a:cxn>
                <a:cxn ang="0">
                  <a:pos x="32" y="43"/>
                </a:cxn>
                <a:cxn ang="0">
                  <a:pos x="19" y="35"/>
                </a:cxn>
                <a:cxn ang="0">
                  <a:pos x="24" y="22"/>
                </a:cxn>
                <a:cxn ang="0">
                  <a:pos x="28" y="40"/>
                </a:cxn>
                <a:cxn ang="0">
                  <a:pos x="53" y="46"/>
                </a:cxn>
                <a:cxn ang="0">
                  <a:pos x="79" y="36"/>
                </a:cxn>
                <a:cxn ang="0">
                  <a:pos x="82" y="23"/>
                </a:cxn>
                <a:cxn ang="0">
                  <a:pos x="87" y="35"/>
                </a:cxn>
                <a:cxn ang="0">
                  <a:pos x="62" y="44"/>
                </a:cxn>
                <a:cxn ang="0">
                  <a:pos x="55" y="47"/>
                </a:cxn>
                <a:cxn ang="0">
                  <a:pos x="97" y="47"/>
                </a:cxn>
                <a:cxn ang="0">
                  <a:pos x="75" y="0"/>
                </a:cxn>
                <a:cxn ang="0">
                  <a:pos x="76" y="7"/>
                </a:cxn>
                <a:cxn ang="0">
                  <a:pos x="70" y="7"/>
                </a:cxn>
                <a:cxn ang="0">
                  <a:pos x="74" y="13"/>
                </a:cxn>
                <a:cxn ang="0">
                  <a:pos x="55" y="39"/>
                </a:cxn>
              </a:cxnLst>
              <a:rect l="0" t="0" r="r" b="b"/>
              <a:pathLst>
                <a:path w="105" h="47">
                  <a:moveTo>
                    <a:pt x="55" y="39"/>
                  </a:moveTo>
                  <a:cubicBezTo>
                    <a:pt x="53" y="41"/>
                    <a:pt x="52" y="40"/>
                    <a:pt x="51" y="3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8" y="14"/>
                    <a:pt x="0" y="29"/>
                    <a:pt x="9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48" y="44"/>
                    <a:pt x="39" y="43"/>
                    <a:pt x="32" y="43"/>
                  </a:cubicBezTo>
                  <a:cubicBezTo>
                    <a:pt x="25" y="43"/>
                    <a:pt x="20" y="40"/>
                    <a:pt x="19" y="35"/>
                  </a:cubicBezTo>
                  <a:cubicBezTo>
                    <a:pt x="18" y="31"/>
                    <a:pt x="24" y="22"/>
                    <a:pt x="24" y="22"/>
                  </a:cubicBezTo>
                  <a:cubicBezTo>
                    <a:pt x="24" y="26"/>
                    <a:pt x="25" y="38"/>
                    <a:pt x="28" y="40"/>
                  </a:cubicBezTo>
                  <a:cubicBezTo>
                    <a:pt x="34" y="43"/>
                    <a:pt x="50" y="39"/>
                    <a:pt x="53" y="46"/>
                  </a:cubicBezTo>
                  <a:cubicBezTo>
                    <a:pt x="56" y="39"/>
                    <a:pt x="78" y="45"/>
                    <a:pt x="79" y="36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9" y="30"/>
                    <a:pt x="87" y="35"/>
                  </a:cubicBezTo>
                  <a:cubicBezTo>
                    <a:pt x="85" y="45"/>
                    <a:pt x="68" y="44"/>
                    <a:pt x="62" y="44"/>
                  </a:cubicBezTo>
                  <a:cubicBezTo>
                    <a:pt x="58" y="44"/>
                    <a:pt x="56" y="45"/>
                    <a:pt x="55" y="47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105" y="29"/>
                    <a:pt x="97" y="14"/>
                    <a:pt x="75" y="0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4" y="13"/>
                    <a:pt x="74" y="13"/>
                    <a:pt x="74" y="13"/>
                  </a:cubicBezTo>
                  <a:lnTo>
                    <a:pt x="55" y="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33">
              <a:extLst>
                <a:ext uri="{FF2B5EF4-FFF2-40B4-BE49-F238E27FC236}">
                  <a16:creationId xmlns:a16="http://schemas.microsoft.com/office/drawing/2014/main" id="{7D1BCDD4-1D13-854B-A101-9B64527A6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788" y="534988"/>
              <a:ext cx="36513" cy="65088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5" y="20"/>
                </a:cxn>
                <a:cxn ang="0">
                  <a:pos x="15" y="20"/>
                </a:cxn>
                <a:cxn ang="0">
                  <a:pos x="15" y="0"/>
                </a:cxn>
                <a:cxn ang="0">
                  <a:pos x="23" y="0"/>
                </a:cxn>
                <a:cxn ang="0">
                  <a:pos x="23" y="41"/>
                </a:cxn>
                <a:cxn ang="0">
                  <a:pos x="16" y="41"/>
                </a:cxn>
                <a:cxn ang="0">
                  <a:pos x="10" y="23"/>
                </a:cxn>
                <a:cxn ang="0">
                  <a:pos x="10" y="23"/>
                </a:cxn>
                <a:cxn ang="0">
                  <a:pos x="10" y="41"/>
                </a:cxn>
                <a:cxn ang="0">
                  <a:pos x="0" y="41"/>
                </a:cxn>
              </a:cxnLst>
              <a:rect l="0" t="0" r="r" b="b"/>
              <a:pathLst>
                <a:path w="23" h="41">
                  <a:moveTo>
                    <a:pt x="0" y="4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41"/>
                  </a:lnTo>
                  <a:lnTo>
                    <a:pt x="16" y="41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41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34">
              <a:extLst>
                <a:ext uri="{FF2B5EF4-FFF2-40B4-BE49-F238E27FC236}">
                  <a16:creationId xmlns:a16="http://schemas.microsoft.com/office/drawing/2014/main" id="{AF7B03DF-7359-594B-8BD1-13FAD459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238" y="534988"/>
              <a:ext cx="28575" cy="65088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0"/>
                </a:cxn>
                <a:cxn ang="0">
                  <a:pos x="18" y="0"/>
                </a:cxn>
                <a:cxn ang="0">
                  <a:pos x="18" y="8"/>
                </a:cxn>
                <a:cxn ang="0">
                  <a:pos x="8" y="8"/>
                </a:cxn>
                <a:cxn ang="0">
                  <a:pos x="8" y="15"/>
                </a:cxn>
                <a:cxn ang="0">
                  <a:pos x="18" y="15"/>
                </a:cxn>
                <a:cxn ang="0">
                  <a:pos x="18" y="21"/>
                </a:cxn>
                <a:cxn ang="0">
                  <a:pos x="8" y="21"/>
                </a:cxn>
                <a:cxn ang="0">
                  <a:pos x="8" y="33"/>
                </a:cxn>
                <a:cxn ang="0">
                  <a:pos x="18" y="33"/>
                </a:cxn>
                <a:cxn ang="0">
                  <a:pos x="18" y="41"/>
                </a:cxn>
                <a:cxn ang="0">
                  <a:pos x="0" y="41"/>
                </a:cxn>
              </a:cxnLst>
              <a:rect l="0" t="0" r="r" b="b"/>
              <a:pathLst>
                <a:path w="18" h="41">
                  <a:moveTo>
                    <a:pt x="0" y="41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8" y="8"/>
                  </a:lnTo>
                  <a:lnTo>
                    <a:pt x="8" y="15"/>
                  </a:lnTo>
                  <a:lnTo>
                    <a:pt x="18" y="15"/>
                  </a:lnTo>
                  <a:lnTo>
                    <a:pt x="18" y="21"/>
                  </a:lnTo>
                  <a:lnTo>
                    <a:pt x="8" y="21"/>
                  </a:lnTo>
                  <a:lnTo>
                    <a:pt x="8" y="33"/>
                  </a:lnTo>
                  <a:lnTo>
                    <a:pt x="18" y="33"/>
                  </a:lnTo>
                  <a:lnTo>
                    <a:pt x="18" y="41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35">
              <a:extLst>
                <a:ext uri="{FF2B5EF4-FFF2-40B4-BE49-F238E27FC236}">
                  <a16:creationId xmlns:a16="http://schemas.microsoft.com/office/drawing/2014/main" id="{281A853A-49DD-2F43-BEA6-F7AEC9BF8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534988"/>
              <a:ext cx="53975" cy="65088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2" y="21"/>
                </a:cxn>
                <a:cxn ang="0">
                  <a:pos x="12" y="21"/>
                </a:cxn>
                <a:cxn ang="0">
                  <a:pos x="15" y="0"/>
                </a:cxn>
                <a:cxn ang="0">
                  <a:pos x="21" y="0"/>
                </a:cxn>
                <a:cxn ang="0">
                  <a:pos x="23" y="21"/>
                </a:cxn>
                <a:cxn ang="0">
                  <a:pos x="23" y="21"/>
                </a:cxn>
                <a:cxn ang="0">
                  <a:pos x="26" y="0"/>
                </a:cxn>
                <a:cxn ang="0">
                  <a:pos x="34" y="0"/>
                </a:cxn>
                <a:cxn ang="0">
                  <a:pos x="29" y="41"/>
                </a:cxn>
                <a:cxn ang="0">
                  <a:pos x="20" y="41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15" y="41"/>
                </a:cxn>
                <a:cxn ang="0">
                  <a:pos x="5" y="41"/>
                </a:cxn>
              </a:cxnLst>
              <a:rect l="0" t="0" r="r" b="b"/>
              <a:pathLst>
                <a:path w="34" h="41">
                  <a:moveTo>
                    <a:pt x="5" y="4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29" y="41"/>
                  </a:lnTo>
                  <a:lnTo>
                    <a:pt x="20" y="41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41"/>
                  </a:lnTo>
                  <a:lnTo>
                    <a:pt x="5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36">
              <a:extLst>
                <a:ext uri="{FF2B5EF4-FFF2-40B4-BE49-F238E27FC236}">
                  <a16:creationId xmlns:a16="http://schemas.microsoft.com/office/drawing/2014/main" id="{EB78E7E6-528D-F444-B0D7-081FF1A31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900" y="534988"/>
              <a:ext cx="33338" cy="65088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7"/>
                </a:cxn>
                <a:cxn ang="0">
                  <a:pos x="6" y="4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9"/>
                </a:cxn>
                <a:cxn ang="0">
                  <a:pos x="11" y="12"/>
                </a:cxn>
                <a:cxn ang="0">
                  <a:pos x="13" y="17"/>
                </a:cxn>
                <a:cxn ang="0">
                  <a:pos x="12" y="22"/>
                </a:cxn>
                <a:cxn ang="0">
                  <a:pos x="6" y="25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0" y="15"/>
                </a:cxn>
                <a:cxn ang="0">
                  <a:pos x="5" y="15"/>
                </a:cxn>
                <a:cxn ang="0">
                  <a:pos x="5" y="18"/>
                </a:cxn>
                <a:cxn ang="0">
                  <a:pos x="5" y="20"/>
                </a:cxn>
                <a:cxn ang="0">
                  <a:pos x="6" y="20"/>
                </a:cxn>
                <a:cxn ang="0">
                  <a:pos x="7" y="20"/>
                </a:cxn>
                <a:cxn ang="0">
                  <a:pos x="8" y="19"/>
                </a:cxn>
                <a:cxn ang="0">
                  <a:pos x="7" y="17"/>
                </a:cxn>
                <a:cxn ang="0">
                  <a:pos x="6" y="15"/>
                </a:cxn>
                <a:cxn ang="0">
                  <a:pos x="4" y="13"/>
                </a:cxn>
                <a:cxn ang="0">
                  <a:pos x="1" y="10"/>
                </a:cxn>
                <a:cxn ang="0">
                  <a:pos x="0" y="5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2" y="1"/>
                </a:cxn>
                <a:cxn ang="0">
                  <a:pos x="13" y="7"/>
                </a:cxn>
                <a:cxn ang="0">
                  <a:pos x="13" y="8"/>
                </a:cxn>
                <a:cxn ang="0">
                  <a:pos x="8" y="8"/>
                </a:cxn>
              </a:cxnLst>
              <a:rect l="0" t="0" r="r" b="b"/>
              <a:pathLst>
                <a:path w="13" h="25"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6" y="8"/>
                    <a:pt x="7" y="9"/>
                  </a:cubicBezTo>
                  <a:cubicBezTo>
                    <a:pt x="10" y="11"/>
                    <a:pt x="11" y="12"/>
                    <a:pt x="11" y="12"/>
                  </a:cubicBezTo>
                  <a:cubicBezTo>
                    <a:pt x="12" y="14"/>
                    <a:pt x="13" y="15"/>
                    <a:pt x="13" y="17"/>
                  </a:cubicBezTo>
                  <a:cubicBezTo>
                    <a:pt x="13" y="20"/>
                    <a:pt x="13" y="21"/>
                    <a:pt x="12" y="22"/>
                  </a:cubicBezTo>
                  <a:cubicBezTo>
                    <a:pt x="11" y="24"/>
                    <a:pt x="9" y="25"/>
                    <a:pt x="6" y="25"/>
                  </a:cubicBezTo>
                  <a:cubicBezTo>
                    <a:pt x="3" y="25"/>
                    <a:pt x="2" y="24"/>
                    <a:pt x="0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19"/>
                    <a:pt x="8" y="19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7" y="16"/>
                    <a:pt x="7" y="16"/>
                    <a:pt x="6" y="15"/>
                  </a:cubicBezTo>
                  <a:cubicBezTo>
                    <a:pt x="5" y="14"/>
                    <a:pt x="5" y="14"/>
                    <a:pt x="4" y="13"/>
                  </a:cubicBezTo>
                  <a:cubicBezTo>
                    <a:pt x="2" y="12"/>
                    <a:pt x="1" y="10"/>
                    <a:pt x="1" y="10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2" y="2"/>
                    <a:pt x="13" y="4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237">
              <a:extLst>
                <a:ext uri="{FF2B5EF4-FFF2-40B4-BE49-F238E27FC236}">
                  <a16:creationId xmlns:a16="http://schemas.microsoft.com/office/drawing/2014/main" id="{E562AC82-35BE-8448-98CD-5D6399DC4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850" y="608013"/>
              <a:ext cx="1873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38">
              <a:extLst>
                <a:ext uri="{FF2B5EF4-FFF2-40B4-BE49-F238E27FC236}">
                  <a16:creationId xmlns:a16="http://schemas.microsoft.com/office/drawing/2014/main" id="{02805719-4EA4-3C4A-B3AB-B8DEC977A1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36563"/>
              <a:ext cx="523875" cy="425450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0" y="0"/>
                </a:cxn>
                <a:cxn ang="0">
                  <a:pos x="0" y="151"/>
                </a:cxn>
                <a:cxn ang="0">
                  <a:pos x="101" y="164"/>
                </a:cxn>
                <a:cxn ang="0">
                  <a:pos x="202" y="151"/>
                </a:cxn>
                <a:cxn ang="0">
                  <a:pos x="202" y="0"/>
                </a:cxn>
                <a:cxn ang="0">
                  <a:pos x="101" y="0"/>
                </a:cxn>
                <a:cxn ang="0">
                  <a:pos x="101" y="156"/>
                </a:cxn>
                <a:cxn ang="0">
                  <a:pos x="96" y="150"/>
                </a:cxn>
                <a:cxn ang="0">
                  <a:pos x="101" y="145"/>
                </a:cxn>
                <a:cxn ang="0">
                  <a:pos x="107" y="150"/>
                </a:cxn>
                <a:cxn ang="0">
                  <a:pos x="101" y="156"/>
                </a:cxn>
                <a:cxn ang="0">
                  <a:pos x="191" y="135"/>
                </a:cxn>
                <a:cxn ang="0">
                  <a:pos x="101" y="135"/>
                </a:cxn>
                <a:cxn ang="0">
                  <a:pos x="11" y="135"/>
                </a:cxn>
                <a:cxn ang="0">
                  <a:pos x="11" y="11"/>
                </a:cxn>
                <a:cxn ang="0">
                  <a:pos x="101" y="11"/>
                </a:cxn>
                <a:cxn ang="0">
                  <a:pos x="191" y="11"/>
                </a:cxn>
                <a:cxn ang="0">
                  <a:pos x="191" y="135"/>
                </a:cxn>
              </a:cxnLst>
              <a:rect l="0" t="0" r="r" b="b"/>
              <a:pathLst>
                <a:path w="202" h="164">
                  <a:moveTo>
                    <a:pt x="10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4" y="160"/>
                    <a:pt x="68" y="164"/>
                    <a:pt x="101" y="164"/>
                  </a:cubicBezTo>
                  <a:cubicBezTo>
                    <a:pt x="135" y="164"/>
                    <a:pt x="168" y="159"/>
                    <a:pt x="202" y="151"/>
                  </a:cubicBezTo>
                  <a:cubicBezTo>
                    <a:pt x="202" y="0"/>
                    <a:pt x="202" y="0"/>
                    <a:pt x="202" y="0"/>
                  </a:cubicBezTo>
                  <a:lnTo>
                    <a:pt x="101" y="0"/>
                  </a:lnTo>
                  <a:close/>
                  <a:moveTo>
                    <a:pt x="101" y="156"/>
                  </a:moveTo>
                  <a:cubicBezTo>
                    <a:pt x="98" y="156"/>
                    <a:pt x="96" y="153"/>
                    <a:pt x="96" y="150"/>
                  </a:cubicBezTo>
                  <a:cubicBezTo>
                    <a:pt x="96" y="147"/>
                    <a:pt x="98" y="145"/>
                    <a:pt x="101" y="145"/>
                  </a:cubicBezTo>
                  <a:cubicBezTo>
                    <a:pt x="104" y="145"/>
                    <a:pt x="107" y="147"/>
                    <a:pt x="107" y="150"/>
                  </a:cubicBezTo>
                  <a:cubicBezTo>
                    <a:pt x="107" y="153"/>
                    <a:pt x="104" y="156"/>
                    <a:pt x="101" y="156"/>
                  </a:cubicBezTo>
                  <a:close/>
                  <a:moveTo>
                    <a:pt x="191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91" y="11"/>
                    <a:pt x="191" y="11"/>
                    <a:pt x="191" y="11"/>
                  </a:cubicBezTo>
                  <a:lnTo>
                    <a:pt x="191" y="1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B789120-8B2E-5740-811A-A0C9EF4CE529}"/>
              </a:ext>
            </a:extLst>
          </p:cNvPr>
          <p:cNvGrpSpPr/>
          <p:nvPr/>
        </p:nvGrpSpPr>
        <p:grpSpPr>
          <a:xfrm>
            <a:off x="8121412" y="3622541"/>
            <a:ext cx="432494" cy="431262"/>
            <a:chOff x="1573213" y="346076"/>
            <a:chExt cx="557213" cy="555625"/>
          </a:xfrm>
          <a:solidFill>
            <a:srgbClr val="FFFFFF"/>
          </a:solidFill>
        </p:grpSpPr>
        <p:sp>
          <p:nvSpPr>
            <p:cNvPr id="197" name="Freeform 239">
              <a:extLst>
                <a:ext uri="{FF2B5EF4-FFF2-40B4-BE49-F238E27FC236}">
                  <a16:creationId xmlns:a16="http://schemas.microsoft.com/office/drawing/2014/main" id="{D714407E-475C-2B48-A7B5-AB9A38A74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700" y="592138"/>
              <a:ext cx="76200" cy="80963"/>
            </a:xfrm>
            <a:custGeom>
              <a:avLst/>
              <a:gdLst/>
              <a:ahLst/>
              <a:cxnLst>
                <a:cxn ang="0">
                  <a:pos x="26" y="31"/>
                </a:cxn>
                <a:cxn ang="0">
                  <a:pos x="29" y="29"/>
                </a:cxn>
                <a:cxn ang="0">
                  <a:pos x="23" y="4"/>
                </a:cxn>
                <a:cxn ang="0">
                  <a:pos x="19" y="3"/>
                </a:cxn>
                <a:cxn ang="0">
                  <a:pos x="13" y="0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26" y="31"/>
                </a:cxn>
              </a:cxnLst>
              <a:rect l="0" t="0" r="r" b="b"/>
              <a:pathLst>
                <a:path w="29" h="31">
                  <a:moveTo>
                    <a:pt x="26" y="31"/>
                  </a:moveTo>
                  <a:cubicBezTo>
                    <a:pt x="27" y="30"/>
                    <a:pt x="28" y="29"/>
                    <a:pt x="29" y="29"/>
                  </a:cubicBezTo>
                  <a:cubicBezTo>
                    <a:pt x="27" y="20"/>
                    <a:pt x="24" y="12"/>
                    <a:pt x="23" y="4"/>
                  </a:cubicBezTo>
                  <a:cubicBezTo>
                    <a:pt x="22" y="4"/>
                    <a:pt x="20" y="3"/>
                    <a:pt x="19" y="3"/>
                  </a:cubicBezTo>
                  <a:cubicBezTo>
                    <a:pt x="17" y="3"/>
                    <a:pt x="14" y="1"/>
                    <a:pt x="13" y="0"/>
                  </a:cubicBezTo>
                  <a:cubicBezTo>
                    <a:pt x="8" y="5"/>
                    <a:pt x="4" y="10"/>
                    <a:pt x="0" y="16"/>
                  </a:cubicBezTo>
                  <a:cubicBezTo>
                    <a:pt x="1" y="18"/>
                    <a:pt x="2" y="20"/>
                    <a:pt x="2" y="22"/>
                  </a:cubicBezTo>
                  <a:cubicBezTo>
                    <a:pt x="9" y="26"/>
                    <a:pt x="18" y="29"/>
                    <a:pt x="26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40">
              <a:extLst>
                <a:ext uri="{FF2B5EF4-FFF2-40B4-BE49-F238E27FC236}">
                  <a16:creationId xmlns:a16="http://schemas.microsoft.com/office/drawing/2014/main" id="{BE6D61F9-B8F8-7A4F-9BFE-3586A76FA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125" y="690563"/>
              <a:ext cx="142875" cy="127000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2" y="7"/>
                </a:cxn>
                <a:cxn ang="0">
                  <a:pos x="27" y="49"/>
                </a:cxn>
                <a:cxn ang="0">
                  <a:pos x="36" y="47"/>
                </a:cxn>
                <a:cxn ang="0">
                  <a:pos x="39" y="48"/>
                </a:cxn>
                <a:cxn ang="0">
                  <a:pos x="55" y="12"/>
                </a:cxn>
                <a:cxn ang="0">
                  <a:pos x="46" y="1"/>
                </a:cxn>
                <a:cxn ang="0">
                  <a:pos x="24" y="2"/>
                </a:cxn>
              </a:cxnLst>
              <a:rect l="0" t="0" r="r" b="b"/>
              <a:pathLst>
                <a:path w="55" h="49">
                  <a:moveTo>
                    <a:pt x="24" y="2"/>
                  </a:moveTo>
                  <a:cubicBezTo>
                    <a:pt x="16" y="2"/>
                    <a:pt x="8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1" y="5"/>
                    <a:pt x="2" y="7"/>
                  </a:cubicBezTo>
                  <a:cubicBezTo>
                    <a:pt x="9" y="23"/>
                    <a:pt x="17" y="37"/>
                    <a:pt x="27" y="49"/>
                  </a:cubicBezTo>
                  <a:cubicBezTo>
                    <a:pt x="29" y="47"/>
                    <a:pt x="33" y="46"/>
                    <a:pt x="36" y="47"/>
                  </a:cubicBezTo>
                  <a:cubicBezTo>
                    <a:pt x="37" y="47"/>
                    <a:pt x="38" y="47"/>
                    <a:pt x="39" y="48"/>
                  </a:cubicBezTo>
                  <a:cubicBezTo>
                    <a:pt x="46" y="37"/>
                    <a:pt x="51" y="25"/>
                    <a:pt x="55" y="12"/>
                  </a:cubicBezTo>
                  <a:cubicBezTo>
                    <a:pt x="51" y="10"/>
                    <a:pt x="47" y="5"/>
                    <a:pt x="46" y="1"/>
                  </a:cubicBezTo>
                  <a:cubicBezTo>
                    <a:pt x="39" y="2"/>
                    <a:pt x="31" y="2"/>
                    <a:pt x="2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41">
              <a:extLst>
                <a:ext uri="{FF2B5EF4-FFF2-40B4-BE49-F238E27FC236}">
                  <a16:creationId xmlns:a16="http://schemas.microsoft.com/office/drawing/2014/main" id="{965B391C-A069-5C4D-8CE0-FAF2E4614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60376"/>
              <a:ext cx="196850" cy="225425"/>
            </a:xfrm>
            <a:custGeom>
              <a:avLst/>
              <a:gdLst/>
              <a:ahLst/>
              <a:cxnLst>
                <a:cxn ang="0">
                  <a:pos x="76" y="41"/>
                </a:cxn>
                <a:cxn ang="0">
                  <a:pos x="74" y="6"/>
                </a:cxn>
                <a:cxn ang="0">
                  <a:pos x="70" y="6"/>
                </a:cxn>
                <a:cxn ang="0">
                  <a:pos x="63" y="0"/>
                </a:cxn>
                <a:cxn ang="0">
                  <a:pos x="11" y="28"/>
                </a:cxn>
                <a:cxn ang="0">
                  <a:pos x="9" y="29"/>
                </a:cxn>
                <a:cxn ang="0">
                  <a:pos x="11" y="42"/>
                </a:cxn>
                <a:cxn ang="0">
                  <a:pos x="0" y="54"/>
                </a:cxn>
                <a:cxn ang="0">
                  <a:pos x="7" y="79"/>
                </a:cxn>
                <a:cxn ang="0">
                  <a:pos x="7" y="79"/>
                </a:cxn>
                <a:cxn ang="0">
                  <a:pos x="12" y="85"/>
                </a:cxn>
                <a:cxn ang="0">
                  <a:pos x="35" y="86"/>
                </a:cxn>
                <a:cxn ang="0">
                  <a:pos x="57" y="85"/>
                </a:cxn>
                <a:cxn ang="0">
                  <a:pos x="57" y="81"/>
                </a:cxn>
                <a:cxn ang="0">
                  <a:pos x="74" y="68"/>
                </a:cxn>
                <a:cxn ang="0">
                  <a:pos x="76" y="41"/>
                </a:cxn>
              </a:cxnLst>
              <a:rect l="0" t="0" r="r" b="b"/>
              <a:pathLst>
                <a:path w="76" h="87">
                  <a:moveTo>
                    <a:pt x="76" y="41"/>
                  </a:moveTo>
                  <a:cubicBezTo>
                    <a:pt x="76" y="29"/>
                    <a:pt x="75" y="17"/>
                    <a:pt x="74" y="6"/>
                  </a:cubicBezTo>
                  <a:cubicBezTo>
                    <a:pt x="73" y="6"/>
                    <a:pt x="72" y="6"/>
                    <a:pt x="70" y="6"/>
                  </a:cubicBezTo>
                  <a:cubicBezTo>
                    <a:pt x="67" y="5"/>
                    <a:pt x="65" y="3"/>
                    <a:pt x="63" y="0"/>
                  </a:cubicBezTo>
                  <a:cubicBezTo>
                    <a:pt x="45" y="7"/>
                    <a:pt x="27" y="16"/>
                    <a:pt x="11" y="28"/>
                  </a:cubicBezTo>
                  <a:cubicBezTo>
                    <a:pt x="10" y="28"/>
                    <a:pt x="9" y="29"/>
                    <a:pt x="9" y="29"/>
                  </a:cubicBezTo>
                  <a:cubicBezTo>
                    <a:pt x="11" y="33"/>
                    <a:pt x="12" y="38"/>
                    <a:pt x="11" y="42"/>
                  </a:cubicBezTo>
                  <a:cubicBezTo>
                    <a:pt x="10" y="48"/>
                    <a:pt x="5" y="53"/>
                    <a:pt x="0" y="54"/>
                  </a:cubicBezTo>
                  <a:cubicBezTo>
                    <a:pt x="2" y="63"/>
                    <a:pt x="4" y="71"/>
                    <a:pt x="7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10" y="80"/>
                    <a:pt x="12" y="82"/>
                    <a:pt x="12" y="85"/>
                  </a:cubicBezTo>
                  <a:cubicBezTo>
                    <a:pt x="20" y="86"/>
                    <a:pt x="27" y="86"/>
                    <a:pt x="35" y="86"/>
                  </a:cubicBezTo>
                  <a:cubicBezTo>
                    <a:pt x="42" y="87"/>
                    <a:pt x="49" y="86"/>
                    <a:pt x="57" y="85"/>
                  </a:cubicBezTo>
                  <a:cubicBezTo>
                    <a:pt x="57" y="84"/>
                    <a:pt x="57" y="83"/>
                    <a:pt x="57" y="81"/>
                  </a:cubicBezTo>
                  <a:cubicBezTo>
                    <a:pt x="59" y="74"/>
                    <a:pt x="66" y="68"/>
                    <a:pt x="74" y="68"/>
                  </a:cubicBezTo>
                  <a:cubicBezTo>
                    <a:pt x="75" y="59"/>
                    <a:pt x="76" y="50"/>
                    <a:pt x="7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42">
              <a:extLst>
                <a:ext uri="{FF2B5EF4-FFF2-40B4-BE49-F238E27FC236}">
                  <a16:creationId xmlns:a16="http://schemas.microsoft.com/office/drawing/2014/main" id="{BAD857CE-A631-BE45-8A46-DB4327A00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213" y="590551"/>
              <a:ext cx="65088" cy="155575"/>
            </a:xfrm>
            <a:custGeom>
              <a:avLst/>
              <a:gdLst/>
              <a:ahLst/>
              <a:cxnLst>
                <a:cxn ang="0">
                  <a:pos x="24" y="20"/>
                </a:cxn>
                <a:cxn ang="0">
                  <a:pos x="3" y="0"/>
                </a:cxn>
                <a:cxn ang="0">
                  <a:pos x="13" y="60"/>
                </a:cxn>
                <a:cxn ang="0">
                  <a:pos x="25" y="25"/>
                </a:cxn>
                <a:cxn ang="0">
                  <a:pos x="24" y="20"/>
                </a:cxn>
              </a:cxnLst>
              <a:rect l="0" t="0" r="r" b="b"/>
              <a:pathLst>
                <a:path w="25" h="60">
                  <a:moveTo>
                    <a:pt x="24" y="20"/>
                  </a:moveTo>
                  <a:cubicBezTo>
                    <a:pt x="16" y="15"/>
                    <a:pt x="8" y="8"/>
                    <a:pt x="3" y="0"/>
                  </a:cubicBezTo>
                  <a:cubicBezTo>
                    <a:pt x="0" y="21"/>
                    <a:pt x="4" y="42"/>
                    <a:pt x="13" y="60"/>
                  </a:cubicBezTo>
                  <a:cubicBezTo>
                    <a:pt x="15" y="48"/>
                    <a:pt x="19" y="36"/>
                    <a:pt x="25" y="25"/>
                  </a:cubicBezTo>
                  <a:cubicBezTo>
                    <a:pt x="24" y="24"/>
                    <a:pt x="24" y="22"/>
                    <a:pt x="24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43">
              <a:extLst>
                <a:ext uri="{FF2B5EF4-FFF2-40B4-BE49-F238E27FC236}">
                  <a16:creationId xmlns:a16="http://schemas.microsoft.com/office/drawing/2014/main" id="{EC6D526C-78C4-1B4A-AFA4-EF816DC80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488" y="657226"/>
              <a:ext cx="207963" cy="228600"/>
            </a:xfrm>
            <a:custGeom>
              <a:avLst/>
              <a:gdLst/>
              <a:ahLst/>
              <a:cxnLst>
                <a:cxn ang="0">
                  <a:pos x="79" y="68"/>
                </a:cxn>
                <a:cxn ang="0">
                  <a:pos x="80" y="65"/>
                </a:cxn>
                <a:cxn ang="0">
                  <a:pos x="55" y="21"/>
                </a:cxn>
                <a:cxn ang="0">
                  <a:pos x="53" y="17"/>
                </a:cxn>
                <a:cxn ang="0">
                  <a:pos x="50" y="17"/>
                </a:cxn>
                <a:cxn ang="0">
                  <a:pos x="44" y="10"/>
                </a:cxn>
                <a:cxn ang="0">
                  <a:pos x="18" y="0"/>
                </a:cxn>
                <a:cxn ang="0">
                  <a:pos x="13" y="2"/>
                </a:cxn>
                <a:cxn ang="0">
                  <a:pos x="0" y="41"/>
                </a:cxn>
                <a:cxn ang="0">
                  <a:pos x="58" y="88"/>
                </a:cxn>
                <a:cxn ang="0">
                  <a:pos x="80" y="77"/>
                </a:cxn>
                <a:cxn ang="0">
                  <a:pos x="79" y="68"/>
                </a:cxn>
              </a:cxnLst>
              <a:rect l="0" t="0" r="r" b="b"/>
              <a:pathLst>
                <a:path w="80" h="88">
                  <a:moveTo>
                    <a:pt x="79" y="68"/>
                  </a:moveTo>
                  <a:cubicBezTo>
                    <a:pt x="79" y="67"/>
                    <a:pt x="80" y="66"/>
                    <a:pt x="80" y="65"/>
                  </a:cubicBezTo>
                  <a:cubicBezTo>
                    <a:pt x="70" y="53"/>
                    <a:pt x="62" y="38"/>
                    <a:pt x="55" y="21"/>
                  </a:cubicBezTo>
                  <a:cubicBezTo>
                    <a:pt x="54" y="20"/>
                    <a:pt x="54" y="18"/>
                    <a:pt x="53" y="17"/>
                  </a:cubicBezTo>
                  <a:cubicBezTo>
                    <a:pt x="52" y="17"/>
                    <a:pt x="51" y="17"/>
                    <a:pt x="50" y="17"/>
                  </a:cubicBezTo>
                  <a:cubicBezTo>
                    <a:pt x="47" y="16"/>
                    <a:pt x="44" y="13"/>
                    <a:pt x="44" y="10"/>
                  </a:cubicBezTo>
                  <a:cubicBezTo>
                    <a:pt x="35" y="8"/>
                    <a:pt x="26" y="5"/>
                    <a:pt x="18" y="0"/>
                  </a:cubicBezTo>
                  <a:cubicBezTo>
                    <a:pt x="17" y="2"/>
                    <a:pt x="15" y="2"/>
                    <a:pt x="13" y="2"/>
                  </a:cubicBezTo>
                  <a:cubicBezTo>
                    <a:pt x="7" y="14"/>
                    <a:pt x="2" y="27"/>
                    <a:pt x="0" y="41"/>
                  </a:cubicBezTo>
                  <a:cubicBezTo>
                    <a:pt x="13" y="62"/>
                    <a:pt x="33" y="79"/>
                    <a:pt x="58" y="88"/>
                  </a:cubicBezTo>
                  <a:cubicBezTo>
                    <a:pt x="66" y="86"/>
                    <a:pt x="74" y="83"/>
                    <a:pt x="80" y="77"/>
                  </a:cubicBezTo>
                  <a:cubicBezTo>
                    <a:pt x="79" y="75"/>
                    <a:pt x="78" y="72"/>
                    <a:pt x="79" y="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44">
              <a:extLst>
                <a:ext uri="{FF2B5EF4-FFF2-40B4-BE49-F238E27FC236}">
                  <a16:creationId xmlns:a16="http://schemas.microsoft.com/office/drawing/2014/main" id="{35054DCE-19A7-C84E-8028-52263015A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938" y="866776"/>
              <a:ext cx="127000" cy="34925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2" y="2"/>
                </a:cxn>
                <a:cxn ang="0">
                  <a:pos x="17" y="0"/>
                </a:cxn>
                <a:cxn ang="0">
                  <a:pos x="0" y="9"/>
                </a:cxn>
                <a:cxn ang="0">
                  <a:pos x="2" y="10"/>
                </a:cxn>
                <a:cxn ang="0">
                  <a:pos x="49" y="10"/>
                </a:cxn>
                <a:cxn ang="0">
                  <a:pos x="41" y="6"/>
                </a:cxn>
                <a:cxn ang="0">
                  <a:pos x="31" y="0"/>
                </a:cxn>
              </a:cxnLst>
              <a:rect l="0" t="0" r="r" b="b"/>
              <a:pathLst>
                <a:path w="49" h="13">
                  <a:moveTo>
                    <a:pt x="31" y="0"/>
                  </a:moveTo>
                  <a:cubicBezTo>
                    <a:pt x="29" y="2"/>
                    <a:pt x="25" y="3"/>
                    <a:pt x="22" y="2"/>
                  </a:cubicBezTo>
                  <a:cubicBezTo>
                    <a:pt x="20" y="1"/>
                    <a:pt x="19" y="1"/>
                    <a:pt x="17" y="0"/>
                  </a:cubicBezTo>
                  <a:cubicBezTo>
                    <a:pt x="12" y="4"/>
                    <a:pt x="6" y="7"/>
                    <a:pt x="0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18" y="13"/>
                    <a:pt x="34" y="13"/>
                    <a:pt x="49" y="10"/>
                  </a:cubicBezTo>
                  <a:cubicBezTo>
                    <a:pt x="46" y="9"/>
                    <a:pt x="43" y="7"/>
                    <a:pt x="41" y="6"/>
                  </a:cubicBezTo>
                  <a:cubicBezTo>
                    <a:pt x="37" y="4"/>
                    <a:pt x="34" y="2"/>
                    <a:pt x="3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45">
              <a:extLst>
                <a:ext uri="{FF2B5EF4-FFF2-40B4-BE49-F238E27FC236}">
                  <a16:creationId xmlns:a16="http://schemas.microsoft.com/office/drawing/2014/main" id="{8BFA8C36-6256-794A-8503-9F1F63096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582613"/>
              <a:ext cx="258763" cy="304800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57" y="28"/>
                </a:cxn>
                <a:cxn ang="0">
                  <a:pos x="37" y="35"/>
                </a:cxn>
                <a:cxn ang="0">
                  <a:pos x="37" y="42"/>
                </a:cxn>
                <a:cxn ang="0">
                  <a:pos x="18" y="55"/>
                </a:cxn>
                <a:cxn ang="0">
                  <a:pos x="0" y="92"/>
                </a:cxn>
                <a:cxn ang="0">
                  <a:pos x="3" y="103"/>
                </a:cxn>
                <a:cxn ang="0">
                  <a:pos x="1" y="107"/>
                </a:cxn>
                <a:cxn ang="0">
                  <a:pos x="10" y="112"/>
                </a:cxn>
                <a:cxn ang="0">
                  <a:pos x="25" y="118"/>
                </a:cxn>
                <a:cxn ang="0">
                  <a:pos x="96" y="41"/>
                </a:cxn>
                <a:cxn ang="0">
                  <a:pos x="98" y="0"/>
                </a:cxn>
              </a:cxnLst>
              <a:rect l="0" t="0" r="r" b="b"/>
              <a:pathLst>
                <a:path w="100" h="118">
                  <a:moveTo>
                    <a:pt x="98" y="0"/>
                  </a:moveTo>
                  <a:cubicBezTo>
                    <a:pt x="86" y="11"/>
                    <a:pt x="72" y="21"/>
                    <a:pt x="57" y="28"/>
                  </a:cubicBezTo>
                  <a:cubicBezTo>
                    <a:pt x="50" y="31"/>
                    <a:pt x="44" y="33"/>
                    <a:pt x="37" y="35"/>
                  </a:cubicBezTo>
                  <a:cubicBezTo>
                    <a:pt x="38" y="38"/>
                    <a:pt x="38" y="40"/>
                    <a:pt x="37" y="42"/>
                  </a:cubicBezTo>
                  <a:cubicBezTo>
                    <a:pt x="35" y="51"/>
                    <a:pt x="26" y="57"/>
                    <a:pt x="18" y="55"/>
                  </a:cubicBezTo>
                  <a:cubicBezTo>
                    <a:pt x="13" y="69"/>
                    <a:pt x="7" y="82"/>
                    <a:pt x="0" y="92"/>
                  </a:cubicBezTo>
                  <a:cubicBezTo>
                    <a:pt x="3" y="95"/>
                    <a:pt x="4" y="99"/>
                    <a:pt x="3" y="103"/>
                  </a:cubicBezTo>
                  <a:cubicBezTo>
                    <a:pt x="3" y="104"/>
                    <a:pt x="2" y="106"/>
                    <a:pt x="1" y="107"/>
                  </a:cubicBezTo>
                  <a:cubicBezTo>
                    <a:pt x="4" y="109"/>
                    <a:pt x="7" y="110"/>
                    <a:pt x="10" y="112"/>
                  </a:cubicBezTo>
                  <a:cubicBezTo>
                    <a:pt x="14" y="114"/>
                    <a:pt x="19" y="116"/>
                    <a:pt x="25" y="118"/>
                  </a:cubicBezTo>
                  <a:cubicBezTo>
                    <a:pt x="59" y="107"/>
                    <a:pt x="87" y="79"/>
                    <a:pt x="96" y="41"/>
                  </a:cubicBezTo>
                  <a:cubicBezTo>
                    <a:pt x="100" y="27"/>
                    <a:pt x="100" y="13"/>
                    <a:pt x="9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46">
              <a:extLst>
                <a:ext uri="{FF2B5EF4-FFF2-40B4-BE49-F238E27FC236}">
                  <a16:creationId xmlns:a16="http://schemas.microsoft.com/office/drawing/2014/main" id="{B1C61BE9-09D8-E64D-BDCB-B810A0E39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750" y="431801"/>
              <a:ext cx="185738" cy="230188"/>
            </a:xfrm>
            <a:custGeom>
              <a:avLst/>
              <a:gdLst/>
              <a:ahLst/>
              <a:cxnLst>
                <a:cxn ang="0">
                  <a:pos x="5" y="9"/>
                </a:cxn>
                <a:cxn ang="0">
                  <a:pos x="0" y="16"/>
                </a:cxn>
                <a:cxn ang="0">
                  <a:pos x="2" y="52"/>
                </a:cxn>
                <a:cxn ang="0">
                  <a:pos x="0" y="80"/>
                </a:cxn>
                <a:cxn ang="0">
                  <a:pos x="11" y="89"/>
                </a:cxn>
                <a:cxn ang="0">
                  <a:pos x="30" y="82"/>
                </a:cxn>
                <a:cxn ang="0">
                  <a:pos x="72" y="52"/>
                </a:cxn>
                <a:cxn ang="0">
                  <a:pos x="44" y="0"/>
                </a:cxn>
                <a:cxn ang="0">
                  <a:pos x="6" y="5"/>
                </a:cxn>
                <a:cxn ang="0">
                  <a:pos x="5" y="9"/>
                </a:cxn>
              </a:cxnLst>
              <a:rect l="0" t="0" r="r" b="b"/>
              <a:pathLst>
                <a:path w="72" h="89">
                  <a:moveTo>
                    <a:pt x="5" y="9"/>
                  </a:moveTo>
                  <a:cubicBezTo>
                    <a:pt x="5" y="12"/>
                    <a:pt x="3" y="14"/>
                    <a:pt x="0" y="16"/>
                  </a:cubicBezTo>
                  <a:cubicBezTo>
                    <a:pt x="2" y="27"/>
                    <a:pt x="3" y="39"/>
                    <a:pt x="2" y="52"/>
                  </a:cubicBezTo>
                  <a:cubicBezTo>
                    <a:pt x="2" y="61"/>
                    <a:pt x="1" y="71"/>
                    <a:pt x="0" y="80"/>
                  </a:cubicBezTo>
                  <a:cubicBezTo>
                    <a:pt x="5" y="81"/>
                    <a:pt x="9" y="85"/>
                    <a:pt x="11" y="89"/>
                  </a:cubicBezTo>
                  <a:cubicBezTo>
                    <a:pt x="17" y="87"/>
                    <a:pt x="24" y="85"/>
                    <a:pt x="30" y="82"/>
                  </a:cubicBezTo>
                  <a:cubicBezTo>
                    <a:pt x="45" y="75"/>
                    <a:pt x="59" y="65"/>
                    <a:pt x="72" y="52"/>
                  </a:cubicBezTo>
                  <a:cubicBezTo>
                    <a:pt x="68" y="33"/>
                    <a:pt x="58" y="15"/>
                    <a:pt x="44" y="0"/>
                  </a:cubicBezTo>
                  <a:cubicBezTo>
                    <a:pt x="31" y="1"/>
                    <a:pt x="18" y="2"/>
                    <a:pt x="6" y="5"/>
                  </a:cubicBezTo>
                  <a:cubicBezTo>
                    <a:pt x="6" y="6"/>
                    <a:pt x="6" y="8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47">
              <a:extLst>
                <a:ext uri="{FF2B5EF4-FFF2-40B4-BE49-F238E27FC236}">
                  <a16:creationId xmlns:a16="http://schemas.microsoft.com/office/drawing/2014/main" id="{4114B439-9599-4145-A341-21BDAA6B5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300" y="350838"/>
              <a:ext cx="147638" cy="84138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22" y="32"/>
                </a:cxn>
                <a:cxn ang="0">
                  <a:pos x="57" y="27"/>
                </a:cxn>
                <a:cxn ang="0">
                  <a:pos x="9" y="2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4" y="27"/>
                </a:cxn>
              </a:cxnLst>
              <a:rect l="0" t="0" r="r" b="b"/>
              <a:pathLst>
                <a:path w="57" h="32">
                  <a:moveTo>
                    <a:pt x="14" y="27"/>
                  </a:moveTo>
                  <a:cubicBezTo>
                    <a:pt x="18" y="27"/>
                    <a:pt x="20" y="29"/>
                    <a:pt x="22" y="32"/>
                  </a:cubicBezTo>
                  <a:cubicBezTo>
                    <a:pt x="33" y="29"/>
                    <a:pt x="45" y="28"/>
                    <a:pt x="57" y="27"/>
                  </a:cubicBezTo>
                  <a:cubicBezTo>
                    <a:pt x="44" y="15"/>
                    <a:pt x="28" y="6"/>
                    <a:pt x="9" y="2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5" y="8"/>
                    <a:pt x="9" y="16"/>
                    <a:pt x="12" y="26"/>
                  </a:cubicBezTo>
                  <a:cubicBezTo>
                    <a:pt x="13" y="26"/>
                    <a:pt x="14" y="26"/>
                    <a:pt x="14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48">
              <a:extLst>
                <a:ext uri="{FF2B5EF4-FFF2-40B4-BE49-F238E27FC236}">
                  <a16:creationId xmlns:a16="http://schemas.microsoft.com/office/drawing/2014/main" id="{2F23D894-E6AE-0B40-BB07-78D03905B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850" y="346076"/>
              <a:ext cx="192088" cy="180975"/>
            </a:xfrm>
            <a:custGeom>
              <a:avLst/>
              <a:gdLst/>
              <a:ahLst/>
              <a:cxnLst>
                <a:cxn ang="0">
                  <a:pos x="5" y="68"/>
                </a:cxn>
                <a:cxn ang="0">
                  <a:pos x="10" y="70"/>
                </a:cxn>
                <a:cxn ang="0">
                  <a:pos x="13" y="68"/>
                </a:cxn>
                <a:cxn ang="0">
                  <a:pos x="67" y="40"/>
                </a:cxn>
                <a:cxn ang="0">
                  <a:pos x="67" y="37"/>
                </a:cxn>
                <a:cxn ang="0">
                  <a:pos x="74" y="29"/>
                </a:cxn>
                <a:cxn ang="0">
                  <a:pos x="60" y="2"/>
                </a:cxn>
                <a:cxn ang="0">
                  <a:pos x="5" y="12"/>
                </a:cxn>
                <a:cxn ang="0">
                  <a:pos x="0" y="47"/>
                </a:cxn>
                <a:cxn ang="0">
                  <a:pos x="1" y="67"/>
                </a:cxn>
                <a:cxn ang="0">
                  <a:pos x="5" y="68"/>
                </a:cxn>
              </a:cxnLst>
              <a:rect l="0" t="0" r="r" b="b"/>
              <a:pathLst>
                <a:path w="74" h="70">
                  <a:moveTo>
                    <a:pt x="5" y="68"/>
                  </a:moveTo>
                  <a:cubicBezTo>
                    <a:pt x="7" y="68"/>
                    <a:pt x="9" y="69"/>
                    <a:pt x="10" y="70"/>
                  </a:cubicBezTo>
                  <a:cubicBezTo>
                    <a:pt x="11" y="70"/>
                    <a:pt x="12" y="69"/>
                    <a:pt x="13" y="68"/>
                  </a:cubicBezTo>
                  <a:cubicBezTo>
                    <a:pt x="29" y="56"/>
                    <a:pt x="48" y="47"/>
                    <a:pt x="67" y="40"/>
                  </a:cubicBezTo>
                  <a:cubicBezTo>
                    <a:pt x="67" y="39"/>
                    <a:pt x="67" y="38"/>
                    <a:pt x="67" y="37"/>
                  </a:cubicBezTo>
                  <a:cubicBezTo>
                    <a:pt x="68" y="33"/>
                    <a:pt x="71" y="30"/>
                    <a:pt x="74" y="29"/>
                  </a:cubicBezTo>
                  <a:cubicBezTo>
                    <a:pt x="70" y="18"/>
                    <a:pt x="66" y="9"/>
                    <a:pt x="60" y="2"/>
                  </a:cubicBezTo>
                  <a:cubicBezTo>
                    <a:pt x="41" y="0"/>
                    <a:pt x="22" y="4"/>
                    <a:pt x="5" y="12"/>
                  </a:cubicBezTo>
                  <a:cubicBezTo>
                    <a:pt x="2" y="23"/>
                    <a:pt x="1" y="34"/>
                    <a:pt x="0" y="47"/>
                  </a:cubicBezTo>
                  <a:cubicBezTo>
                    <a:pt x="0" y="53"/>
                    <a:pt x="0" y="60"/>
                    <a:pt x="1" y="67"/>
                  </a:cubicBezTo>
                  <a:cubicBezTo>
                    <a:pt x="2" y="67"/>
                    <a:pt x="3" y="67"/>
                    <a:pt x="5" y="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49">
              <a:extLst>
                <a:ext uri="{FF2B5EF4-FFF2-40B4-BE49-F238E27FC236}">
                  <a16:creationId xmlns:a16="http://schemas.microsoft.com/office/drawing/2014/main" id="{C93872CB-18B3-944A-9B07-450B65263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325" y="382588"/>
              <a:ext cx="136525" cy="249238"/>
            </a:xfrm>
            <a:custGeom>
              <a:avLst/>
              <a:gdLst/>
              <a:ahLst/>
              <a:cxnLst>
                <a:cxn ang="0">
                  <a:pos x="22" y="96"/>
                </a:cxn>
                <a:cxn ang="0">
                  <a:pos x="27" y="95"/>
                </a:cxn>
                <a:cxn ang="0">
                  <a:pos x="41" y="77"/>
                </a:cxn>
                <a:cxn ang="0">
                  <a:pos x="39" y="65"/>
                </a:cxn>
                <a:cxn ang="0">
                  <a:pos x="49" y="54"/>
                </a:cxn>
                <a:cxn ang="0">
                  <a:pos x="49" y="32"/>
                </a:cxn>
                <a:cxn ang="0">
                  <a:pos x="53" y="0"/>
                </a:cxn>
                <a:cxn ang="0">
                  <a:pos x="1" y="69"/>
                </a:cxn>
                <a:cxn ang="0">
                  <a:pos x="0" y="73"/>
                </a:cxn>
                <a:cxn ang="0">
                  <a:pos x="22" y="96"/>
                </a:cxn>
              </a:cxnLst>
              <a:rect l="0" t="0" r="r" b="b"/>
              <a:pathLst>
                <a:path w="53" h="96">
                  <a:moveTo>
                    <a:pt x="22" y="96"/>
                  </a:moveTo>
                  <a:cubicBezTo>
                    <a:pt x="23" y="95"/>
                    <a:pt x="25" y="95"/>
                    <a:pt x="27" y="95"/>
                  </a:cubicBezTo>
                  <a:cubicBezTo>
                    <a:pt x="31" y="89"/>
                    <a:pt x="36" y="83"/>
                    <a:pt x="41" y="77"/>
                  </a:cubicBezTo>
                  <a:cubicBezTo>
                    <a:pt x="38" y="74"/>
                    <a:pt x="38" y="70"/>
                    <a:pt x="39" y="65"/>
                  </a:cubicBezTo>
                  <a:cubicBezTo>
                    <a:pt x="40" y="60"/>
                    <a:pt x="44" y="55"/>
                    <a:pt x="49" y="54"/>
                  </a:cubicBezTo>
                  <a:cubicBezTo>
                    <a:pt x="49" y="47"/>
                    <a:pt x="49" y="39"/>
                    <a:pt x="49" y="32"/>
                  </a:cubicBezTo>
                  <a:cubicBezTo>
                    <a:pt x="49" y="21"/>
                    <a:pt x="51" y="11"/>
                    <a:pt x="53" y="0"/>
                  </a:cubicBezTo>
                  <a:cubicBezTo>
                    <a:pt x="28" y="14"/>
                    <a:pt x="8" y="39"/>
                    <a:pt x="1" y="69"/>
                  </a:cubicBezTo>
                  <a:cubicBezTo>
                    <a:pt x="1" y="70"/>
                    <a:pt x="0" y="72"/>
                    <a:pt x="0" y="73"/>
                  </a:cubicBezTo>
                  <a:cubicBezTo>
                    <a:pt x="5" y="82"/>
                    <a:pt x="13" y="90"/>
                    <a:pt x="22" y="9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8014341-D0B1-C643-A1DF-05570B6A8252}"/>
              </a:ext>
            </a:extLst>
          </p:cNvPr>
          <p:cNvGrpSpPr/>
          <p:nvPr/>
        </p:nvGrpSpPr>
        <p:grpSpPr>
          <a:xfrm>
            <a:off x="5947775" y="3716117"/>
            <a:ext cx="296863" cy="296863"/>
            <a:chOff x="5613400" y="2541588"/>
            <a:chExt cx="296863" cy="296863"/>
          </a:xfrm>
          <a:solidFill>
            <a:srgbClr val="FFFFFF"/>
          </a:solidFill>
        </p:grpSpPr>
        <p:sp>
          <p:nvSpPr>
            <p:cNvPr id="221" name="Freeform 114">
              <a:extLst>
                <a:ext uri="{FF2B5EF4-FFF2-40B4-BE49-F238E27FC236}">
                  <a16:creationId xmlns:a16="http://schemas.microsoft.com/office/drawing/2014/main" id="{EBC136C2-E196-B741-9AFF-3A4AFCA5C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13" y="2633663"/>
              <a:ext cx="222250" cy="204788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65" y="0"/>
                </a:cxn>
                <a:cxn ang="0">
                  <a:pos x="65" y="7"/>
                </a:cxn>
                <a:cxn ang="0">
                  <a:pos x="43" y="29"/>
                </a:cxn>
                <a:cxn ang="0">
                  <a:pos x="10" y="29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14" y="58"/>
                </a:cxn>
                <a:cxn ang="0">
                  <a:pos x="50" y="58"/>
                </a:cxn>
                <a:cxn ang="0">
                  <a:pos x="72" y="80"/>
                </a:cxn>
                <a:cxn ang="0">
                  <a:pos x="72" y="58"/>
                </a:cxn>
                <a:cxn ang="0">
                  <a:pos x="87" y="44"/>
                </a:cxn>
                <a:cxn ang="0">
                  <a:pos x="87" y="15"/>
                </a:cxn>
                <a:cxn ang="0">
                  <a:pos x="72" y="0"/>
                </a:cxn>
              </a:cxnLst>
              <a:rect l="0" t="0" r="r" b="b"/>
              <a:pathLst>
                <a:path w="87" h="80">
                  <a:moveTo>
                    <a:pt x="72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19"/>
                    <a:pt x="54" y="29"/>
                    <a:pt x="43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7" y="58"/>
                    <a:pt x="14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9" y="58"/>
                    <a:pt x="87" y="51"/>
                    <a:pt x="87" y="44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7" y="7"/>
                    <a:pt x="79" y="0"/>
                    <a:pt x="7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15">
              <a:extLst>
                <a:ext uri="{FF2B5EF4-FFF2-40B4-BE49-F238E27FC236}">
                  <a16:creationId xmlns:a16="http://schemas.microsoft.com/office/drawing/2014/main" id="{D1D38875-D207-5A4D-B75C-67F380405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400" y="2541588"/>
              <a:ext cx="222250" cy="204788"/>
            </a:xfrm>
            <a:custGeom>
              <a:avLst/>
              <a:gdLst/>
              <a:ahLst/>
              <a:cxnLst>
                <a:cxn ang="0">
                  <a:pos x="36" y="58"/>
                </a:cxn>
                <a:cxn ang="0">
                  <a:pos x="72" y="58"/>
                </a:cxn>
                <a:cxn ang="0">
                  <a:pos x="87" y="43"/>
                </a:cxn>
                <a:cxn ang="0">
                  <a:pos x="87" y="14"/>
                </a:cxn>
                <a:cxn ang="0">
                  <a:pos x="72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43"/>
                </a:cxn>
                <a:cxn ang="0">
                  <a:pos x="14" y="58"/>
                </a:cxn>
                <a:cxn ang="0">
                  <a:pos x="14" y="80"/>
                </a:cxn>
                <a:cxn ang="0">
                  <a:pos x="36" y="58"/>
                </a:cxn>
              </a:cxnLst>
              <a:rect l="0" t="0" r="r" b="b"/>
              <a:pathLst>
                <a:path w="87" h="80">
                  <a:moveTo>
                    <a:pt x="36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9" y="58"/>
                    <a:pt x="87" y="51"/>
                    <a:pt x="87" y="43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7"/>
                    <a:pt x="79" y="0"/>
                    <a:pt x="7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1"/>
                    <a:pt x="7" y="58"/>
                    <a:pt x="14" y="58"/>
                  </a:cubicBezTo>
                  <a:cubicBezTo>
                    <a:pt x="14" y="80"/>
                    <a:pt x="14" y="80"/>
                    <a:pt x="14" y="80"/>
                  </a:cubicBezTo>
                  <a:lnTo>
                    <a:pt x="36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5A5F2D7-3815-1F4D-89EF-63A8E9738A85}"/>
              </a:ext>
            </a:extLst>
          </p:cNvPr>
          <p:cNvGrpSpPr/>
          <p:nvPr/>
        </p:nvGrpSpPr>
        <p:grpSpPr>
          <a:xfrm>
            <a:off x="10454830" y="3672156"/>
            <a:ext cx="296863" cy="296862"/>
            <a:chOff x="3233738" y="2541588"/>
            <a:chExt cx="296863" cy="296862"/>
          </a:xfrm>
          <a:solidFill>
            <a:srgbClr val="FFFFFF"/>
          </a:solidFill>
        </p:grpSpPr>
        <p:sp>
          <p:nvSpPr>
            <p:cNvPr id="224" name="Oval 116">
              <a:extLst>
                <a:ext uri="{FF2B5EF4-FFF2-40B4-BE49-F238E27FC236}">
                  <a16:creationId xmlns:a16="http://schemas.microsoft.com/office/drawing/2014/main" id="{F4F3685C-236F-1749-896D-5A70E02DC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8" y="2759075"/>
              <a:ext cx="79375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7">
              <a:extLst>
                <a:ext uri="{FF2B5EF4-FFF2-40B4-BE49-F238E27FC236}">
                  <a16:creationId xmlns:a16="http://schemas.microsoft.com/office/drawing/2014/main" id="{803C7188-BF90-B243-A2A5-8FBCA831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2644775"/>
              <a:ext cx="193675" cy="192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39" y="37"/>
                </a:cxn>
                <a:cxn ang="0">
                  <a:pos x="55" y="75"/>
                </a:cxn>
                <a:cxn ang="0">
                  <a:pos x="76" y="75"/>
                </a:cxn>
                <a:cxn ang="0">
                  <a:pos x="0" y="0"/>
                </a:cxn>
              </a:cxnLst>
              <a:rect l="0" t="0" r="r" b="b"/>
              <a:pathLst>
                <a:path w="76" h="75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29" y="26"/>
                    <a:pt x="39" y="37"/>
                  </a:cubicBezTo>
                  <a:cubicBezTo>
                    <a:pt x="49" y="47"/>
                    <a:pt x="55" y="61"/>
                    <a:pt x="5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34"/>
                    <a:pt x="42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18">
              <a:extLst>
                <a:ext uri="{FF2B5EF4-FFF2-40B4-BE49-F238E27FC236}">
                  <a16:creationId xmlns:a16="http://schemas.microsoft.com/office/drawing/2014/main" id="{3830C7D4-EBEB-684A-8CA9-252733630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2541588"/>
              <a:ext cx="293688" cy="295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95" y="115"/>
                </a:cxn>
                <a:cxn ang="0">
                  <a:pos x="115" y="115"/>
                </a:cxn>
                <a:cxn ang="0">
                  <a:pos x="0" y="0"/>
                </a:cxn>
              </a:cxnLst>
              <a:rect l="0" t="0" r="r" b="b"/>
              <a:pathLst>
                <a:path w="115" h="115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52" y="21"/>
                    <a:pt x="94" y="63"/>
                    <a:pt x="95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52"/>
                    <a:pt x="64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9DD57FF-ECA3-EA4A-B000-7DDBE9AF258F}"/>
              </a:ext>
            </a:extLst>
          </p:cNvPr>
          <p:cNvGrpSpPr/>
          <p:nvPr/>
        </p:nvGrpSpPr>
        <p:grpSpPr>
          <a:xfrm>
            <a:off x="3685559" y="3693649"/>
            <a:ext cx="296863" cy="271463"/>
            <a:chOff x="2046288" y="3759200"/>
            <a:chExt cx="296863" cy="271463"/>
          </a:xfrm>
          <a:solidFill>
            <a:srgbClr val="FFFFFF"/>
          </a:solidFill>
        </p:grpSpPr>
        <p:sp>
          <p:nvSpPr>
            <p:cNvPr id="228" name="Rectangle 160">
              <a:extLst>
                <a:ext uri="{FF2B5EF4-FFF2-40B4-BE49-F238E27FC236}">
                  <a16:creationId xmlns:a16="http://schemas.microsoft.com/office/drawing/2014/main" id="{CCE4F39F-ABA4-AE4B-9A9E-00993A6D9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61">
              <a:extLst>
                <a:ext uri="{FF2B5EF4-FFF2-40B4-BE49-F238E27FC236}">
                  <a16:creationId xmlns:a16="http://schemas.microsoft.com/office/drawing/2014/main" id="{E5CAFD37-97A7-2D4F-83D4-CDB7A77B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62">
              <a:extLst>
                <a:ext uri="{FF2B5EF4-FFF2-40B4-BE49-F238E27FC236}">
                  <a16:creationId xmlns:a16="http://schemas.microsoft.com/office/drawing/2014/main" id="{EDDFAA4A-F471-B443-B2A3-0FB4A8B73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3">
              <a:extLst>
                <a:ext uri="{FF2B5EF4-FFF2-40B4-BE49-F238E27FC236}">
                  <a16:creationId xmlns:a16="http://schemas.microsoft.com/office/drawing/2014/main" id="{6D3C2D2C-21D1-A346-B371-AF4D112DF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>
              <a:extLst>
                <a:ext uri="{FF2B5EF4-FFF2-40B4-BE49-F238E27FC236}">
                  <a16:creationId xmlns:a16="http://schemas.microsoft.com/office/drawing/2014/main" id="{4822E5A4-A789-9A42-939E-E97479064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99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2715C230-2FB3-154D-8E7A-399E9368D8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754876"/>
          </a:xfr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F24CF-C5D5-0A42-8EDC-52040CBD85BF}"/>
              </a:ext>
            </a:extLst>
          </p:cNvPr>
          <p:cNvSpPr/>
          <p:nvPr/>
        </p:nvSpPr>
        <p:spPr>
          <a:xfrm>
            <a:off x="0" y="0"/>
            <a:ext cx="12192000" cy="3754876"/>
          </a:xfrm>
          <a:custGeom>
            <a:avLst/>
            <a:gdLst>
              <a:gd name="connsiteX0" fmla="*/ 0 w 12192000"/>
              <a:gd name="connsiteY0" fmla="*/ 0 h 3754876"/>
              <a:gd name="connsiteX1" fmla="*/ 12192000 w 12192000"/>
              <a:gd name="connsiteY1" fmla="*/ 0 h 3754876"/>
              <a:gd name="connsiteX2" fmla="*/ 12192000 w 12192000"/>
              <a:gd name="connsiteY2" fmla="*/ 3073940 h 3754876"/>
              <a:gd name="connsiteX3" fmla="*/ 6490944 w 12192000"/>
              <a:gd name="connsiteY3" fmla="*/ 3073940 h 3754876"/>
              <a:gd name="connsiteX4" fmla="*/ 6096001 w 12192000"/>
              <a:gd name="connsiteY4" fmla="*/ 3754876 h 3754876"/>
              <a:gd name="connsiteX5" fmla="*/ 5701059 w 12192000"/>
              <a:gd name="connsiteY5" fmla="*/ 3073940 h 3754876"/>
              <a:gd name="connsiteX6" fmla="*/ 0 w 12192000"/>
              <a:gd name="connsiteY6" fmla="*/ 3073940 h 375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54876">
                <a:moveTo>
                  <a:pt x="0" y="0"/>
                </a:moveTo>
                <a:lnTo>
                  <a:pt x="12192000" y="0"/>
                </a:lnTo>
                <a:lnTo>
                  <a:pt x="12192000" y="3073940"/>
                </a:lnTo>
                <a:lnTo>
                  <a:pt x="6490944" y="3073940"/>
                </a:lnTo>
                <a:lnTo>
                  <a:pt x="6096001" y="3754876"/>
                </a:lnTo>
                <a:lnTo>
                  <a:pt x="5701059" y="3073940"/>
                </a:lnTo>
                <a:lnTo>
                  <a:pt x="0" y="3073940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7000"/>
                </a:schemeClr>
              </a:gs>
              <a:gs pos="0">
                <a:schemeClr val="accent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B913FB-87DF-CB48-8F93-76B10C806E37}"/>
              </a:ext>
            </a:extLst>
          </p:cNvPr>
          <p:cNvSpPr txBox="1"/>
          <p:nvPr/>
        </p:nvSpPr>
        <p:spPr>
          <a:xfrm flipH="1">
            <a:off x="5227910" y="1128597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F37E37-4649-6940-ACB8-9B3B9ECC3F7C}"/>
              </a:ext>
            </a:extLst>
          </p:cNvPr>
          <p:cNvSpPr/>
          <p:nvPr/>
        </p:nvSpPr>
        <p:spPr>
          <a:xfrm>
            <a:off x="4867144" y="662576"/>
            <a:ext cx="2457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3200" b="1" dirty="0">
                <a:solidFill>
                  <a:srgbClr val="FFFFFF"/>
                </a:solidFill>
              </a:rPr>
              <a:t>OUR </a:t>
            </a:r>
            <a:r>
              <a:rPr lang="en-US" sz="3200" dirty="0">
                <a:solidFill>
                  <a:srgbClr val="FFFFFF"/>
                </a:solidFill>
                <a:latin typeface="+mj-lt"/>
              </a:rPr>
              <a:t>BUDGET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DB9149-B0B5-3B4F-9EA0-F8DFB7591F09}"/>
              </a:ext>
            </a:extLst>
          </p:cNvPr>
          <p:cNvSpPr/>
          <p:nvPr/>
        </p:nvSpPr>
        <p:spPr>
          <a:xfrm>
            <a:off x="3350844" y="1713372"/>
            <a:ext cx="549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Lorem ipsum dolor sit amet,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enim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mattis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morbi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aliquet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tortor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risus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, dictum do vitae sit cum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congue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,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suscipit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congue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rhoncus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nullam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pellentesque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rhoncus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 </a:t>
            </a:r>
            <a:r>
              <a:rPr lang="en-US" sz="1200" dirty="0" err="1">
                <a:solidFill>
                  <a:srgbClr val="FFFFFF">
                    <a:alpha val="80000"/>
                  </a:srgbClr>
                </a:solidFill>
              </a:rPr>
              <a:t>dignissim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</a:rPr>
              <a:t>.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EB489C-C212-0A4C-AD04-11BA2199B845}"/>
              </a:ext>
            </a:extLst>
          </p:cNvPr>
          <p:cNvGrpSpPr/>
          <p:nvPr/>
        </p:nvGrpSpPr>
        <p:grpSpPr>
          <a:xfrm>
            <a:off x="1663373" y="3500965"/>
            <a:ext cx="885425" cy="1023946"/>
            <a:chOff x="2107370" y="4323979"/>
            <a:chExt cx="731756" cy="846236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02DAC37-8A2B-5B48-AD72-7049C502E9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7370" y="4323979"/>
              <a:ext cx="731756" cy="846236"/>
            </a:xfrm>
            <a:custGeom>
              <a:avLst/>
              <a:gdLst>
                <a:gd name="connsiteX0" fmla="*/ 492169 w 984338"/>
                <a:gd name="connsiteY0" fmla="*/ 0 h 1138552"/>
                <a:gd name="connsiteX1" fmla="*/ 984338 w 984338"/>
                <a:gd name="connsiteY1" fmla="*/ 492169 h 1138552"/>
                <a:gd name="connsiteX2" fmla="*/ 591358 w 984338"/>
                <a:gd name="connsiteY2" fmla="*/ 974339 h 1138552"/>
                <a:gd name="connsiteX3" fmla="*/ 587167 w 984338"/>
                <a:gd name="connsiteY3" fmla="*/ 974762 h 1138552"/>
                <a:gd name="connsiteX4" fmla="*/ 492168 w 984338"/>
                <a:gd name="connsiteY4" fmla="*/ 1138552 h 1138552"/>
                <a:gd name="connsiteX5" fmla="*/ 397170 w 984338"/>
                <a:gd name="connsiteY5" fmla="*/ 974761 h 1138552"/>
                <a:gd name="connsiteX6" fmla="*/ 392980 w 984338"/>
                <a:gd name="connsiteY6" fmla="*/ 974339 h 1138552"/>
                <a:gd name="connsiteX7" fmla="*/ 0 w 984338"/>
                <a:gd name="connsiteY7" fmla="*/ 492169 h 1138552"/>
                <a:gd name="connsiteX8" fmla="*/ 492169 w 984338"/>
                <a:gd name="connsiteY8" fmla="*/ 0 h 113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338" h="1138552">
                  <a:moveTo>
                    <a:pt x="492169" y="0"/>
                  </a:moveTo>
                  <a:cubicBezTo>
                    <a:pt x="763986" y="0"/>
                    <a:pt x="984338" y="220352"/>
                    <a:pt x="984338" y="492169"/>
                  </a:cubicBezTo>
                  <a:cubicBezTo>
                    <a:pt x="984338" y="730009"/>
                    <a:pt x="815631" y="928446"/>
                    <a:pt x="591358" y="974339"/>
                  </a:cubicBezTo>
                  <a:lnTo>
                    <a:pt x="587167" y="974762"/>
                  </a:lnTo>
                  <a:lnTo>
                    <a:pt x="492168" y="1138552"/>
                  </a:lnTo>
                  <a:lnTo>
                    <a:pt x="397170" y="974761"/>
                  </a:lnTo>
                  <a:lnTo>
                    <a:pt x="392980" y="974339"/>
                  </a:lnTo>
                  <a:cubicBezTo>
                    <a:pt x="168707" y="928446"/>
                    <a:pt x="0" y="730009"/>
                    <a:pt x="0" y="492169"/>
                  </a:cubicBezTo>
                  <a:cubicBezTo>
                    <a:pt x="0" y="220352"/>
                    <a:pt x="220352" y="0"/>
                    <a:pt x="492169" y="0"/>
                  </a:cubicBezTo>
                  <a:close/>
                </a:path>
              </a:pathLst>
            </a:custGeom>
            <a:solidFill>
              <a:schemeClr val="bg2"/>
            </a:solidFill>
            <a:ln w="127000">
              <a:noFill/>
            </a:ln>
            <a:effectLst>
              <a:outerShdw blurRad="508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C87427A-E598-694D-BB80-3F8EBFF90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791" y="4370872"/>
              <a:ext cx="636103" cy="636103"/>
            </a:xfrm>
            <a:prstGeom prst="arc">
              <a:avLst>
                <a:gd name="adj1" fmla="val 16200000"/>
                <a:gd name="adj2" fmla="val 15836371"/>
              </a:avLst>
            </a:prstGeom>
            <a:noFill/>
            <a:ln w="50800" cap="sq">
              <a:solidFill>
                <a:schemeClr val="accent1"/>
              </a:solidFill>
            </a:ln>
            <a:effectLst>
              <a:outerShdw blurRad="1270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Raleway SemiBold" panose="020B0503030101060003" pitchFamily="34" charset="7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88F720C1-5348-D343-9105-B2CC04F9A9B9}"/>
              </a:ext>
            </a:extLst>
          </p:cNvPr>
          <p:cNvSpPr txBox="1"/>
          <p:nvPr/>
        </p:nvSpPr>
        <p:spPr>
          <a:xfrm>
            <a:off x="971959" y="4551701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a typeface="Open Sans" panose="020B0606030504020204" pitchFamily="34" charset="0"/>
                <a:cs typeface="Open Sans" panose="020B0606030504020204" pitchFamily="34" charset="0"/>
              </a:rPr>
              <a:t>Some</a:t>
            </a:r>
            <a:r>
              <a:rPr lang="en-US" sz="14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400" dirty="0"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87CE5DE-1604-AB44-8258-D4B50B630BC7}"/>
              </a:ext>
            </a:extLst>
          </p:cNvPr>
          <p:cNvSpPr/>
          <p:nvPr/>
        </p:nvSpPr>
        <p:spPr>
          <a:xfrm>
            <a:off x="945635" y="4790467"/>
            <a:ext cx="2320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0" cap="none" dirty="0">
                <a:solidFill>
                  <a:schemeClr val="tx2">
                    <a:alpha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 ornate pharetra seem vitae bandit. Aliquam sed masa vitae </a:t>
            </a:r>
            <a:endParaRPr lang="en-US" sz="1000" dirty="0">
              <a:solidFill>
                <a:schemeClr val="tx2">
                  <a:alpha val="65000"/>
                </a:schemeClr>
              </a:solidFill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A14336-0008-C14A-B158-D19539157347}"/>
              </a:ext>
            </a:extLst>
          </p:cNvPr>
          <p:cNvGrpSpPr/>
          <p:nvPr/>
        </p:nvGrpSpPr>
        <p:grpSpPr>
          <a:xfrm>
            <a:off x="4323316" y="3500965"/>
            <a:ext cx="885425" cy="1023946"/>
            <a:chOff x="2107370" y="4323979"/>
            <a:chExt cx="731756" cy="846236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4D62D5C-828C-224F-AD09-CF1F837519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7370" y="4323979"/>
              <a:ext cx="731756" cy="846236"/>
            </a:xfrm>
            <a:custGeom>
              <a:avLst/>
              <a:gdLst>
                <a:gd name="connsiteX0" fmla="*/ 492169 w 984338"/>
                <a:gd name="connsiteY0" fmla="*/ 0 h 1138552"/>
                <a:gd name="connsiteX1" fmla="*/ 984338 w 984338"/>
                <a:gd name="connsiteY1" fmla="*/ 492169 h 1138552"/>
                <a:gd name="connsiteX2" fmla="*/ 591358 w 984338"/>
                <a:gd name="connsiteY2" fmla="*/ 974339 h 1138552"/>
                <a:gd name="connsiteX3" fmla="*/ 587167 w 984338"/>
                <a:gd name="connsiteY3" fmla="*/ 974762 h 1138552"/>
                <a:gd name="connsiteX4" fmla="*/ 492168 w 984338"/>
                <a:gd name="connsiteY4" fmla="*/ 1138552 h 1138552"/>
                <a:gd name="connsiteX5" fmla="*/ 397170 w 984338"/>
                <a:gd name="connsiteY5" fmla="*/ 974761 h 1138552"/>
                <a:gd name="connsiteX6" fmla="*/ 392980 w 984338"/>
                <a:gd name="connsiteY6" fmla="*/ 974339 h 1138552"/>
                <a:gd name="connsiteX7" fmla="*/ 0 w 984338"/>
                <a:gd name="connsiteY7" fmla="*/ 492169 h 1138552"/>
                <a:gd name="connsiteX8" fmla="*/ 492169 w 984338"/>
                <a:gd name="connsiteY8" fmla="*/ 0 h 113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338" h="1138552">
                  <a:moveTo>
                    <a:pt x="492169" y="0"/>
                  </a:moveTo>
                  <a:cubicBezTo>
                    <a:pt x="763986" y="0"/>
                    <a:pt x="984338" y="220352"/>
                    <a:pt x="984338" y="492169"/>
                  </a:cubicBezTo>
                  <a:cubicBezTo>
                    <a:pt x="984338" y="730009"/>
                    <a:pt x="815631" y="928446"/>
                    <a:pt x="591358" y="974339"/>
                  </a:cubicBezTo>
                  <a:lnTo>
                    <a:pt x="587167" y="974762"/>
                  </a:lnTo>
                  <a:lnTo>
                    <a:pt x="492168" y="1138552"/>
                  </a:lnTo>
                  <a:lnTo>
                    <a:pt x="397170" y="974761"/>
                  </a:lnTo>
                  <a:lnTo>
                    <a:pt x="392980" y="974339"/>
                  </a:lnTo>
                  <a:cubicBezTo>
                    <a:pt x="168707" y="928446"/>
                    <a:pt x="0" y="730009"/>
                    <a:pt x="0" y="492169"/>
                  </a:cubicBezTo>
                  <a:cubicBezTo>
                    <a:pt x="0" y="220352"/>
                    <a:pt x="220352" y="0"/>
                    <a:pt x="492169" y="0"/>
                  </a:cubicBezTo>
                  <a:close/>
                </a:path>
              </a:pathLst>
            </a:custGeom>
            <a:solidFill>
              <a:schemeClr val="bg2"/>
            </a:solidFill>
            <a:ln w="127000">
              <a:noFill/>
            </a:ln>
            <a:effectLst>
              <a:outerShdw blurRad="508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4B4422D-FB65-D641-BF0C-1A3B2987C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791" y="4370872"/>
              <a:ext cx="636103" cy="636103"/>
            </a:xfrm>
            <a:prstGeom prst="arc">
              <a:avLst>
                <a:gd name="adj1" fmla="val 16200000"/>
                <a:gd name="adj2" fmla="val 15836371"/>
              </a:avLst>
            </a:prstGeom>
            <a:noFill/>
            <a:ln w="50800" cap="sq">
              <a:solidFill>
                <a:schemeClr val="accent2"/>
              </a:solidFill>
            </a:ln>
            <a:effectLst>
              <a:outerShdw blurRad="1270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Raleway SemiBold" panose="020B0503030101060003" pitchFamily="34" charset="7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F7585036-AAAF-864F-9E77-1F00A9EE6509}"/>
              </a:ext>
            </a:extLst>
          </p:cNvPr>
          <p:cNvSpPr txBox="1"/>
          <p:nvPr/>
        </p:nvSpPr>
        <p:spPr>
          <a:xfrm>
            <a:off x="3631902" y="4551701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a typeface="Open Sans" panose="020B0606030504020204" pitchFamily="34" charset="0"/>
                <a:cs typeface="Open Sans" panose="020B0606030504020204" pitchFamily="34" charset="0"/>
              </a:rPr>
              <a:t>Some</a:t>
            </a:r>
            <a:r>
              <a:rPr lang="en-US" sz="14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400" dirty="0"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A2CA206-FB1A-9144-8297-5F88035310D3}"/>
              </a:ext>
            </a:extLst>
          </p:cNvPr>
          <p:cNvSpPr/>
          <p:nvPr/>
        </p:nvSpPr>
        <p:spPr>
          <a:xfrm>
            <a:off x="3605578" y="4790467"/>
            <a:ext cx="2320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0" cap="none" dirty="0">
                <a:solidFill>
                  <a:schemeClr val="tx2">
                    <a:alpha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 ornate pharetra seem vitae bandit. Aliquam sed masa vitae </a:t>
            </a:r>
            <a:endParaRPr lang="en-US" sz="1000" dirty="0">
              <a:solidFill>
                <a:schemeClr val="tx2">
                  <a:alpha val="65000"/>
                </a:schemeClr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E09578C-B2B8-A24E-B7D7-48F68433E5A6}"/>
              </a:ext>
            </a:extLst>
          </p:cNvPr>
          <p:cNvGrpSpPr/>
          <p:nvPr/>
        </p:nvGrpSpPr>
        <p:grpSpPr>
          <a:xfrm>
            <a:off x="6983259" y="3500965"/>
            <a:ext cx="885425" cy="1023946"/>
            <a:chOff x="2107370" y="4323979"/>
            <a:chExt cx="731756" cy="846236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6CC3188-C5D4-4E41-AE63-49DF6DB3C3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7370" y="4323979"/>
              <a:ext cx="731756" cy="846236"/>
            </a:xfrm>
            <a:custGeom>
              <a:avLst/>
              <a:gdLst>
                <a:gd name="connsiteX0" fmla="*/ 492169 w 984338"/>
                <a:gd name="connsiteY0" fmla="*/ 0 h 1138552"/>
                <a:gd name="connsiteX1" fmla="*/ 984338 w 984338"/>
                <a:gd name="connsiteY1" fmla="*/ 492169 h 1138552"/>
                <a:gd name="connsiteX2" fmla="*/ 591358 w 984338"/>
                <a:gd name="connsiteY2" fmla="*/ 974339 h 1138552"/>
                <a:gd name="connsiteX3" fmla="*/ 587167 w 984338"/>
                <a:gd name="connsiteY3" fmla="*/ 974762 h 1138552"/>
                <a:gd name="connsiteX4" fmla="*/ 492168 w 984338"/>
                <a:gd name="connsiteY4" fmla="*/ 1138552 h 1138552"/>
                <a:gd name="connsiteX5" fmla="*/ 397170 w 984338"/>
                <a:gd name="connsiteY5" fmla="*/ 974761 h 1138552"/>
                <a:gd name="connsiteX6" fmla="*/ 392980 w 984338"/>
                <a:gd name="connsiteY6" fmla="*/ 974339 h 1138552"/>
                <a:gd name="connsiteX7" fmla="*/ 0 w 984338"/>
                <a:gd name="connsiteY7" fmla="*/ 492169 h 1138552"/>
                <a:gd name="connsiteX8" fmla="*/ 492169 w 984338"/>
                <a:gd name="connsiteY8" fmla="*/ 0 h 113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338" h="1138552">
                  <a:moveTo>
                    <a:pt x="492169" y="0"/>
                  </a:moveTo>
                  <a:cubicBezTo>
                    <a:pt x="763986" y="0"/>
                    <a:pt x="984338" y="220352"/>
                    <a:pt x="984338" y="492169"/>
                  </a:cubicBezTo>
                  <a:cubicBezTo>
                    <a:pt x="984338" y="730009"/>
                    <a:pt x="815631" y="928446"/>
                    <a:pt x="591358" y="974339"/>
                  </a:cubicBezTo>
                  <a:lnTo>
                    <a:pt x="587167" y="974762"/>
                  </a:lnTo>
                  <a:lnTo>
                    <a:pt x="492168" y="1138552"/>
                  </a:lnTo>
                  <a:lnTo>
                    <a:pt x="397170" y="974761"/>
                  </a:lnTo>
                  <a:lnTo>
                    <a:pt x="392980" y="974339"/>
                  </a:lnTo>
                  <a:cubicBezTo>
                    <a:pt x="168707" y="928446"/>
                    <a:pt x="0" y="730009"/>
                    <a:pt x="0" y="492169"/>
                  </a:cubicBezTo>
                  <a:cubicBezTo>
                    <a:pt x="0" y="220352"/>
                    <a:pt x="220352" y="0"/>
                    <a:pt x="492169" y="0"/>
                  </a:cubicBezTo>
                  <a:close/>
                </a:path>
              </a:pathLst>
            </a:custGeom>
            <a:solidFill>
              <a:schemeClr val="bg2"/>
            </a:solidFill>
            <a:ln w="127000">
              <a:noFill/>
            </a:ln>
            <a:effectLst>
              <a:outerShdw blurRad="508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3C88013F-75A9-E74D-A062-C8472A056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791" y="4370872"/>
              <a:ext cx="636103" cy="636103"/>
            </a:xfrm>
            <a:prstGeom prst="arc">
              <a:avLst>
                <a:gd name="adj1" fmla="val 16200000"/>
                <a:gd name="adj2" fmla="val 15836371"/>
              </a:avLst>
            </a:prstGeom>
            <a:noFill/>
            <a:ln w="50800" cap="sq">
              <a:solidFill>
                <a:schemeClr val="accent3"/>
              </a:solidFill>
            </a:ln>
            <a:effectLst>
              <a:outerShdw blurRad="1270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Raleway SemiBold" panose="020B0503030101060003" pitchFamily="34" charset="77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A8B637B-63BB-894F-8C62-EA38DC22694D}"/>
              </a:ext>
            </a:extLst>
          </p:cNvPr>
          <p:cNvSpPr txBox="1"/>
          <p:nvPr/>
        </p:nvSpPr>
        <p:spPr>
          <a:xfrm>
            <a:off x="6291845" y="4551701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a typeface="Open Sans" panose="020B0606030504020204" pitchFamily="34" charset="0"/>
                <a:cs typeface="Open Sans" panose="020B0606030504020204" pitchFamily="34" charset="0"/>
              </a:rPr>
              <a:t>Some</a:t>
            </a:r>
            <a:r>
              <a:rPr lang="en-US" sz="14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400" dirty="0"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FF8BD5A-D2BE-8144-BC0A-08D613C49993}"/>
              </a:ext>
            </a:extLst>
          </p:cNvPr>
          <p:cNvSpPr/>
          <p:nvPr/>
        </p:nvSpPr>
        <p:spPr>
          <a:xfrm>
            <a:off x="6265521" y="4790467"/>
            <a:ext cx="2320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0" cap="none" dirty="0">
                <a:solidFill>
                  <a:schemeClr val="tx2">
                    <a:alpha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 ornate pharetra seem vitae bandit. Aliquam sed masa vitae </a:t>
            </a:r>
            <a:endParaRPr lang="en-US" sz="1000" dirty="0">
              <a:solidFill>
                <a:schemeClr val="tx2">
                  <a:alpha val="65000"/>
                </a:schemeClr>
              </a:solidFill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F4DBC7B-9692-1945-8ACE-184FCAFC82EA}"/>
              </a:ext>
            </a:extLst>
          </p:cNvPr>
          <p:cNvGrpSpPr/>
          <p:nvPr/>
        </p:nvGrpSpPr>
        <p:grpSpPr>
          <a:xfrm>
            <a:off x="9643202" y="3500965"/>
            <a:ext cx="885425" cy="1023946"/>
            <a:chOff x="2107370" y="4323979"/>
            <a:chExt cx="731756" cy="846236"/>
          </a:xfrm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DFD0734-9847-D844-85C5-C04D0C4AE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7370" y="4323979"/>
              <a:ext cx="731756" cy="846236"/>
            </a:xfrm>
            <a:custGeom>
              <a:avLst/>
              <a:gdLst>
                <a:gd name="connsiteX0" fmla="*/ 492169 w 984338"/>
                <a:gd name="connsiteY0" fmla="*/ 0 h 1138552"/>
                <a:gd name="connsiteX1" fmla="*/ 984338 w 984338"/>
                <a:gd name="connsiteY1" fmla="*/ 492169 h 1138552"/>
                <a:gd name="connsiteX2" fmla="*/ 591358 w 984338"/>
                <a:gd name="connsiteY2" fmla="*/ 974339 h 1138552"/>
                <a:gd name="connsiteX3" fmla="*/ 587167 w 984338"/>
                <a:gd name="connsiteY3" fmla="*/ 974762 h 1138552"/>
                <a:gd name="connsiteX4" fmla="*/ 492168 w 984338"/>
                <a:gd name="connsiteY4" fmla="*/ 1138552 h 1138552"/>
                <a:gd name="connsiteX5" fmla="*/ 397170 w 984338"/>
                <a:gd name="connsiteY5" fmla="*/ 974761 h 1138552"/>
                <a:gd name="connsiteX6" fmla="*/ 392980 w 984338"/>
                <a:gd name="connsiteY6" fmla="*/ 974339 h 1138552"/>
                <a:gd name="connsiteX7" fmla="*/ 0 w 984338"/>
                <a:gd name="connsiteY7" fmla="*/ 492169 h 1138552"/>
                <a:gd name="connsiteX8" fmla="*/ 492169 w 984338"/>
                <a:gd name="connsiteY8" fmla="*/ 0 h 113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338" h="1138552">
                  <a:moveTo>
                    <a:pt x="492169" y="0"/>
                  </a:moveTo>
                  <a:cubicBezTo>
                    <a:pt x="763986" y="0"/>
                    <a:pt x="984338" y="220352"/>
                    <a:pt x="984338" y="492169"/>
                  </a:cubicBezTo>
                  <a:cubicBezTo>
                    <a:pt x="984338" y="730009"/>
                    <a:pt x="815631" y="928446"/>
                    <a:pt x="591358" y="974339"/>
                  </a:cubicBezTo>
                  <a:lnTo>
                    <a:pt x="587167" y="974762"/>
                  </a:lnTo>
                  <a:lnTo>
                    <a:pt x="492168" y="1138552"/>
                  </a:lnTo>
                  <a:lnTo>
                    <a:pt x="397170" y="974761"/>
                  </a:lnTo>
                  <a:lnTo>
                    <a:pt x="392980" y="974339"/>
                  </a:lnTo>
                  <a:cubicBezTo>
                    <a:pt x="168707" y="928446"/>
                    <a:pt x="0" y="730009"/>
                    <a:pt x="0" y="492169"/>
                  </a:cubicBezTo>
                  <a:cubicBezTo>
                    <a:pt x="0" y="220352"/>
                    <a:pt x="220352" y="0"/>
                    <a:pt x="492169" y="0"/>
                  </a:cubicBezTo>
                  <a:close/>
                </a:path>
              </a:pathLst>
            </a:custGeom>
            <a:solidFill>
              <a:schemeClr val="bg2"/>
            </a:solidFill>
            <a:ln w="127000">
              <a:noFill/>
            </a:ln>
            <a:effectLst>
              <a:outerShdw blurRad="508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AAC0FAE8-FA52-2B4D-A952-A6B94741AB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791" y="4370872"/>
              <a:ext cx="636103" cy="636103"/>
            </a:xfrm>
            <a:prstGeom prst="arc">
              <a:avLst>
                <a:gd name="adj1" fmla="val 16200000"/>
                <a:gd name="adj2" fmla="val 15836371"/>
              </a:avLst>
            </a:prstGeom>
            <a:noFill/>
            <a:ln w="50800" cap="sq">
              <a:solidFill>
                <a:schemeClr val="accent4"/>
              </a:solidFill>
            </a:ln>
            <a:effectLst>
              <a:outerShdw blurRad="1270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Raleway SemiBold" panose="020B0503030101060003" pitchFamily="34" charset="77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8A3534F5-E5FD-B44F-BEE8-460575987B1A}"/>
              </a:ext>
            </a:extLst>
          </p:cNvPr>
          <p:cNvSpPr txBox="1"/>
          <p:nvPr/>
        </p:nvSpPr>
        <p:spPr>
          <a:xfrm>
            <a:off x="8951788" y="4551701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a typeface="Open Sans" panose="020B0606030504020204" pitchFamily="34" charset="0"/>
                <a:cs typeface="Open Sans" panose="020B0606030504020204" pitchFamily="34" charset="0"/>
              </a:rPr>
              <a:t>Some</a:t>
            </a:r>
            <a:r>
              <a:rPr lang="en-US" sz="14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400" dirty="0"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7EA9CFD-273C-A248-9D9F-AD4A9639B019}"/>
              </a:ext>
            </a:extLst>
          </p:cNvPr>
          <p:cNvSpPr/>
          <p:nvPr/>
        </p:nvSpPr>
        <p:spPr>
          <a:xfrm>
            <a:off x="8925464" y="4790467"/>
            <a:ext cx="2320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0" cap="none" dirty="0">
                <a:solidFill>
                  <a:schemeClr val="tx2">
                    <a:alpha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 ornate pharetra seem vitae bandit. Aliquam sed masa vitae </a:t>
            </a:r>
            <a:endParaRPr lang="en-US" sz="1000" dirty="0">
              <a:solidFill>
                <a:schemeClr val="tx2">
                  <a:alpha val="65000"/>
                </a:schemeClr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119D43A-094D-7643-9E00-4468561FEFBB}"/>
              </a:ext>
            </a:extLst>
          </p:cNvPr>
          <p:cNvGrpSpPr/>
          <p:nvPr/>
        </p:nvGrpSpPr>
        <p:grpSpPr>
          <a:xfrm>
            <a:off x="1055727" y="5256412"/>
            <a:ext cx="2100716" cy="246221"/>
            <a:chOff x="1078560" y="5464371"/>
            <a:chExt cx="2100716" cy="246221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3E6F6BD-7AE7-4146-9DA0-3D4205E86EC8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60" y="5581574"/>
              <a:ext cx="2007609" cy="0"/>
            </a:xfrm>
            <a:prstGeom prst="line">
              <a:avLst/>
            </a:prstGeom>
            <a:ln w="127000" cap="rnd">
              <a:solidFill>
                <a:schemeClr val="tx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D9D39EA-A6AF-CA43-B6C7-75DA2A253124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60" y="5581574"/>
              <a:ext cx="1194030" cy="0"/>
            </a:xfrm>
            <a:prstGeom prst="line">
              <a:avLst/>
            </a:prstGeom>
            <a:ln w="95250" cap="rnd">
              <a:solidFill>
                <a:schemeClr val="accent1"/>
              </a:solidFill>
              <a:round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4383A00-C9E8-B543-A08C-8765E5192570}"/>
                </a:ext>
              </a:extLst>
            </p:cNvPr>
            <p:cNvSpPr txBox="1"/>
            <p:nvPr/>
          </p:nvSpPr>
          <p:spPr>
            <a:xfrm>
              <a:off x="2802250" y="5464371"/>
              <a:ext cx="3770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accent1"/>
                  </a:solidFill>
                </a:rPr>
                <a:t>60</a:t>
              </a:r>
              <a:r>
                <a:rPr lang="en-US" sz="1000" b="1" baseline="30000" dirty="0">
                  <a:solidFill>
                    <a:schemeClr val="accent1"/>
                  </a:solidFill>
                </a:rPr>
                <a:t>%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B6617F2-51C2-074F-B3FF-013875035E96}"/>
              </a:ext>
            </a:extLst>
          </p:cNvPr>
          <p:cNvGrpSpPr/>
          <p:nvPr/>
        </p:nvGrpSpPr>
        <p:grpSpPr>
          <a:xfrm>
            <a:off x="3711549" y="5256412"/>
            <a:ext cx="2100716" cy="246221"/>
            <a:chOff x="1078560" y="5464371"/>
            <a:chExt cx="2100716" cy="246221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37DACD-BEDC-A744-8982-00F036B6926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60" y="5581574"/>
              <a:ext cx="2007609" cy="0"/>
            </a:xfrm>
            <a:prstGeom prst="line">
              <a:avLst/>
            </a:prstGeom>
            <a:ln w="127000" cap="rnd">
              <a:solidFill>
                <a:schemeClr val="tx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D9B7F08-77F3-F64A-ACAF-66402E8D10D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60" y="5581574"/>
              <a:ext cx="1194030" cy="0"/>
            </a:xfrm>
            <a:prstGeom prst="line">
              <a:avLst/>
            </a:prstGeom>
            <a:ln w="95250" cap="rnd">
              <a:solidFill>
                <a:schemeClr val="accent2"/>
              </a:solidFill>
              <a:round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7716FAD-CB0A-EE40-B33C-6EE777CFA08F}"/>
                </a:ext>
              </a:extLst>
            </p:cNvPr>
            <p:cNvSpPr txBox="1"/>
            <p:nvPr/>
          </p:nvSpPr>
          <p:spPr>
            <a:xfrm>
              <a:off x="2802250" y="5464371"/>
              <a:ext cx="3770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accent1"/>
                  </a:solidFill>
                </a:rPr>
                <a:t>60</a:t>
              </a:r>
              <a:r>
                <a:rPr lang="en-US" sz="1000" b="1" baseline="30000" dirty="0">
                  <a:solidFill>
                    <a:schemeClr val="accent1"/>
                  </a:solidFill>
                </a:rPr>
                <a:t>%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C007C46-8B21-ED4A-A508-D32421BD8352}"/>
              </a:ext>
            </a:extLst>
          </p:cNvPr>
          <p:cNvGrpSpPr/>
          <p:nvPr/>
        </p:nvGrpSpPr>
        <p:grpSpPr>
          <a:xfrm>
            <a:off x="6375613" y="5256412"/>
            <a:ext cx="2100716" cy="246221"/>
            <a:chOff x="1078560" y="5464371"/>
            <a:chExt cx="2100716" cy="246221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3E777B4-77DB-654E-B1E9-DEC6F1815472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60" y="5581574"/>
              <a:ext cx="2007609" cy="0"/>
            </a:xfrm>
            <a:prstGeom prst="line">
              <a:avLst/>
            </a:prstGeom>
            <a:ln w="127000" cap="rnd">
              <a:solidFill>
                <a:schemeClr val="tx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99D3CA7-EB55-5645-BDE1-54C952EC7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60" y="5581574"/>
              <a:ext cx="1194030" cy="0"/>
            </a:xfrm>
            <a:prstGeom prst="line">
              <a:avLst/>
            </a:prstGeom>
            <a:ln w="95250" cap="rnd">
              <a:solidFill>
                <a:schemeClr val="accent3"/>
              </a:solidFill>
              <a:round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1E0940D-8E2D-1142-AB05-053C5AFFC3A4}"/>
                </a:ext>
              </a:extLst>
            </p:cNvPr>
            <p:cNvSpPr txBox="1"/>
            <p:nvPr/>
          </p:nvSpPr>
          <p:spPr>
            <a:xfrm>
              <a:off x="2802250" y="5464371"/>
              <a:ext cx="3770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accent1"/>
                  </a:solidFill>
                </a:rPr>
                <a:t>60</a:t>
              </a:r>
              <a:r>
                <a:rPr lang="en-US" sz="1000" b="1" baseline="30000" dirty="0">
                  <a:solidFill>
                    <a:schemeClr val="accent1"/>
                  </a:solidFill>
                </a:rPr>
                <a:t>%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D788DCD-753C-8940-8368-3017090FFF27}"/>
              </a:ext>
            </a:extLst>
          </p:cNvPr>
          <p:cNvGrpSpPr/>
          <p:nvPr/>
        </p:nvGrpSpPr>
        <p:grpSpPr>
          <a:xfrm>
            <a:off x="9035556" y="5256412"/>
            <a:ext cx="2100716" cy="246221"/>
            <a:chOff x="1078560" y="5464371"/>
            <a:chExt cx="2100716" cy="24622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EC590A-7EA9-ED40-BAEB-093A792B220F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60" y="5581574"/>
              <a:ext cx="2007609" cy="0"/>
            </a:xfrm>
            <a:prstGeom prst="line">
              <a:avLst/>
            </a:prstGeom>
            <a:ln w="127000" cap="rnd">
              <a:solidFill>
                <a:schemeClr val="tx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0639C07-E7E1-134A-AB42-BFFA9E2CA2C6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60" y="5581574"/>
              <a:ext cx="1194030" cy="0"/>
            </a:xfrm>
            <a:prstGeom prst="line">
              <a:avLst/>
            </a:prstGeom>
            <a:ln w="95250" cap="rnd">
              <a:solidFill>
                <a:schemeClr val="accent4"/>
              </a:solidFill>
              <a:round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DF0AF56-0C81-1E49-AF21-D44F01C46814}"/>
                </a:ext>
              </a:extLst>
            </p:cNvPr>
            <p:cNvSpPr txBox="1"/>
            <p:nvPr/>
          </p:nvSpPr>
          <p:spPr>
            <a:xfrm>
              <a:off x="2802250" y="5464371"/>
              <a:ext cx="3770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accent1"/>
                  </a:solidFill>
                </a:rPr>
                <a:t>60</a:t>
              </a:r>
              <a:r>
                <a:rPr lang="en-US" sz="1000" b="1" baseline="30000" dirty="0">
                  <a:solidFill>
                    <a:schemeClr val="accent1"/>
                  </a:solidFill>
                </a:rPr>
                <a:t>%</a:t>
              </a:r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23B0E2E-93ED-A846-90CC-4BC1D6586EF0}"/>
              </a:ext>
            </a:extLst>
          </p:cNvPr>
          <p:cNvSpPr/>
          <p:nvPr/>
        </p:nvSpPr>
        <p:spPr>
          <a:xfrm>
            <a:off x="1392589" y="5580924"/>
            <a:ext cx="1426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schemeClr val="tx2">
                    <a:alpha val="70000"/>
                  </a:schemeClr>
                </a:solidFill>
              </a:rPr>
              <a:t>$6,000.00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EBD68663-1F3C-EF42-9A8B-8C520067D718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F7958AA2-5D78-9846-95D2-51221E75F57A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786A190-4518-E249-ABA6-3F9128D051C3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142" name="Slide Number Placeholder 24">
            <a:extLst>
              <a:ext uri="{FF2B5EF4-FFF2-40B4-BE49-F238E27FC236}">
                <a16:creationId xmlns:a16="http://schemas.microsoft.com/office/drawing/2014/main" id="{9DD53BDF-E29A-BC40-A3DD-A39246CF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E6A4C05-357E-494C-AB29-D05EB901FC78}"/>
              </a:ext>
            </a:extLst>
          </p:cNvPr>
          <p:cNvSpPr/>
          <p:nvPr/>
        </p:nvSpPr>
        <p:spPr>
          <a:xfrm>
            <a:off x="4052532" y="5580924"/>
            <a:ext cx="1426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schemeClr val="tx2">
                    <a:alpha val="70000"/>
                  </a:schemeClr>
                </a:solidFill>
              </a:rPr>
              <a:t>$8,000.00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8ED41CA-4E10-0347-A700-40CD7C811CD1}"/>
              </a:ext>
            </a:extLst>
          </p:cNvPr>
          <p:cNvSpPr/>
          <p:nvPr/>
        </p:nvSpPr>
        <p:spPr>
          <a:xfrm>
            <a:off x="6712475" y="5580924"/>
            <a:ext cx="1426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schemeClr val="tx2">
                    <a:alpha val="70000"/>
                  </a:schemeClr>
                </a:solidFill>
              </a:rPr>
              <a:t>$7,000.00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6757FDC-FB6C-904C-8CAC-7CB4C33B5E11}"/>
              </a:ext>
            </a:extLst>
          </p:cNvPr>
          <p:cNvSpPr/>
          <p:nvPr/>
        </p:nvSpPr>
        <p:spPr>
          <a:xfrm>
            <a:off x="9373569" y="5580924"/>
            <a:ext cx="1426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schemeClr val="tx2">
                    <a:alpha val="70000"/>
                  </a:schemeClr>
                </a:solidFill>
              </a:rPr>
              <a:t>$9,000.00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E05CB56-A192-824D-A753-A98C75C501C0}"/>
              </a:ext>
            </a:extLst>
          </p:cNvPr>
          <p:cNvGrpSpPr>
            <a:grpSpLocks noChangeAspect="1"/>
          </p:cNvGrpSpPr>
          <p:nvPr/>
        </p:nvGrpSpPr>
        <p:grpSpPr>
          <a:xfrm>
            <a:off x="5977930" y="1432906"/>
            <a:ext cx="236140" cy="62506"/>
            <a:chOff x="3469621" y="1357388"/>
            <a:chExt cx="506185" cy="133990"/>
          </a:xfrm>
          <a:solidFill>
            <a:srgbClr val="FFFFFF"/>
          </a:solidFill>
        </p:grpSpPr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B9ECD141-1780-9F45-8CC5-D91EB99EDFE2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A62A20CB-03EB-A042-8828-2CDC5A2F7AC0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7710E81C-B34C-9C4D-9E99-FE7C3D7EFE3D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F809DBD9-D150-C345-A9A7-D15053206103}"/>
              </a:ext>
            </a:extLst>
          </p:cNvPr>
          <p:cNvGrpSpPr>
            <a:grpSpLocks noChangeAspect="1"/>
          </p:cNvGrpSpPr>
          <p:nvPr/>
        </p:nvGrpSpPr>
        <p:grpSpPr>
          <a:xfrm>
            <a:off x="9894377" y="3757053"/>
            <a:ext cx="402170" cy="354856"/>
            <a:chOff x="5772150" y="3143250"/>
            <a:chExt cx="647700" cy="571500"/>
          </a:xfrm>
          <a:solidFill>
            <a:schemeClr val="tx2">
              <a:alpha val="70000"/>
            </a:scheme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7103BC-BB3D-CA44-8B6B-262EF8B871F0}"/>
                </a:ext>
              </a:extLst>
            </p:cNvPr>
            <p:cNvSpPr/>
            <p:nvPr/>
          </p:nvSpPr>
          <p:spPr>
            <a:xfrm>
              <a:off x="5799296" y="3268230"/>
              <a:ext cx="180975" cy="393492"/>
            </a:xfrm>
            <a:custGeom>
              <a:avLst/>
              <a:gdLst>
                <a:gd name="connsiteX0" fmla="*/ 7144 w 180975"/>
                <a:gd name="connsiteY0" fmla="*/ 7027 h 393491"/>
                <a:gd name="connsiteX1" fmla="*/ 178879 w 180975"/>
                <a:gd name="connsiteY1" fmla="*/ 7027 h 393491"/>
                <a:gd name="connsiteX2" fmla="*/ 178879 w 180975"/>
                <a:gd name="connsiteY2" fmla="*/ 393960 h 393491"/>
                <a:gd name="connsiteX3" fmla="*/ 7144 w 180975"/>
                <a:gd name="connsiteY3" fmla="*/ 393960 h 3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393491">
                  <a:moveTo>
                    <a:pt x="7144" y="7027"/>
                  </a:moveTo>
                  <a:lnTo>
                    <a:pt x="178879" y="7027"/>
                  </a:lnTo>
                  <a:lnTo>
                    <a:pt x="178879" y="393960"/>
                  </a:lnTo>
                  <a:lnTo>
                    <a:pt x="7144" y="393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28CDF5-BE4B-3B4B-8BA5-EFFEC8C83449}"/>
                </a:ext>
              </a:extLst>
            </p:cNvPr>
            <p:cNvSpPr/>
            <p:nvPr/>
          </p:nvSpPr>
          <p:spPr>
            <a:xfrm>
              <a:off x="6000655" y="3400331"/>
              <a:ext cx="180975" cy="262328"/>
            </a:xfrm>
            <a:custGeom>
              <a:avLst/>
              <a:gdLst>
                <a:gd name="connsiteX0" fmla="*/ 7144 w 180975"/>
                <a:gd name="connsiteY0" fmla="*/ 7027 h 262327"/>
                <a:gd name="connsiteX1" fmla="*/ 178880 w 180975"/>
                <a:gd name="connsiteY1" fmla="*/ 7027 h 262327"/>
                <a:gd name="connsiteX2" fmla="*/ 178880 w 180975"/>
                <a:gd name="connsiteY2" fmla="*/ 261859 h 262327"/>
                <a:gd name="connsiteX3" fmla="*/ 7144 w 180975"/>
                <a:gd name="connsiteY3" fmla="*/ 261859 h 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62327">
                  <a:moveTo>
                    <a:pt x="7144" y="7027"/>
                  </a:moveTo>
                  <a:lnTo>
                    <a:pt x="178880" y="7027"/>
                  </a:lnTo>
                  <a:lnTo>
                    <a:pt x="178880" y="261859"/>
                  </a:lnTo>
                  <a:lnTo>
                    <a:pt x="7144" y="261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6C9FA96-481C-224B-9270-AC1FF2044F04}"/>
                </a:ext>
              </a:extLst>
            </p:cNvPr>
            <p:cNvSpPr/>
            <p:nvPr/>
          </p:nvSpPr>
          <p:spPr>
            <a:xfrm>
              <a:off x="6202013" y="3136223"/>
              <a:ext cx="180975" cy="524656"/>
            </a:xfrm>
            <a:custGeom>
              <a:avLst/>
              <a:gdLst>
                <a:gd name="connsiteX0" fmla="*/ 7144 w 180975"/>
                <a:gd name="connsiteY0" fmla="*/ 7027 h 524655"/>
                <a:gd name="connsiteX1" fmla="*/ 178880 w 180975"/>
                <a:gd name="connsiteY1" fmla="*/ 7027 h 524655"/>
                <a:gd name="connsiteX2" fmla="*/ 178880 w 180975"/>
                <a:gd name="connsiteY2" fmla="*/ 525967 h 524655"/>
                <a:gd name="connsiteX3" fmla="*/ 7144 w 180975"/>
                <a:gd name="connsiteY3" fmla="*/ 525967 h 524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524655">
                  <a:moveTo>
                    <a:pt x="7144" y="7027"/>
                  </a:moveTo>
                  <a:lnTo>
                    <a:pt x="178880" y="7027"/>
                  </a:lnTo>
                  <a:lnTo>
                    <a:pt x="178880" y="525967"/>
                  </a:lnTo>
                  <a:lnTo>
                    <a:pt x="7144" y="525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6E4FC7F-BDCA-6B45-AA88-8175BAAD64D4}"/>
                </a:ext>
              </a:extLst>
            </p:cNvPr>
            <p:cNvSpPr/>
            <p:nvPr/>
          </p:nvSpPr>
          <p:spPr>
            <a:xfrm>
              <a:off x="5765006" y="3681303"/>
              <a:ext cx="657225" cy="37475"/>
            </a:xfrm>
            <a:custGeom>
              <a:avLst/>
              <a:gdLst>
                <a:gd name="connsiteX0" fmla="*/ 7144 w 657225"/>
                <a:gd name="connsiteY0" fmla="*/ 7027 h 37475"/>
                <a:gd name="connsiteX1" fmla="*/ 653320 w 657225"/>
                <a:gd name="connsiteY1" fmla="*/ 7027 h 37475"/>
                <a:gd name="connsiteX2" fmla="*/ 653320 w 657225"/>
                <a:gd name="connsiteY2" fmla="*/ 37756 h 37475"/>
                <a:gd name="connsiteX3" fmla="*/ 7144 w 657225"/>
                <a:gd name="connsiteY3" fmla="*/ 37756 h 3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7475">
                  <a:moveTo>
                    <a:pt x="7144" y="7027"/>
                  </a:moveTo>
                  <a:lnTo>
                    <a:pt x="653320" y="7027"/>
                  </a:lnTo>
                  <a:lnTo>
                    <a:pt x="653320" y="37756"/>
                  </a:lnTo>
                  <a:lnTo>
                    <a:pt x="7144" y="377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4">
            <a:extLst>
              <a:ext uri="{FF2B5EF4-FFF2-40B4-BE49-F238E27FC236}">
                <a16:creationId xmlns:a16="http://schemas.microsoft.com/office/drawing/2014/main" id="{4E430A5B-0E7E-7344-A792-F1D68E88DFD6}"/>
              </a:ext>
            </a:extLst>
          </p:cNvPr>
          <p:cNvSpPr>
            <a:spLocks noChangeAspect="1"/>
          </p:cNvSpPr>
          <p:nvPr/>
        </p:nvSpPr>
        <p:spPr>
          <a:xfrm>
            <a:off x="1873147" y="3730439"/>
            <a:ext cx="431742" cy="408085"/>
          </a:xfrm>
          <a:custGeom>
            <a:avLst/>
            <a:gdLst>
              <a:gd name="connsiteX0" fmla="*/ 635032 w 695325"/>
              <a:gd name="connsiteY0" fmla="*/ 7144 h 657225"/>
              <a:gd name="connsiteX1" fmla="*/ 61246 w 695325"/>
              <a:gd name="connsiteY1" fmla="*/ 7144 h 657225"/>
              <a:gd name="connsiteX2" fmla="*/ 7144 w 695325"/>
              <a:gd name="connsiteY2" fmla="*/ 61246 h 657225"/>
              <a:gd name="connsiteX3" fmla="*/ 7144 w 695325"/>
              <a:gd name="connsiteY3" fmla="*/ 598742 h 657225"/>
              <a:gd name="connsiteX4" fmla="*/ 61246 w 695325"/>
              <a:gd name="connsiteY4" fmla="*/ 652844 h 657225"/>
              <a:gd name="connsiteX5" fmla="*/ 635032 w 695325"/>
              <a:gd name="connsiteY5" fmla="*/ 652844 h 657225"/>
              <a:gd name="connsiteX6" fmla="*/ 689134 w 695325"/>
              <a:gd name="connsiteY6" fmla="*/ 598742 h 657225"/>
              <a:gd name="connsiteX7" fmla="*/ 689134 w 695325"/>
              <a:gd name="connsiteY7" fmla="*/ 61246 h 657225"/>
              <a:gd name="connsiteX8" fmla="*/ 635032 w 695325"/>
              <a:gd name="connsiteY8" fmla="*/ 7144 h 657225"/>
              <a:gd name="connsiteX9" fmla="*/ 526828 w 695325"/>
              <a:gd name="connsiteY9" fmla="*/ 45244 h 657225"/>
              <a:gd name="connsiteX10" fmla="*/ 526828 w 695325"/>
              <a:gd name="connsiteY10" fmla="*/ 317659 h 657225"/>
              <a:gd name="connsiteX11" fmla="*/ 169069 w 695325"/>
              <a:gd name="connsiteY11" fmla="*/ 317659 h 657225"/>
              <a:gd name="connsiteX12" fmla="*/ 169069 w 695325"/>
              <a:gd name="connsiteY12" fmla="*/ 45244 h 657225"/>
              <a:gd name="connsiteX13" fmla="*/ 136303 w 695325"/>
              <a:gd name="connsiteY13" fmla="*/ 570357 h 657225"/>
              <a:gd name="connsiteX14" fmla="*/ 38672 w 695325"/>
              <a:gd name="connsiteY14" fmla="*/ 570357 h 657225"/>
              <a:gd name="connsiteX15" fmla="*/ 38672 w 695325"/>
              <a:gd name="connsiteY15" fmla="*/ 472821 h 657225"/>
              <a:gd name="connsiteX16" fmla="*/ 136493 w 695325"/>
              <a:gd name="connsiteY16" fmla="*/ 472821 h 657225"/>
              <a:gd name="connsiteX17" fmla="*/ 136303 w 695325"/>
              <a:gd name="connsiteY17" fmla="*/ 375475 h 657225"/>
              <a:gd name="connsiteX18" fmla="*/ 38672 w 695325"/>
              <a:gd name="connsiteY18" fmla="*/ 375475 h 657225"/>
              <a:gd name="connsiteX19" fmla="*/ 38672 w 695325"/>
              <a:gd name="connsiteY19" fmla="*/ 277844 h 657225"/>
              <a:gd name="connsiteX20" fmla="*/ 136493 w 695325"/>
              <a:gd name="connsiteY20" fmla="*/ 277844 h 657225"/>
              <a:gd name="connsiteX21" fmla="*/ 136303 w 695325"/>
              <a:gd name="connsiteY21" fmla="*/ 180499 h 657225"/>
              <a:gd name="connsiteX22" fmla="*/ 38672 w 695325"/>
              <a:gd name="connsiteY22" fmla="*/ 180499 h 657225"/>
              <a:gd name="connsiteX23" fmla="*/ 38672 w 695325"/>
              <a:gd name="connsiteY23" fmla="*/ 83344 h 657225"/>
              <a:gd name="connsiteX24" fmla="*/ 136493 w 695325"/>
              <a:gd name="connsiteY24" fmla="*/ 83344 h 657225"/>
              <a:gd name="connsiteX25" fmla="*/ 169069 w 695325"/>
              <a:gd name="connsiteY25" fmla="*/ 614553 h 657225"/>
              <a:gd name="connsiteX26" fmla="*/ 169069 w 695325"/>
              <a:gd name="connsiteY26" fmla="*/ 342138 h 657225"/>
              <a:gd name="connsiteX27" fmla="*/ 526828 w 695325"/>
              <a:gd name="connsiteY27" fmla="*/ 342138 h 657225"/>
              <a:gd name="connsiteX28" fmla="*/ 526828 w 695325"/>
              <a:gd name="connsiteY28" fmla="*/ 614553 h 657225"/>
              <a:gd name="connsiteX29" fmla="*/ 656844 w 695325"/>
              <a:gd name="connsiteY29" fmla="*/ 570548 h 657225"/>
              <a:gd name="connsiteX30" fmla="*/ 559594 w 695325"/>
              <a:gd name="connsiteY30" fmla="*/ 570548 h 657225"/>
              <a:gd name="connsiteX31" fmla="*/ 559594 w 695325"/>
              <a:gd name="connsiteY31" fmla="*/ 472821 h 657225"/>
              <a:gd name="connsiteX32" fmla="*/ 657225 w 695325"/>
              <a:gd name="connsiteY32" fmla="*/ 472821 h 657225"/>
              <a:gd name="connsiteX33" fmla="*/ 656844 w 695325"/>
              <a:gd name="connsiteY33" fmla="*/ 375666 h 657225"/>
              <a:gd name="connsiteX34" fmla="*/ 559594 w 695325"/>
              <a:gd name="connsiteY34" fmla="*/ 375666 h 657225"/>
              <a:gd name="connsiteX35" fmla="*/ 559594 w 695325"/>
              <a:gd name="connsiteY35" fmla="*/ 277844 h 657225"/>
              <a:gd name="connsiteX36" fmla="*/ 657225 w 695325"/>
              <a:gd name="connsiteY36" fmla="*/ 277844 h 657225"/>
              <a:gd name="connsiteX37" fmla="*/ 656844 w 695325"/>
              <a:gd name="connsiteY37" fmla="*/ 180689 h 657225"/>
              <a:gd name="connsiteX38" fmla="*/ 559594 w 695325"/>
              <a:gd name="connsiteY38" fmla="*/ 180689 h 657225"/>
              <a:gd name="connsiteX39" fmla="*/ 559594 w 695325"/>
              <a:gd name="connsiteY39" fmla="*/ 83344 h 657225"/>
              <a:gd name="connsiteX40" fmla="*/ 657225 w 695325"/>
              <a:gd name="connsiteY40" fmla="*/ 83344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95325" h="657225">
                <a:moveTo>
                  <a:pt x="635032" y="7144"/>
                </a:moveTo>
                <a:lnTo>
                  <a:pt x="61246" y="7144"/>
                </a:lnTo>
                <a:cubicBezTo>
                  <a:pt x="31366" y="7144"/>
                  <a:pt x="7144" y="31366"/>
                  <a:pt x="7144" y="61246"/>
                </a:cubicBezTo>
                <a:lnTo>
                  <a:pt x="7144" y="598742"/>
                </a:lnTo>
                <a:cubicBezTo>
                  <a:pt x="7144" y="628621"/>
                  <a:pt x="31366" y="652844"/>
                  <a:pt x="61246" y="652844"/>
                </a:cubicBezTo>
                <a:lnTo>
                  <a:pt x="635032" y="652844"/>
                </a:lnTo>
                <a:cubicBezTo>
                  <a:pt x="664911" y="652844"/>
                  <a:pt x="689134" y="628621"/>
                  <a:pt x="689134" y="598742"/>
                </a:cubicBezTo>
                <a:lnTo>
                  <a:pt x="689134" y="61246"/>
                </a:lnTo>
                <a:cubicBezTo>
                  <a:pt x="689134" y="31366"/>
                  <a:pt x="664911" y="7144"/>
                  <a:pt x="635032" y="7144"/>
                </a:cubicBezTo>
                <a:close/>
                <a:moveTo>
                  <a:pt x="526828" y="45244"/>
                </a:moveTo>
                <a:lnTo>
                  <a:pt x="526828" y="317659"/>
                </a:lnTo>
                <a:lnTo>
                  <a:pt x="169069" y="317659"/>
                </a:lnTo>
                <a:lnTo>
                  <a:pt x="169069" y="45244"/>
                </a:lnTo>
                <a:close/>
                <a:moveTo>
                  <a:pt x="136303" y="570357"/>
                </a:moveTo>
                <a:lnTo>
                  <a:pt x="38672" y="570357"/>
                </a:lnTo>
                <a:lnTo>
                  <a:pt x="38672" y="472821"/>
                </a:lnTo>
                <a:lnTo>
                  <a:pt x="136493" y="472821"/>
                </a:lnTo>
                <a:close/>
                <a:moveTo>
                  <a:pt x="136303" y="375475"/>
                </a:moveTo>
                <a:lnTo>
                  <a:pt x="38672" y="375475"/>
                </a:lnTo>
                <a:lnTo>
                  <a:pt x="38672" y="277844"/>
                </a:lnTo>
                <a:lnTo>
                  <a:pt x="136493" y="277844"/>
                </a:lnTo>
                <a:close/>
                <a:moveTo>
                  <a:pt x="136303" y="180499"/>
                </a:moveTo>
                <a:lnTo>
                  <a:pt x="38672" y="180499"/>
                </a:lnTo>
                <a:lnTo>
                  <a:pt x="38672" y="83344"/>
                </a:lnTo>
                <a:lnTo>
                  <a:pt x="136493" y="83344"/>
                </a:lnTo>
                <a:close/>
                <a:moveTo>
                  <a:pt x="169069" y="614553"/>
                </a:moveTo>
                <a:lnTo>
                  <a:pt x="169069" y="342138"/>
                </a:lnTo>
                <a:lnTo>
                  <a:pt x="526828" y="342138"/>
                </a:lnTo>
                <a:lnTo>
                  <a:pt x="526828" y="614553"/>
                </a:lnTo>
                <a:close/>
                <a:moveTo>
                  <a:pt x="656844" y="570548"/>
                </a:moveTo>
                <a:lnTo>
                  <a:pt x="559594" y="570548"/>
                </a:lnTo>
                <a:lnTo>
                  <a:pt x="559594" y="472821"/>
                </a:lnTo>
                <a:lnTo>
                  <a:pt x="657225" y="472821"/>
                </a:lnTo>
                <a:close/>
                <a:moveTo>
                  <a:pt x="656844" y="375666"/>
                </a:moveTo>
                <a:lnTo>
                  <a:pt x="559594" y="375666"/>
                </a:lnTo>
                <a:lnTo>
                  <a:pt x="559594" y="277844"/>
                </a:lnTo>
                <a:lnTo>
                  <a:pt x="657225" y="277844"/>
                </a:lnTo>
                <a:close/>
                <a:moveTo>
                  <a:pt x="656844" y="180689"/>
                </a:moveTo>
                <a:lnTo>
                  <a:pt x="559594" y="180689"/>
                </a:lnTo>
                <a:lnTo>
                  <a:pt x="559594" y="83344"/>
                </a:lnTo>
                <a:lnTo>
                  <a:pt x="657225" y="83344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7CFAF424-915E-5446-BF26-65905E85ABA4}"/>
              </a:ext>
            </a:extLst>
          </p:cNvPr>
          <p:cNvSpPr>
            <a:spLocks noChangeAspect="1"/>
          </p:cNvSpPr>
          <p:nvPr/>
        </p:nvSpPr>
        <p:spPr>
          <a:xfrm>
            <a:off x="7257253" y="3746226"/>
            <a:ext cx="329193" cy="376511"/>
          </a:xfrm>
          <a:custGeom>
            <a:avLst/>
            <a:gdLst>
              <a:gd name="connsiteX0" fmla="*/ 498175 w 530167"/>
              <a:gd name="connsiteY0" fmla="*/ 14117 h 606374"/>
              <a:gd name="connsiteX1" fmla="*/ 476495 w 530167"/>
              <a:gd name="connsiteY1" fmla="*/ 7106 h 606374"/>
              <a:gd name="connsiteX2" fmla="*/ 471004 w 530167"/>
              <a:gd name="connsiteY2" fmla="*/ 7106 h 606374"/>
              <a:gd name="connsiteX3" fmla="*/ 97614 w 530167"/>
              <a:gd name="connsiteY3" fmla="*/ 7106 h 606374"/>
              <a:gd name="connsiteX4" fmla="*/ 39675 w 530167"/>
              <a:gd name="connsiteY4" fmla="*/ 65091 h 606374"/>
              <a:gd name="connsiteX5" fmla="*/ 39675 w 530167"/>
              <a:gd name="connsiteY5" fmla="*/ 94083 h 606374"/>
              <a:gd name="connsiteX6" fmla="*/ 17711 w 530167"/>
              <a:gd name="connsiteY6" fmla="*/ 94083 h 606374"/>
              <a:gd name="connsiteX7" fmla="*/ 7107 w 530167"/>
              <a:gd name="connsiteY7" fmla="*/ 104694 h 606374"/>
              <a:gd name="connsiteX8" fmla="*/ 7107 w 530167"/>
              <a:gd name="connsiteY8" fmla="*/ 157942 h 606374"/>
              <a:gd name="connsiteX9" fmla="*/ 17711 w 530167"/>
              <a:gd name="connsiteY9" fmla="*/ 168174 h 606374"/>
              <a:gd name="connsiteX10" fmla="*/ 39675 w 530167"/>
              <a:gd name="connsiteY10" fmla="*/ 168174 h 606374"/>
              <a:gd name="connsiteX11" fmla="*/ 39675 w 530167"/>
              <a:gd name="connsiteY11" fmla="*/ 208252 h 606374"/>
              <a:gd name="connsiteX12" fmla="*/ 17711 w 530167"/>
              <a:gd name="connsiteY12" fmla="*/ 208252 h 606374"/>
              <a:gd name="connsiteX13" fmla="*/ 7100 w 530167"/>
              <a:gd name="connsiteY13" fmla="*/ 218857 h 606374"/>
              <a:gd name="connsiteX14" fmla="*/ 7107 w 530167"/>
              <a:gd name="connsiteY14" fmla="*/ 219242 h 606374"/>
              <a:gd name="connsiteX15" fmla="*/ 7107 w 530167"/>
              <a:gd name="connsiteY15" fmla="*/ 272395 h 606374"/>
              <a:gd name="connsiteX16" fmla="*/ 17711 w 530167"/>
              <a:gd name="connsiteY16" fmla="*/ 283006 h 606374"/>
              <a:gd name="connsiteX17" fmla="*/ 39675 w 530167"/>
              <a:gd name="connsiteY17" fmla="*/ 283006 h 606374"/>
              <a:gd name="connsiteX18" fmla="*/ 39675 w 530167"/>
              <a:gd name="connsiteY18" fmla="*/ 323084 h 606374"/>
              <a:gd name="connsiteX19" fmla="*/ 17711 w 530167"/>
              <a:gd name="connsiteY19" fmla="*/ 323084 h 606374"/>
              <a:gd name="connsiteX20" fmla="*/ 7107 w 530167"/>
              <a:gd name="connsiteY20" fmla="*/ 333695 h 606374"/>
              <a:gd name="connsiteX21" fmla="*/ 7107 w 530167"/>
              <a:gd name="connsiteY21" fmla="*/ 333790 h 606374"/>
              <a:gd name="connsiteX22" fmla="*/ 7107 w 530167"/>
              <a:gd name="connsiteY22" fmla="*/ 387038 h 606374"/>
              <a:gd name="connsiteX23" fmla="*/ 17711 w 530167"/>
              <a:gd name="connsiteY23" fmla="*/ 397649 h 606374"/>
              <a:gd name="connsiteX24" fmla="*/ 39675 w 530167"/>
              <a:gd name="connsiteY24" fmla="*/ 397649 h 606374"/>
              <a:gd name="connsiteX25" fmla="*/ 39675 w 530167"/>
              <a:gd name="connsiteY25" fmla="*/ 437632 h 606374"/>
              <a:gd name="connsiteX26" fmla="*/ 17711 w 530167"/>
              <a:gd name="connsiteY26" fmla="*/ 437632 h 606374"/>
              <a:gd name="connsiteX27" fmla="*/ 7107 w 530167"/>
              <a:gd name="connsiteY27" fmla="*/ 448338 h 606374"/>
              <a:gd name="connsiteX28" fmla="*/ 7107 w 530167"/>
              <a:gd name="connsiteY28" fmla="*/ 501585 h 606374"/>
              <a:gd name="connsiteX29" fmla="*/ 17711 w 530167"/>
              <a:gd name="connsiteY29" fmla="*/ 512197 h 606374"/>
              <a:gd name="connsiteX30" fmla="*/ 39675 w 530167"/>
              <a:gd name="connsiteY30" fmla="*/ 512197 h 606374"/>
              <a:gd name="connsiteX31" fmla="*/ 39675 w 530167"/>
              <a:gd name="connsiteY31" fmla="*/ 547158 h 606374"/>
              <a:gd name="connsiteX32" fmla="*/ 97614 w 530167"/>
              <a:gd name="connsiteY32" fmla="*/ 604953 h 606374"/>
              <a:gd name="connsiteX33" fmla="*/ 471004 w 530167"/>
              <a:gd name="connsiteY33" fmla="*/ 604953 h 606374"/>
              <a:gd name="connsiteX34" fmla="*/ 476968 w 530167"/>
              <a:gd name="connsiteY34" fmla="*/ 604953 h 606374"/>
              <a:gd name="connsiteX35" fmla="*/ 528565 w 530167"/>
              <a:gd name="connsiteY35" fmla="*/ 547158 h 606374"/>
              <a:gd name="connsiteX36" fmla="*/ 528565 w 530167"/>
              <a:gd name="connsiteY36" fmla="*/ 65091 h 606374"/>
              <a:gd name="connsiteX37" fmla="*/ 511524 w 530167"/>
              <a:gd name="connsiteY37" fmla="*/ 24065 h 606374"/>
              <a:gd name="connsiteX38" fmla="*/ 498175 w 530167"/>
              <a:gd name="connsiteY38" fmla="*/ 14117 h 606374"/>
              <a:gd name="connsiteX39" fmla="*/ 429253 w 530167"/>
              <a:gd name="connsiteY39" fmla="*/ 130276 h 606374"/>
              <a:gd name="connsiteX40" fmla="*/ 419786 w 530167"/>
              <a:gd name="connsiteY40" fmla="*/ 126486 h 606374"/>
              <a:gd name="connsiteX41" fmla="*/ 410318 w 530167"/>
              <a:gd name="connsiteY41" fmla="*/ 130181 h 606374"/>
              <a:gd name="connsiteX42" fmla="*/ 367810 w 530167"/>
              <a:gd name="connsiteY42" fmla="*/ 173006 h 606374"/>
              <a:gd name="connsiteX43" fmla="*/ 367810 w 530167"/>
              <a:gd name="connsiteY43" fmla="*/ 28708 h 606374"/>
              <a:gd name="connsiteX44" fmla="*/ 471004 w 530167"/>
              <a:gd name="connsiteY44" fmla="*/ 28708 h 606374"/>
              <a:gd name="connsiteX45" fmla="*/ 471004 w 530167"/>
              <a:gd name="connsiteY45" fmla="*/ 173291 h 60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30167" h="606374">
                <a:moveTo>
                  <a:pt x="498175" y="14117"/>
                </a:moveTo>
                <a:cubicBezTo>
                  <a:pt x="491502" y="10324"/>
                  <a:pt x="484124" y="7938"/>
                  <a:pt x="476495" y="7106"/>
                </a:cubicBezTo>
                <a:lnTo>
                  <a:pt x="471004" y="7106"/>
                </a:lnTo>
                <a:lnTo>
                  <a:pt x="97614" y="7106"/>
                </a:lnTo>
                <a:cubicBezTo>
                  <a:pt x="65637" y="7158"/>
                  <a:pt x="39727" y="33088"/>
                  <a:pt x="39675" y="65091"/>
                </a:cubicBezTo>
                <a:lnTo>
                  <a:pt x="39675" y="94083"/>
                </a:lnTo>
                <a:lnTo>
                  <a:pt x="17711" y="94083"/>
                </a:lnTo>
                <a:cubicBezTo>
                  <a:pt x="11854" y="94083"/>
                  <a:pt x="7107" y="98834"/>
                  <a:pt x="7107" y="104694"/>
                </a:cubicBezTo>
                <a:lnTo>
                  <a:pt x="7107" y="157942"/>
                </a:lnTo>
                <a:cubicBezTo>
                  <a:pt x="7311" y="163654"/>
                  <a:pt x="11999" y="168178"/>
                  <a:pt x="17711" y="168174"/>
                </a:cubicBezTo>
                <a:lnTo>
                  <a:pt x="39675" y="168174"/>
                </a:lnTo>
                <a:lnTo>
                  <a:pt x="39675" y="208252"/>
                </a:lnTo>
                <a:lnTo>
                  <a:pt x="17711" y="208252"/>
                </a:lnTo>
                <a:cubicBezTo>
                  <a:pt x="11855" y="208248"/>
                  <a:pt x="7104" y="212996"/>
                  <a:pt x="7100" y="218857"/>
                </a:cubicBezTo>
                <a:cubicBezTo>
                  <a:pt x="7100" y="218985"/>
                  <a:pt x="7103" y="219114"/>
                  <a:pt x="7107" y="219242"/>
                </a:cubicBezTo>
                <a:lnTo>
                  <a:pt x="7107" y="272395"/>
                </a:lnTo>
                <a:cubicBezTo>
                  <a:pt x="7107" y="278255"/>
                  <a:pt x="11854" y="283006"/>
                  <a:pt x="17711" y="283006"/>
                </a:cubicBezTo>
                <a:lnTo>
                  <a:pt x="39675" y="283006"/>
                </a:lnTo>
                <a:lnTo>
                  <a:pt x="39675" y="323084"/>
                </a:lnTo>
                <a:lnTo>
                  <a:pt x="17711" y="323084"/>
                </a:lnTo>
                <a:cubicBezTo>
                  <a:pt x="11854" y="323084"/>
                  <a:pt x="7107" y="327834"/>
                  <a:pt x="7107" y="333695"/>
                </a:cubicBezTo>
                <a:cubicBezTo>
                  <a:pt x="7107" y="333727"/>
                  <a:pt x="7107" y="333759"/>
                  <a:pt x="7107" y="333790"/>
                </a:cubicBezTo>
                <a:lnTo>
                  <a:pt x="7107" y="387038"/>
                </a:lnTo>
                <a:cubicBezTo>
                  <a:pt x="7107" y="392898"/>
                  <a:pt x="11854" y="397649"/>
                  <a:pt x="17711" y="397649"/>
                </a:cubicBezTo>
                <a:lnTo>
                  <a:pt x="39675" y="397649"/>
                </a:lnTo>
                <a:lnTo>
                  <a:pt x="39675" y="437632"/>
                </a:lnTo>
                <a:lnTo>
                  <a:pt x="17711" y="437632"/>
                </a:lnTo>
                <a:cubicBezTo>
                  <a:pt x="11839" y="437684"/>
                  <a:pt x="7107" y="442462"/>
                  <a:pt x="7107" y="448338"/>
                </a:cubicBezTo>
                <a:lnTo>
                  <a:pt x="7107" y="501585"/>
                </a:lnTo>
                <a:cubicBezTo>
                  <a:pt x="7107" y="507446"/>
                  <a:pt x="11854" y="512197"/>
                  <a:pt x="17711" y="512197"/>
                </a:cubicBezTo>
                <a:lnTo>
                  <a:pt x="39675" y="512197"/>
                </a:lnTo>
                <a:lnTo>
                  <a:pt x="39675" y="547158"/>
                </a:lnTo>
                <a:cubicBezTo>
                  <a:pt x="39779" y="579108"/>
                  <a:pt x="65689" y="604954"/>
                  <a:pt x="97614" y="604953"/>
                </a:cubicBezTo>
                <a:lnTo>
                  <a:pt x="471004" y="604953"/>
                </a:lnTo>
                <a:cubicBezTo>
                  <a:pt x="472960" y="604953"/>
                  <a:pt x="474948" y="604953"/>
                  <a:pt x="476968" y="604953"/>
                </a:cubicBezTo>
                <a:cubicBezTo>
                  <a:pt x="506374" y="601669"/>
                  <a:pt x="528602" y="576770"/>
                  <a:pt x="528565" y="547158"/>
                </a:cubicBezTo>
                <a:lnTo>
                  <a:pt x="528565" y="65091"/>
                </a:lnTo>
                <a:cubicBezTo>
                  <a:pt x="528584" y="49687"/>
                  <a:pt x="522448" y="34916"/>
                  <a:pt x="511524" y="24065"/>
                </a:cubicBezTo>
                <a:cubicBezTo>
                  <a:pt x="507586" y="20111"/>
                  <a:pt x="503088" y="16759"/>
                  <a:pt x="498175" y="14117"/>
                </a:cubicBezTo>
                <a:close/>
                <a:moveTo>
                  <a:pt x="429253" y="130276"/>
                </a:moveTo>
                <a:cubicBezTo>
                  <a:pt x="426900" y="127548"/>
                  <a:pt x="423369" y="126134"/>
                  <a:pt x="419786" y="126486"/>
                </a:cubicBezTo>
                <a:cubicBezTo>
                  <a:pt x="416253" y="126344"/>
                  <a:pt x="412822" y="127683"/>
                  <a:pt x="410318" y="130181"/>
                </a:cubicBezTo>
                <a:lnTo>
                  <a:pt x="367810" y="173006"/>
                </a:lnTo>
                <a:lnTo>
                  <a:pt x="367810" y="28708"/>
                </a:lnTo>
                <a:lnTo>
                  <a:pt x="471004" y="28708"/>
                </a:lnTo>
                <a:lnTo>
                  <a:pt x="471004" y="173291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0" name="Graphic 148">
            <a:extLst>
              <a:ext uri="{FF2B5EF4-FFF2-40B4-BE49-F238E27FC236}">
                <a16:creationId xmlns:a16="http://schemas.microsoft.com/office/drawing/2014/main" id="{32C717BC-A998-B249-8E6D-C6C3D30B6A20}"/>
              </a:ext>
            </a:extLst>
          </p:cNvPr>
          <p:cNvGrpSpPr>
            <a:grpSpLocks noChangeAspect="1"/>
          </p:cNvGrpSpPr>
          <p:nvPr/>
        </p:nvGrpSpPr>
        <p:grpSpPr>
          <a:xfrm>
            <a:off x="4544441" y="3721567"/>
            <a:ext cx="441599" cy="425828"/>
            <a:chOff x="5740400" y="3086100"/>
            <a:chExt cx="711200" cy="685800"/>
          </a:xfrm>
          <a:solidFill>
            <a:schemeClr val="tx2">
              <a:alpha val="70000"/>
            </a:schemeClr>
          </a:solidFill>
        </p:grpSpPr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490409C9-51B2-B645-A73E-88E24DFE00D5}"/>
                </a:ext>
              </a:extLst>
            </p:cNvPr>
            <p:cNvSpPr/>
            <p:nvPr/>
          </p:nvSpPr>
          <p:spPr>
            <a:xfrm>
              <a:off x="5874106" y="3086100"/>
              <a:ext cx="170688" cy="178496"/>
            </a:xfrm>
            <a:custGeom>
              <a:avLst/>
              <a:gdLst>
                <a:gd name="connsiteX0" fmla="*/ 35560 w 170688"/>
                <a:gd name="connsiteY0" fmla="*/ 99018 h 178495"/>
                <a:gd name="connsiteX1" fmla="*/ 7112 w 170688"/>
                <a:gd name="connsiteY1" fmla="*/ 142515 h 178495"/>
                <a:gd name="connsiteX2" fmla="*/ 96059 w 170688"/>
                <a:gd name="connsiteY2" fmla="*/ 180751 h 178495"/>
                <a:gd name="connsiteX3" fmla="*/ 99189 w 170688"/>
                <a:gd name="connsiteY3" fmla="*/ 164592 h 178495"/>
                <a:gd name="connsiteX4" fmla="*/ 145274 w 170688"/>
                <a:gd name="connsiteY4" fmla="*/ 36263 h 178495"/>
                <a:gd name="connsiteX5" fmla="*/ 167085 w 170688"/>
                <a:gd name="connsiteY5" fmla="*/ 7046 h 178495"/>
                <a:gd name="connsiteX6" fmla="*/ 119007 w 170688"/>
                <a:gd name="connsiteY6" fmla="*/ 26399 h 178495"/>
                <a:gd name="connsiteX7" fmla="*/ 35560 w 170688"/>
                <a:gd name="connsiteY7" fmla="*/ 9901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35560" y="99018"/>
                  </a:moveTo>
                  <a:cubicBezTo>
                    <a:pt x="24948" y="112761"/>
                    <a:pt x="15436" y="127304"/>
                    <a:pt x="7112" y="142515"/>
                  </a:cubicBezTo>
                  <a:cubicBezTo>
                    <a:pt x="35011" y="158933"/>
                    <a:pt x="64899" y="171780"/>
                    <a:pt x="96059" y="180751"/>
                  </a:cubicBezTo>
                  <a:cubicBezTo>
                    <a:pt x="97103" y="175302"/>
                    <a:pt x="98051" y="169947"/>
                    <a:pt x="99189" y="164592"/>
                  </a:cubicBezTo>
                  <a:cubicBezTo>
                    <a:pt x="107461" y="119632"/>
                    <a:pt x="123024" y="76296"/>
                    <a:pt x="145274" y="36263"/>
                  </a:cubicBezTo>
                  <a:cubicBezTo>
                    <a:pt x="151404" y="25737"/>
                    <a:pt x="158721" y="15935"/>
                    <a:pt x="167085" y="7046"/>
                  </a:cubicBezTo>
                  <a:cubicBezTo>
                    <a:pt x="150321" y="11526"/>
                    <a:pt x="134175" y="18025"/>
                    <a:pt x="119007" y="26399"/>
                  </a:cubicBezTo>
                  <a:cubicBezTo>
                    <a:pt x="86439" y="44651"/>
                    <a:pt x="58029" y="69375"/>
                    <a:pt x="35560" y="99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C50065D5-C1B7-784A-A9F4-D84811C0DD18}"/>
                </a:ext>
              </a:extLst>
            </p:cNvPr>
            <p:cNvSpPr/>
            <p:nvPr/>
          </p:nvSpPr>
          <p:spPr>
            <a:xfrm>
              <a:off x="5968553" y="3281600"/>
              <a:ext cx="246549" cy="140918"/>
            </a:xfrm>
            <a:custGeom>
              <a:avLst/>
              <a:gdLst>
                <a:gd name="connsiteX0" fmla="*/ 17543 w 246549"/>
                <a:gd name="connsiteY0" fmla="*/ 7046 h 140917"/>
                <a:gd name="connsiteX1" fmla="*/ 7112 w 246549"/>
                <a:gd name="connsiteY1" fmla="*/ 136127 h 140917"/>
                <a:gd name="connsiteX2" fmla="*/ 244179 w 246549"/>
                <a:gd name="connsiteY2" fmla="*/ 136127 h 140917"/>
                <a:gd name="connsiteX3" fmla="*/ 233653 w 246549"/>
                <a:gd name="connsiteY3" fmla="*/ 7046 h 140917"/>
                <a:gd name="connsiteX4" fmla="*/ 125835 w 246549"/>
                <a:gd name="connsiteY4" fmla="*/ 19635 h 140917"/>
                <a:gd name="connsiteX5" fmla="*/ 17543 w 246549"/>
                <a:gd name="connsiteY5" fmla="*/ 7046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549" h="140917">
                  <a:moveTo>
                    <a:pt x="17543" y="7046"/>
                  </a:moveTo>
                  <a:cubicBezTo>
                    <a:pt x="10944" y="49769"/>
                    <a:pt x="7458" y="92907"/>
                    <a:pt x="7112" y="136127"/>
                  </a:cubicBezTo>
                  <a:lnTo>
                    <a:pt x="244179" y="136127"/>
                  </a:lnTo>
                  <a:cubicBezTo>
                    <a:pt x="243850" y="92903"/>
                    <a:pt x="240332" y="49761"/>
                    <a:pt x="233653" y="7046"/>
                  </a:cubicBezTo>
                  <a:cubicBezTo>
                    <a:pt x="198338" y="15426"/>
                    <a:pt x="162149" y="19652"/>
                    <a:pt x="125835" y="19635"/>
                  </a:cubicBezTo>
                  <a:cubicBezTo>
                    <a:pt x="89363" y="19687"/>
                    <a:pt x="53012" y="15461"/>
                    <a:pt x="17543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2CDEF939-D8AA-034C-A8A0-8CDD5D2AA8E7}"/>
                </a:ext>
              </a:extLst>
            </p:cNvPr>
            <p:cNvSpPr/>
            <p:nvPr/>
          </p:nvSpPr>
          <p:spPr>
            <a:xfrm>
              <a:off x="5969312" y="3429939"/>
              <a:ext cx="246549" cy="140918"/>
            </a:xfrm>
            <a:custGeom>
              <a:avLst/>
              <a:gdLst>
                <a:gd name="connsiteX0" fmla="*/ 121947 w 246549"/>
                <a:gd name="connsiteY0" fmla="*/ 122505 h 140917"/>
                <a:gd name="connsiteX1" fmla="*/ 233748 w 246549"/>
                <a:gd name="connsiteY1" fmla="*/ 136033 h 140917"/>
                <a:gd name="connsiteX2" fmla="*/ 244179 w 246549"/>
                <a:gd name="connsiteY2" fmla="*/ 7046 h 140917"/>
                <a:gd name="connsiteX3" fmla="*/ 7112 w 246549"/>
                <a:gd name="connsiteY3" fmla="*/ 7046 h 140917"/>
                <a:gd name="connsiteX4" fmla="*/ 17353 w 246549"/>
                <a:gd name="connsiteY4" fmla="*/ 134436 h 140917"/>
                <a:gd name="connsiteX5" fmla="*/ 121947 w 246549"/>
                <a:gd name="connsiteY5" fmla="*/ 122505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549" h="140917">
                  <a:moveTo>
                    <a:pt x="121947" y="122505"/>
                  </a:moveTo>
                  <a:cubicBezTo>
                    <a:pt x="159632" y="122471"/>
                    <a:pt x="197179" y="127014"/>
                    <a:pt x="233748" y="136033"/>
                  </a:cubicBezTo>
                  <a:cubicBezTo>
                    <a:pt x="240346" y="93341"/>
                    <a:pt x="243832" y="50234"/>
                    <a:pt x="244179" y="7046"/>
                  </a:cubicBezTo>
                  <a:lnTo>
                    <a:pt x="7112" y="7046"/>
                  </a:lnTo>
                  <a:cubicBezTo>
                    <a:pt x="7455" y="49697"/>
                    <a:pt x="10877" y="92269"/>
                    <a:pt x="17353" y="134436"/>
                  </a:cubicBezTo>
                  <a:cubicBezTo>
                    <a:pt x="51644" y="126517"/>
                    <a:pt x="86737" y="122513"/>
                    <a:pt x="121947" y="122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955A90C-FA85-794B-A53D-7BD6A443926B}"/>
                </a:ext>
              </a:extLst>
            </p:cNvPr>
            <p:cNvSpPr/>
            <p:nvPr/>
          </p:nvSpPr>
          <p:spPr>
            <a:xfrm>
              <a:off x="5825080" y="3236600"/>
              <a:ext cx="142240" cy="187890"/>
            </a:xfrm>
            <a:custGeom>
              <a:avLst/>
              <a:gdLst>
                <a:gd name="connsiteX0" fmla="*/ 7112 w 142240"/>
                <a:gd name="connsiteY0" fmla="*/ 181126 h 187890"/>
                <a:gd name="connsiteX1" fmla="*/ 131145 w 142240"/>
                <a:gd name="connsiteY1" fmla="*/ 181126 h 187890"/>
                <a:gd name="connsiteX2" fmla="*/ 142240 w 142240"/>
                <a:gd name="connsiteY2" fmla="*/ 46785 h 187890"/>
                <a:gd name="connsiteX3" fmla="*/ 67042 w 142240"/>
                <a:gd name="connsiteY3" fmla="*/ 17568 h 187890"/>
                <a:gd name="connsiteX4" fmla="*/ 48077 w 142240"/>
                <a:gd name="connsiteY4" fmla="*/ 7046 h 187890"/>
                <a:gd name="connsiteX5" fmla="*/ 7112 w 142240"/>
                <a:gd name="connsiteY5" fmla="*/ 18112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40" h="187890">
                  <a:moveTo>
                    <a:pt x="7112" y="181126"/>
                  </a:moveTo>
                  <a:lnTo>
                    <a:pt x="131145" y="181126"/>
                  </a:lnTo>
                  <a:cubicBezTo>
                    <a:pt x="131449" y="136134"/>
                    <a:pt x="135158" y="91228"/>
                    <a:pt x="142240" y="46785"/>
                  </a:cubicBezTo>
                  <a:cubicBezTo>
                    <a:pt x="116247" y="39572"/>
                    <a:pt x="91054" y="29784"/>
                    <a:pt x="67042" y="17568"/>
                  </a:cubicBezTo>
                  <a:cubicBezTo>
                    <a:pt x="60499" y="14280"/>
                    <a:pt x="54146" y="10710"/>
                    <a:pt x="48077" y="7046"/>
                  </a:cubicBezTo>
                  <a:cubicBezTo>
                    <a:pt x="21897" y="61462"/>
                    <a:pt x="7921" y="120850"/>
                    <a:pt x="7112" y="1811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9EDD48F1-8F9D-B945-9AD7-F95E6A68CC59}"/>
                </a:ext>
              </a:extLst>
            </p:cNvPr>
            <p:cNvSpPr/>
            <p:nvPr/>
          </p:nvSpPr>
          <p:spPr>
            <a:xfrm>
              <a:off x="5824985" y="3429939"/>
              <a:ext cx="142240" cy="178496"/>
            </a:xfrm>
            <a:custGeom>
              <a:avLst/>
              <a:gdLst>
                <a:gd name="connsiteX0" fmla="*/ 47129 w 142240"/>
                <a:gd name="connsiteY0" fmla="*/ 178778 h 178495"/>
                <a:gd name="connsiteX1" fmla="*/ 141956 w 142240"/>
                <a:gd name="connsiteY1" fmla="*/ 139133 h 178495"/>
                <a:gd name="connsiteX2" fmla="*/ 131240 w 142240"/>
                <a:gd name="connsiteY2" fmla="*/ 7046 h 178495"/>
                <a:gd name="connsiteX3" fmla="*/ 7112 w 142240"/>
                <a:gd name="connsiteY3" fmla="*/ 7046 h 178495"/>
                <a:gd name="connsiteX4" fmla="*/ 47129 w 142240"/>
                <a:gd name="connsiteY4" fmla="*/ 17877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78495">
                  <a:moveTo>
                    <a:pt x="47129" y="178778"/>
                  </a:moveTo>
                  <a:cubicBezTo>
                    <a:pt x="76929" y="161664"/>
                    <a:pt x="108789" y="148344"/>
                    <a:pt x="141956" y="139133"/>
                  </a:cubicBezTo>
                  <a:cubicBezTo>
                    <a:pt x="135214" y="95413"/>
                    <a:pt x="131633" y="51271"/>
                    <a:pt x="131240" y="7046"/>
                  </a:cubicBezTo>
                  <a:lnTo>
                    <a:pt x="7112" y="7046"/>
                  </a:lnTo>
                  <a:cubicBezTo>
                    <a:pt x="7972" y="66458"/>
                    <a:pt x="21615" y="125004"/>
                    <a:pt x="47129" y="178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26400EBF-33BD-B843-9CF1-3BBBCB82F227}"/>
                </a:ext>
              </a:extLst>
            </p:cNvPr>
            <p:cNvSpPr/>
            <p:nvPr/>
          </p:nvSpPr>
          <p:spPr>
            <a:xfrm>
              <a:off x="5981924" y="3079053"/>
              <a:ext cx="218101" cy="206679"/>
            </a:xfrm>
            <a:custGeom>
              <a:avLst/>
              <a:gdLst>
                <a:gd name="connsiteX0" fmla="*/ 133611 w 218101"/>
                <a:gd name="connsiteY0" fmla="*/ 12871 h 206679"/>
                <a:gd name="connsiteX1" fmla="*/ 91318 w 218101"/>
                <a:gd name="connsiteY1" fmla="*/ 12871 h 206679"/>
                <a:gd name="connsiteX2" fmla="*/ 69792 w 218101"/>
                <a:gd name="connsiteY2" fmla="*/ 31660 h 206679"/>
                <a:gd name="connsiteX3" fmla="*/ 30629 w 218101"/>
                <a:gd name="connsiteY3" fmla="*/ 103810 h 206679"/>
                <a:gd name="connsiteX4" fmla="*/ 7112 w 218101"/>
                <a:gd name="connsiteY4" fmla="*/ 193246 h 206679"/>
                <a:gd name="connsiteX5" fmla="*/ 112464 w 218101"/>
                <a:gd name="connsiteY5" fmla="*/ 205271 h 206679"/>
                <a:gd name="connsiteX6" fmla="*/ 217817 w 218101"/>
                <a:gd name="connsiteY6" fmla="*/ 192870 h 206679"/>
                <a:gd name="connsiteX7" fmla="*/ 214498 w 218101"/>
                <a:gd name="connsiteY7" fmla="*/ 175584 h 206679"/>
                <a:gd name="connsiteX8" fmla="*/ 170688 w 218101"/>
                <a:gd name="connsiteY8" fmla="*/ 53455 h 206679"/>
                <a:gd name="connsiteX9" fmla="*/ 133611 w 218101"/>
                <a:gd name="connsiteY9" fmla="*/ 12871 h 2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101" h="206679">
                  <a:moveTo>
                    <a:pt x="133611" y="12871"/>
                  </a:moveTo>
                  <a:cubicBezTo>
                    <a:pt x="120603" y="5104"/>
                    <a:pt x="104326" y="5104"/>
                    <a:pt x="91318" y="12871"/>
                  </a:cubicBezTo>
                  <a:cubicBezTo>
                    <a:pt x="83104" y="17859"/>
                    <a:pt x="75822" y="24216"/>
                    <a:pt x="69792" y="31660"/>
                  </a:cubicBezTo>
                  <a:cubicBezTo>
                    <a:pt x="52586" y="53260"/>
                    <a:pt x="39331" y="77679"/>
                    <a:pt x="30629" y="103810"/>
                  </a:cubicBezTo>
                  <a:cubicBezTo>
                    <a:pt x="20329" y="132933"/>
                    <a:pt x="12463" y="162846"/>
                    <a:pt x="7112" y="193246"/>
                  </a:cubicBezTo>
                  <a:cubicBezTo>
                    <a:pt x="41623" y="201386"/>
                    <a:pt x="76989" y="205423"/>
                    <a:pt x="112464" y="205271"/>
                  </a:cubicBezTo>
                  <a:cubicBezTo>
                    <a:pt x="147954" y="205288"/>
                    <a:pt x="183319" y="201125"/>
                    <a:pt x="217817" y="192870"/>
                  </a:cubicBezTo>
                  <a:cubicBezTo>
                    <a:pt x="216774" y="187046"/>
                    <a:pt x="215636" y="181221"/>
                    <a:pt x="214498" y="175584"/>
                  </a:cubicBezTo>
                  <a:cubicBezTo>
                    <a:pt x="206561" y="132821"/>
                    <a:pt x="191771" y="91590"/>
                    <a:pt x="170688" y="53455"/>
                  </a:cubicBezTo>
                  <a:cubicBezTo>
                    <a:pt x="161985" y="37044"/>
                    <a:pt x="149229" y="23082"/>
                    <a:pt x="133611" y="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D74C03D5-0180-A743-9F2C-1927DAE55201}"/>
                </a:ext>
              </a:extLst>
            </p:cNvPr>
            <p:cNvSpPr/>
            <p:nvPr/>
          </p:nvSpPr>
          <p:spPr>
            <a:xfrm>
              <a:off x="5982018" y="3562308"/>
              <a:ext cx="218101" cy="206679"/>
            </a:xfrm>
            <a:custGeom>
              <a:avLst/>
              <a:gdLst>
                <a:gd name="connsiteX0" fmla="*/ 10336 w 218101"/>
                <a:gd name="connsiteY0" fmla="*/ 37766 h 206679"/>
                <a:gd name="connsiteX1" fmla="*/ 54051 w 218101"/>
                <a:gd name="connsiteY1" fmla="*/ 159895 h 206679"/>
                <a:gd name="connsiteX2" fmla="*/ 91223 w 218101"/>
                <a:gd name="connsiteY2" fmla="*/ 200198 h 206679"/>
                <a:gd name="connsiteX3" fmla="*/ 133516 w 218101"/>
                <a:gd name="connsiteY3" fmla="*/ 200198 h 206679"/>
                <a:gd name="connsiteX4" fmla="*/ 155042 w 218101"/>
                <a:gd name="connsiteY4" fmla="*/ 181409 h 206679"/>
                <a:gd name="connsiteX5" fmla="*/ 194584 w 218101"/>
                <a:gd name="connsiteY5" fmla="*/ 109916 h 206679"/>
                <a:gd name="connsiteX6" fmla="*/ 218196 w 218101"/>
                <a:gd name="connsiteY6" fmla="*/ 20387 h 206679"/>
                <a:gd name="connsiteX7" fmla="*/ 7112 w 218101"/>
                <a:gd name="connsiteY7" fmla="*/ 18790 h 206679"/>
                <a:gd name="connsiteX8" fmla="*/ 10336 w 218101"/>
                <a:gd name="connsiteY8" fmla="*/ 37766 h 2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101" h="206679">
                  <a:moveTo>
                    <a:pt x="10336" y="37766"/>
                  </a:moveTo>
                  <a:cubicBezTo>
                    <a:pt x="18301" y="80509"/>
                    <a:pt x="33056" y="121730"/>
                    <a:pt x="54051" y="159895"/>
                  </a:cubicBezTo>
                  <a:cubicBezTo>
                    <a:pt x="62840" y="176201"/>
                    <a:pt x="75622" y="190059"/>
                    <a:pt x="91223" y="200198"/>
                  </a:cubicBezTo>
                  <a:cubicBezTo>
                    <a:pt x="104231" y="207965"/>
                    <a:pt x="120508" y="207965"/>
                    <a:pt x="133516" y="200198"/>
                  </a:cubicBezTo>
                  <a:cubicBezTo>
                    <a:pt x="141696" y="195164"/>
                    <a:pt x="148971" y="188814"/>
                    <a:pt x="155042" y="181409"/>
                  </a:cubicBezTo>
                  <a:cubicBezTo>
                    <a:pt x="172269" y="160005"/>
                    <a:pt x="185646" y="135820"/>
                    <a:pt x="194584" y="109916"/>
                  </a:cubicBezTo>
                  <a:cubicBezTo>
                    <a:pt x="204960" y="80777"/>
                    <a:pt x="212858" y="50830"/>
                    <a:pt x="218196" y="20387"/>
                  </a:cubicBezTo>
                  <a:cubicBezTo>
                    <a:pt x="148974" y="3156"/>
                    <a:pt x="76592" y="2609"/>
                    <a:pt x="7112" y="18790"/>
                  </a:cubicBezTo>
                  <a:cubicBezTo>
                    <a:pt x="7776" y="25178"/>
                    <a:pt x="9009" y="31566"/>
                    <a:pt x="10336" y="37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49728B8-5627-1E4C-BBF4-3CD95CD954D9}"/>
                </a:ext>
              </a:extLst>
            </p:cNvPr>
            <p:cNvSpPr/>
            <p:nvPr/>
          </p:nvSpPr>
          <p:spPr>
            <a:xfrm>
              <a:off x="5822141" y="3627318"/>
              <a:ext cx="170688" cy="140918"/>
            </a:xfrm>
            <a:custGeom>
              <a:avLst/>
              <a:gdLst>
                <a:gd name="connsiteX0" fmla="*/ 72068 w 170688"/>
                <a:gd name="connsiteY0" fmla="*/ 54018 h 140917"/>
                <a:gd name="connsiteX1" fmla="*/ 41250 w 170688"/>
                <a:gd name="connsiteY1" fmla="*/ 7046 h 140917"/>
                <a:gd name="connsiteX2" fmla="*/ 7112 w 170688"/>
                <a:gd name="connsiteY2" fmla="*/ 32975 h 140917"/>
                <a:gd name="connsiteX3" fmla="*/ 169835 w 170688"/>
                <a:gd name="connsiteY3" fmla="*/ 136314 h 140917"/>
                <a:gd name="connsiteX4" fmla="*/ 161585 w 170688"/>
                <a:gd name="connsiteY4" fmla="*/ 132181 h 140917"/>
                <a:gd name="connsiteX5" fmla="*/ 72068 w 170688"/>
                <a:gd name="connsiteY5" fmla="*/ 54018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72068" y="54018"/>
                  </a:moveTo>
                  <a:cubicBezTo>
                    <a:pt x="60569" y="39185"/>
                    <a:pt x="50265" y="23479"/>
                    <a:pt x="41250" y="7046"/>
                  </a:cubicBezTo>
                  <a:cubicBezTo>
                    <a:pt x="29304" y="14932"/>
                    <a:pt x="17900" y="23594"/>
                    <a:pt x="7112" y="32975"/>
                  </a:cubicBezTo>
                  <a:cubicBezTo>
                    <a:pt x="50656" y="81675"/>
                    <a:pt x="106987" y="117449"/>
                    <a:pt x="169835" y="136314"/>
                  </a:cubicBezTo>
                  <a:lnTo>
                    <a:pt x="161585" y="132181"/>
                  </a:lnTo>
                  <a:cubicBezTo>
                    <a:pt x="126625" y="112521"/>
                    <a:pt x="96148" y="85909"/>
                    <a:pt x="72068" y="54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CDE78CB3-9066-394B-8762-C2C6706E188C}"/>
                </a:ext>
              </a:extLst>
            </p:cNvPr>
            <p:cNvSpPr/>
            <p:nvPr/>
          </p:nvSpPr>
          <p:spPr>
            <a:xfrm>
              <a:off x="6140474" y="3580815"/>
              <a:ext cx="170688" cy="178496"/>
            </a:xfrm>
            <a:custGeom>
              <a:avLst/>
              <a:gdLst>
                <a:gd name="connsiteX0" fmla="*/ 28922 w 170688"/>
                <a:gd name="connsiteY0" fmla="*/ 151628 h 178495"/>
                <a:gd name="connsiteX1" fmla="*/ 7112 w 170688"/>
                <a:gd name="connsiteY1" fmla="*/ 180751 h 178495"/>
                <a:gd name="connsiteX2" fmla="*/ 55094 w 170688"/>
                <a:gd name="connsiteY2" fmla="*/ 161492 h 178495"/>
                <a:gd name="connsiteX3" fmla="*/ 138637 w 170688"/>
                <a:gd name="connsiteY3" fmla="*/ 88778 h 178495"/>
                <a:gd name="connsiteX4" fmla="*/ 166610 w 170688"/>
                <a:gd name="connsiteY4" fmla="*/ 46033 h 178495"/>
                <a:gd name="connsiteX5" fmla="*/ 78137 w 170688"/>
                <a:gd name="connsiteY5" fmla="*/ 7046 h 178495"/>
                <a:gd name="connsiteX6" fmla="*/ 74913 w 170688"/>
                <a:gd name="connsiteY6" fmla="*/ 23205 h 178495"/>
                <a:gd name="connsiteX7" fmla="*/ 28922 w 170688"/>
                <a:gd name="connsiteY7" fmla="*/ 15162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28922" y="151628"/>
                  </a:moveTo>
                  <a:cubicBezTo>
                    <a:pt x="22706" y="162068"/>
                    <a:pt x="15395" y="171830"/>
                    <a:pt x="7112" y="180751"/>
                  </a:cubicBezTo>
                  <a:cubicBezTo>
                    <a:pt x="23828" y="176262"/>
                    <a:pt x="39938" y="169796"/>
                    <a:pt x="55094" y="161492"/>
                  </a:cubicBezTo>
                  <a:cubicBezTo>
                    <a:pt x="87712" y="143231"/>
                    <a:pt x="116158" y="118473"/>
                    <a:pt x="138637" y="88778"/>
                  </a:cubicBezTo>
                  <a:cubicBezTo>
                    <a:pt x="149046" y="75256"/>
                    <a:pt x="158398" y="60967"/>
                    <a:pt x="166610" y="46033"/>
                  </a:cubicBezTo>
                  <a:cubicBezTo>
                    <a:pt x="138897" y="29392"/>
                    <a:pt x="109170" y="16293"/>
                    <a:pt x="78137" y="7046"/>
                  </a:cubicBezTo>
                  <a:cubicBezTo>
                    <a:pt x="77094" y="12495"/>
                    <a:pt x="76051" y="17944"/>
                    <a:pt x="74913" y="23205"/>
                  </a:cubicBezTo>
                  <a:cubicBezTo>
                    <a:pt x="66640" y="68180"/>
                    <a:pt x="51111" y="111543"/>
                    <a:pt x="28922" y="151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D6CD032-1CE7-6A47-B207-572A531F390A}"/>
                </a:ext>
              </a:extLst>
            </p:cNvPr>
            <p:cNvSpPr/>
            <p:nvPr/>
          </p:nvSpPr>
          <p:spPr>
            <a:xfrm>
              <a:off x="5824227" y="3084221"/>
              <a:ext cx="170688" cy="140918"/>
            </a:xfrm>
            <a:custGeom>
              <a:avLst/>
              <a:gdLst>
                <a:gd name="connsiteX0" fmla="*/ 24845 w 170688"/>
                <a:gd name="connsiteY0" fmla="*/ 122880 h 140917"/>
                <a:gd name="connsiteX1" fmla="*/ 40491 w 170688"/>
                <a:gd name="connsiteY1" fmla="*/ 133966 h 140917"/>
                <a:gd name="connsiteX2" fmla="*/ 159498 w 170688"/>
                <a:gd name="connsiteY2" fmla="*/ 11273 h 140917"/>
                <a:gd name="connsiteX3" fmla="*/ 167748 w 170688"/>
                <a:gd name="connsiteY3" fmla="*/ 7046 h 140917"/>
                <a:gd name="connsiteX4" fmla="*/ 7112 w 170688"/>
                <a:gd name="connsiteY4" fmla="*/ 108225 h 140917"/>
                <a:gd name="connsiteX5" fmla="*/ 24845 w 170688"/>
                <a:gd name="connsiteY5" fmla="*/ 122880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24845" y="122880"/>
                  </a:moveTo>
                  <a:cubicBezTo>
                    <a:pt x="29870" y="126732"/>
                    <a:pt x="35181" y="130396"/>
                    <a:pt x="40491" y="133966"/>
                  </a:cubicBezTo>
                  <a:cubicBezTo>
                    <a:pt x="67695" y="82774"/>
                    <a:pt x="108950" y="40242"/>
                    <a:pt x="159498" y="11273"/>
                  </a:cubicBezTo>
                  <a:cubicBezTo>
                    <a:pt x="162248" y="9770"/>
                    <a:pt x="164998" y="8455"/>
                    <a:pt x="167748" y="7046"/>
                  </a:cubicBezTo>
                  <a:cubicBezTo>
                    <a:pt x="105893" y="25631"/>
                    <a:pt x="50344" y="60619"/>
                    <a:pt x="7112" y="108225"/>
                  </a:cubicBezTo>
                  <a:cubicBezTo>
                    <a:pt x="12802" y="113204"/>
                    <a:pt x="18681" y="118183"/>
                    <a:pt x="24845" y="12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12AACC5D-4AB4-B34D-A03F-8D2D535DF212}"/>
                </a:ext>
              </a:extLst>
            </p:cNvPr>
            <p:cNvSpPr/>
            <p:nvPr/>
          </p:nvSpPr>
          <p:spPr>
            <a:xfrm>
              <a:off x="5733288" y="3429939"/>
              <a:ext cx="123275" cy="216074"/>
            </a:xfrm>
            <a:custGeom>
              <a:avLst/>
              <a:gdLst>
                <a:gd name="connsiteX0" fmla="*/ 84965 w 123274"/>
                <a:gd name="connsiteY0" fmla="*/ 217201 h 216073"/>
                <a:gd name="connsiteX1" fmla="*/ 101939 w 123274"/>
                <a:gd name="connsiteY1" fmla="*/ 203203 h 216073"/>
                <a:gd name="connsiteX2" fmla="*/ 122326 w 123274"/>
                <a:gd name="connsiteY2" fmla="*/ 189018 h 216073"/>
                <a:gd name="connsiteX3" fmla="*/ 79370 w 123274"/>
                <a:gd name="connsiteY3" fmla="*/ 7046 h 216073"/>
                <a:gd name="connsiteX4" fmla="*/ 7112 w 123274"/>
                <a:gd name="connsiteY4" fmla="*/ 7046 h 216073"/>
                <a:gd name="connsiteX5" fmla="*/ 84965 w 123274"/>
                <a:gd name="connsiteY5" fmla="*/ 217201 h 21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74" h="216073">
                  <a:moveTo>
                    <a:pt x="84965" y="217201"/>
                  </a:moveTo>
                  <a:cubicBezTo>
                    <a:pt x="90465" y="212410"/>
                    <a:pt x="96154" y="207807"/>
                    <a:pt x="101939" y="203203"/>
                  </a:cubicBezTo>
                  <a:cubicBezTo>
                    <a:pt x="107723" y="198600"/>
                    <a:pt x="115309" y="193809"/>
                    <a:pt x="122326" y="189018"/>
                  </a:cubicBezTo>
                  <a:cubicBezTo>
                    <a:pt x="94948" y="132133"/>
                    <a:pt x="80295" y="70060"/>
                    <a:pt x="79370" y="7046"/>
                  </a:cubicBezTo>
                  <a:lnTo>
                    <a:pt x="7112" y="7046"/>
                  </a:lnTo>
                  <a:cubicBezTo>
                    <a:pt x="9108" y="83658"/>
                    <a:pt x="36463" y="157498"/>
                    <a:pt x="84965" y="217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64010C38-62EC-DC4F-8CED-CFEE57F832F9}"/>
                </a:ext>
              </a:extLst>
            </p:cNvPr>
            <p:cNvSpPr/>
            <p:nvPr/>
          </p:nvSpPr>
          <p:spPr>
            <a:xfrm>
              <a:off x="6189689" y="3084315"/>
              <a:ext cx="170688" cy="140918"/>
            </a:xfrm>
            <a:custGeom>
              <a:avLst/>
              <a:gdLst>
                <a:gd name="connsiteX0" fmla="*/ 15362 w 170688"/>
                <a:gd name="connsiteY0" fmla="*/ 11179 h 140917"/>
                <a:gd name="connsiteX1" fmla="*/ 104878 w 170688"/>
                <a:gd name="connsiteY1" fmla="*/ 88966 h 140917"/>
                <a:gd name="connsiteX2" fmla="*/ 134369 w 170688"/>
                <a:gd name="connsiteY2" fmla="*/ 133872 h 140917"/>
                <a:gd name="connsiteX3" fmla="*/ 167843 w 170688"/>
                <a:gd name="connsiteY3" fmla="*/ 108037 h 140917"/>
                <a:gd name="connsiteX4" fmla="*/ 7112 w 170688"/>
                <a:gd name="connsiteY4" fmla="*/ 7046 h 140917"/>
                <a:gd name="connsiteX5" fmla="*/ 15362 w 170688"/>
                <a:gd name="connsiteY5" fmla="*/ 11179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15362" y="11179"/>
                  </a:moveTo>
                  <a:cubicBezTo>
                    <a:pt x="50288" y="30726"/>
                    <a:pt x="80764" y="57208"/>
                    <a:pt x="104878" y="88966"/>
                  </a:cubicBezTo>
                  <a:cubicBezTo>
                    <a:pt x="115870" y="103154"/>
                    <a:pt x="125731" y="118168"/>
                    <a:pt x="134369" y="133872"/>
                  </a:cubicBezTo>
                  <a:cubicBezTo>
                    <a:pt x="146073" y="125978"/>
                    <a:pt x="157254" y="117349"/>
                    <a:pt x="167843" y="108037"/>
                  </a:cubicBezTo>
                  <a:cubicBezTo>
                    <a:pt x="124561" y="60486"/>
                    <a:pt x="68981" y="25563"/>
                    <a:pt x="7112" y="7046"/>
                  </a:cubicBezTo>
                  <a:cubicBezTo>
                    <a:pt x="9862" y="8455"/>
                    <a:pt x="12612" y="9770"/>
                    <a:pt x="15362" y="111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FA4A780-84DE-9941-9544-269A8712019D}"/>
                </a:ext>
              </a:extLst>
            </p:cNvPr>
            <p:cNvSpPr/>
            <p:nvPr/>
          </p:nvSpPr>
          <p:spPr>
            <a:xfrm>
              <a:off x="5872778" y="3578937"/>
              <a:ext cx="170688" cy="187890"/>
            </a:xfrm>
            <a:custGeom>
              <a:avLst/>
              <a:gdLst>
                <a:gd name="connsiteX0" fmla="*/ 97008 w 170688"/>
                <a:gd name="connsiteY0" fmla="*/ 7046 h 187890"/>
                <a:gd name="connsiteX1" fmla="*/ 23991 w 170688"/>
                <a:gd name="connsiteY1" fmla="*/ 35229 h 187890"/>
                <a:gd name="connsiteX2" fmla="*/ 7112 w 170688"/>
                <a:gd name="connsiteY2" fmla="*/ 44624 h 187890"/>
                <a:gd name="connsiteX3" fmla="*/ 120335 w 170688"/>
                <a:gd name="connsiteY3" fmla="*/ 163371 h 187890"/>
                <a:gd name="connsiteX4" fmla="*/ 168507 w 170688"/>
                <a:gd name="connsiteY4" fmla="*/ 182630 h 187890"/>
                <a:gd name="connsiteX5" fmla="*/ 164145 w 170688"/>
                <a:gd name="connsiteY5" fmla="*/ 178026 h 187890"/>
                <a:gd name="connsiteX6" fmla="*/ 121568 w 170688"/>
                <a:gd name="connsiteY6" fmla="*/ 99864 h 187890"/>
                <a:gd name="connsiteX7" fmla="*/ 97008 w 170688"/>
                <a:gd name="connsiteY7" fmla="*/ 704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87890">
                  <a:moveTo>
                    <a:pt x="97008" y="7046"/>
                  </a:moveTo>
                  <a:cubicBezTo>
                    <a:pt x="71770" y="13973"/>
                    <a:pt x="47307" y="23416"/>
                    <a:pt x="23991" y="35229"/>
                  </a:cubicBezTo>
                  <a:cubicBezTo>
                    <a:pt x="18302" y="38142"/>
                    <a:pt x="12612" y="41242"/>
                    <a:pt x="7112" y="44624"/>
                  </a:cubicBezTo>
                  <a:cubicBezTo>
                    <a:pt x="32589" y="94136"/>
                    <a:pt x="71889" y="135354"/>
                    <a:pt x="120335" y="163371"/>
                  </a:cubicBezTo>
                  <a:cubicBezTo>
                    <a:pt x="135557" y="171676"/>
                    <a:pt x="151730" y="178142"/>
                    <a:pt x="168507" y="182630"/>
                  </a:cubicBezTo>
                  <a:cubicBezTo>
                    <a:pt x="166990" y="181126"/>
                    <a:pt x="165567" y="179623"/>
                    <a:pt x="164145" y="178026"/>
                  </a:cubicBezTo>
                  <a:cubicBezTo>
                    <a:pt x="145401" y="154670"/>
                    <a:pt x="130986" y="128206"/>
                    <a:pt x="121568" y="99864"/>
                  </a:cubicBezTo>
                  <a:cubicBezTo>
                    <a:pt x="110818" y="69646"/>
                    <a:pt x="102604" y="38602"/>
                    <a:pt x="97008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0F6D534-8AEC-EF4D-8CCC-AF97C3D84FD6}"/>
                </a:ext>
              </a:extLst>
            </p:cNvPr>
            <p:cNvSpPr/>
            <p:nvPr/>
          </p:nvSpPr>
          <p:spPr>
            <a:xfrm>
              <a:off x="6324722" y="3198177"/>
              <a:ext cx="123275" cy="225468"/>
            </a:xfrm>
            <a:custGeom>
              <a:avLst/>
              <a:gdLst>
                <a:gd name="connsiteX0" fmla="*/ 7112 w 123274"/>
                <a:gd name="connsiteY0" fmla="*/ 35136 h 225468"/>
                <a:gd name="connsiteX1" fmla="*/ 51017 w 123274"/>
                <a:gd name="connsiteY1" fmla="*/ 219550 h 225468"/>
                <a:gd name="connsiteX2" fmla="*/ 123369 w 123274"/>
                <a:gd name="connsiteY2" fmla="*/ 219550 h 225468"/>
                <a:gd name="connsiteX3" fmla="*/ 43525 w 123274"/>
                <a:gd name="connsiteY3" fmla="*/ 7046 h 225468"/>
                <a:gd name="connsiteX4" fmla="*/ 25034 w 123274"/>
                <a:gd name="connsiteY4" fmla="*/ 22359 h 225468"/>
                <a:gd name="connsiteX5" fmla="*/ 7112 w 123274"/>
                <a:gd name="connsiteY5" fmla="*/ 35136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74" h="225468">
                  <a:moveTo>
                    <a:pt x="7112" y="35136"/>
                  </a:moveTo>
                  <a:cubicBezTo>
                    <a:pt x="35215" y="92675"/>
                    <a:pt x="50204" y="155633"/>
                    <a:pt x="51017" y="219550"/>
                  </a:cubicBezTo>
                  <a:lnTo>
                    <a:pt x="123369" y="219550"/>
                  </a:lnTo>
                  <a:cubicBezTo>
                    <a:pt x="121306" y="141898"/>
                    <a:pt x="93215" y="67135"/>
                    <a:pt x="43525" y="7046"/>
                  </a:cubicBezTo>
                  <a:cubicBezTo>
                    <a:pt x="37551" y="12307"/>
                    <a:pt x="31482" y="17380"/>
                    <a:pt x="25034" y="22359"/>
                  </a:cubicBezTo>
                  <a:cubicBezTo>
                    <a:pt x="18586" y="27338"/>
                    <a:pt x="13086" y="31002"/>
                    <a:pt x="7112" y="35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36653DE-E8BE-6646-9C31-1FE7F8549469}"/>
                </a:ext>
              </a:extLst>
            </p:cNvPr>
            <p:cNvSpPr/>
            <p:nvPr/>
          </p:nvSpPr>
          <p:spPr>
            <a:xfrm>
              <a:off x="6323963" y="3429939"/>
              <a:ext cx="123275" cy="225468"/>
            </a:xfrm>
            <a:custGeom>
              <a:avLst/>
              <a:gdLst>
                <a:gd name="connsiteX0" fmla="*/ 43620 w 123274"/>
                <a:gd name="connsiteY0" fmla="*/ 220771 h 225468"/>
                <a:gd name="connsiteX1" fmla="*/ 124413 w 123274"/>
                <a:gd name="connsiteY1" fmla="*/ 7046 h 225468"/>
                <a:gd name="connsiteX2" fmla="*/ 51775 w 123274"/>
                <a:gd name="connsiteY2" fmla="*/ 7046 h 225468"/>
                <a:gd name="connsiteX3" fmla="*/ 7112 w 123274"/>
                <a:gd name="connsiteY3" fmla="*/ 192494 h 225468"/>
                <a:gd name="connsiteX4" fmla="*/ 43620 w 123274"/>
                <a:gd name="connsiteY4" fmla="*/ 220771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74" h="225468">
                  <a:moveTo>
                    <a:pt x="43620" y="220771"/>
                  </a:moveTo>
                  <a:cubicBezTo>
                    <a:pt x="93902" y="160476"/>
                    <a:pt x="122346" y="85230"/>
                    <a:pt x="124413" y="7046"/>
                  </a:cubicBezTo>
                  <a:lnTo>
                    <a:pt x="51775" y="7046"/>
                  </a:lnTo>
                  <a:cubicBezTo>
                    <a:pt x="50879" y="71369"/>
                    <a:pt x="35627" y="134699"/>
                    <a:pt x="7112" y="192494"/>
                  </a:cubicBezTo>
                  <a:cubicBezTo>
                    <a:pt x="19979" y="201000"/>
                    <a:pt x="32183" y="210453"/>
                    <a:pt x="43620" y="220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AC682A6F-BF7B-FF4A-98A7-1E56061DA026}"/>
                </a:ext>
              </a:extLst>
            </p:cNvPr>
            <p:cNvSpPr/>
            <p:nvPr/>
          </p:nvSpPr>
          <p:spPr>
            <a:xfrm>
              <a:off x="5733288" y="3198083"/>
              <a:ext cx="123275" cy="225468"/>
            </a:xfrm>
            <a:custGeom>
              <a:avLst/>
              <a:gdLst>
                <a:gd name="connsiteX0" fmla="*/ 79370 w 123274"/>
                <a:gd name="connsiteY0" fmla="*/ 219644 h 225468"/>
                <a:gd name="connsiteX1" fmla="*/ 123464 w 123274"/>
                <a:gd name="connsiteY1" fmla="*/ 35229 h 225468"/>
                <a:gd name="connsiteX2" fmla="*/ 86861 w 123274"/>
                <a:gd name="connsiteY2" fmla="*/ 7046 h 225468"/>
                <a:gd name="connsiteX3" fmla="*/ 7112 w 123274"/>
                <a:gd name="connsiteY3" fmla="*/ 219644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74" h="225468">
                  <a:moveTo>
                    <a:pt x="79370" y="219644"/>
                  </a:moveTo>
                  <a:cubicBezTo>
                    <a:pt x="80285" y="155718"/>
                    <a:pt x="95336" y="92769"/>
                    <a:pt x="123464" y="35229"/>
                  </a:cubicBezTo>
                  <a:cubicBezTo>
                    <a:pt x="110649" y="26645"/>
                    <a:pt x="98422" y="17230"/>
                    <a:pt x="86861" y="7046"/>
                  </a:cubicBezTo>
                  <a:cubicBezTo>
                    <a:pt x="37161" y="67158"/>
                    <a:pt x="9099" y="141965"/>
                    <a:pt x="7112" y="219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6B48376-CDE0-A24C-A4C2-222EFE9C4FA0}"/>
                </a:ext>
              </a:extLst>
            </p:cNvPr>
            <p:cNvSpPr/>
            <p:nvPr/>
          </p:nvSpPr>
          <p:spPr>
            <a:xfrm>
              <a:off x="6214344" y="3429939"/>
              <a:ext cx="142240" cy="187890"/>
            </a:xfrm>
            <a:custGeom>
              <a:avLst/>
              <a:gdLst>
                <a:gd name="connsiteX0" fmla="*/ 78516 w 142240"/>
                <a:gd name="connsiteY0" fmla="*/ 169571 h 187890"/>
                <a:gd name="connsiteX1" fmla="*/ 100611 w 142240"/>
                <a:gd name="connsiteY1" fmla="*/ 181878 h 187890"/>
                <a:gd name="connsiteX2" fmla="*/ 142430 w 142240"/>
                <a:gd name="connsiteY2" fmla="*/ 7046 h 187890"/>
                <a:gd name="connsiteX3" fmla="*/ 18207 w 142240"/>
                <a:gd name="connsiteY3" fmla="*/ 7046 h 187890"/>
                <a:gd name="connsiteX4" fmla="*/ 7112 w 142240"/>
                <a:gd name="connsiteY4" fmla="*/ 141106 h 187890"/>
                <a:gd name="connsiteX5" fmla="*/ 78516 w 142240"/>
                <a:gd name="connsiteY5" fmla="*/ 169571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40" h="187890">
                  <a:moveTo>
                    <a:pt x="78516" y="169571"/>
                  </a:moveTo>
                  <a:cubicBezTo>
                    <a:pt x="86103" y="173423"/>
                    <a:pt x="93499" y="177556"/>
                    <a:pt x="100611" y="181878"/>
                  </a:cubicBezTo>
                  <a:cubicBezTo>
                    <a:pt x="127188" y="127296"/>
                    <a:pt x="141457" y="67639"/>
                    <a:pt x="142430" y="7046"/>
                  </a:cubicBezTo>
                  <a:lnTo>
                    <a:pt x="18207" y="7046"/>
                  </a:lnTo>
                  <a:cubicBezTo>
                    <a:pt x="17888" y="51944"/>
                    <a:pt x="14180" y="96756"/>
                    <a:pt x="7112" y="141106"/>
                  </a:cubicBezTo>
                  <a:cubicBezTo>
                    <a:pt x="31782" y="148296"/>
                    <a:pt x="55695" y="157829"/>
                    <a:pt x="78516" y="1695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EBC7AD34-6084-2141-A2D1-77F2C2A300BB}"/>
                </a:ext>
              </a:extLst>
            </p:cNvPr>
            <p:cNvSpPr/>
            <p:nvPr/>
          </p:nvSpPr>
          <p:spPr>
            <a:xfrm>
              <a:off x="6189784" y="3630137"/>
              <a:ext cx="170688" cy="131523"/>
            </a:xfrm>
            <a:custGeom>
              <a:avLst/>
              <a:gdLst>
                <a:gd name="connsiteX0" fmla="*/ 15267 w 170688"/>
                <a:gd name="connsiteY0" fmla="*/ 129081 h 131523"/>
                <a:gd name="connsiteX1" fmla="*/ 7112 w 170688"/>
                <a:gd name="connsiteY1" fmla="*/ 133214 h 131523"/>
                <a:gd name="connsiteX2" fmla="*/ 166990 w 170688"/>
                <a:gd name="connsiteY2" fmla="*/ 33351 h 131523"/>
                <a:gd name="connsiteX3" fmla="*/ 146697 w 170688"/>
                <a:gd name="connsiteY3" fmla="*/ 16440 h 131523"/>
                <a:gd name="connsiteX4" fmla="*/ 133990 w 170688"/>
                <a:gd name="connsiteY4" fmla="*/ 7046 h 131523"/>
                <a:gd name="connsiteX5" fmla="*/ 15267 w 170688"/>
                <a:gd name="connsiteY5" fmla="*/ 129081 h 13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31523">
                  <a:moveTo>
                    <a:pt x="15267" y="129081"/>
                  </a:moveTo>
                  <a:lnTo>
                    <a:pt x="7112" y="133214"/>
                  </a:lnTo>
                  <a:cubicBezTo>
                    <a:pt x="68520" y="114819"/>
                    <a:pt x="123763" y="80313"/>
                    <a:pt x="166990" y="33351"/>
                  </a:cubicBezTo>
                  <a:cubicBezTo>
                    <a:pt x="160447" y="27526"/>
                    <a:pt x="153809" y="21889"/>
                    <a:pt x="146697" y="16440"/>
                  </a:cubicBezTo>
                  <a:cubicBezTo>
                    <a:pt x="142619" y="13340"/>
                    <a:pt x="138352" y="10240"/>
                    <a:pt x="133990" y="7046"/>
                  </a:cubicBezTo>
                  <a:cubicBezTo>
                    <a:pt x="106754" y="57952"/>
                    <a:pt x="65613" y="100241"/>
                    <a:pt x="15267" y="129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4A56C84D-C6A4-5E4A-BBC8-EECB3FE0D578}"/>
                </a:ext>
              </a:extLst>
            </p:cNvPr>
            <p:cNvSpPr/>
            <p:nvPr/>
          </p:nvSpPr>
          <p:spPr>
            <a:xfrm>
              <a:off x="6140474" y="3086100"/>
              <a:ext cx="170688" cy="178496"/>
            </a:xfrm>
            <a:custGeom>
              <a:avLst/>
              <a:gdLst>
                <a:gd name="connsiteX0" fmla="*/ 7112 w 170688"/>
                <a:gd name="connsiteY0" fmla="*/ 7046 h 178495"/>
                <a:gd name="connsiteX1" fmla="*/ 11284 w 170688"/>
                <a:gd name="connsiteY1" fmla="*/ 11649 h 178495"/>
                <a:gd name="connsiteX2" fmla="*/ 53956 w 170688"/>
                <a:gd name="connsiteY2" fmla="*/ 89812 h 178495"/>
                <a:gd name="connsiteX3" fmla="*/ 78137 w 170688"/>
                <a:gd name="connsiteY3" fmla="*/ 180751 h 178495"/>
                <a:gd name="connsiteX4" fmla="*/ 148024 w 170688"/>
                <a:gd name="connsiteY4" fmla="*/ 153131 h 178495"/>
                <a:gd name="connsiteX5" fmla="*/ 166990 w 170688"/>
                <a:gd name="connsiteY5" fmla="*/ 142515 h 178495"/>
                <a:gd name="connsiteX6" fmla="*/ 55094 w 170688"/>
                <a:gd name="connsiteY6" fmla="*/ 26399 h 178495"/>
                <a:gd name="connsiteX7" fmla="*/ 7112 w 170688"/>
                <a:gd name="connsiteY7" fmla="*/ 7046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7112" y="7046"/>
                  </a:moveTo>
                  <a:lnTo>
                    <a:pt x="11284" y="11649"/>
                  </a:lnTo>
                  <a:cubicBezTo>
                    <a:pt x="30007" y="35034"/>
                    <a:pt x="44449" y="61488"/>
                    <a:pt x="53956" y="89812"/>
                  </a:cubicBezTo>
                  <a:cubicBezTo>
                    <a:pt x="64513" y="119418"/>
                    <a:pt x="72601" y="149833"/>
                    <a:pt x="78137" y="180751"/>
                  </a:cubicBezTo>
                  <a:cubicBezTo>
                    <a:pt x="102259" y="173744"/>
                    <a:pt x="125658" y="164496"/>
                    <a:pt x="148024" y="153131"/>
                  </a:cubicBezTo>
                  <a:cubicBezTo>
                    <a:pt x="154568" y="149749"/>
                    <a:pt x="160921" y="146179"/>
                    <a:pt x="166990" y="142515"/>
                  </a:cubicBezTo>
                  <a:cubicBezTo>
                    <a:pt x="141540" y="94095"/>
                    <a:pt x="102737" y="53829"/>
                    <a:pt x="55094" y="26399"/>
                  </a:cubicBezTo>
                  <a:cubicBezTo>
                    <a:pt x="39960" y="18026"/>
                    <a:pt x="23845" y="11527"/>
                    <a:pt x="7112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AA92F5FC-95BD-2646-BB3F-670FA65FA2CE}"/>
                </a:ext>
              </a:extLst>
            </p:cNvPr>
            <p:cNvSpPr/>
            <p:nvPr/>
          </p:nvSpPr>
          <p:spPr>
            <a:xfrm>
              <a:off x="6214439" y="3236600"/>
              <a:ext cx="142240" cy="187890"/>
            </a:xfrm>
            <a:custGeom>
              <a:avLst/>
              <a:gdLst>
                <a:gd name="connsiteX0" fmla="*/ 18112 w 142240"/>
                <a:gd name="connsiteY0" fmla="*/ 181126 h 187890"/>
                <a:gd name="connsiteX1" fmla="*/ 142335 w 142240"/>
                <a:gd name="connsiteY1" fmla="*/ 181126 h 187890"/>
                <a:gd name="connsiteX2" fmla="*/ 101180 w 142240"/>
                <a:gd name="connsiteY2" fmla="*/ 7046 h 187890"/>
                <a:gd name="connsiteX3" fmla="*/ 7112 w 142240"/>
                <a:gd name="connsiteY3" fmla="*/ 46785 h 187890"/>
                <a:gd name="connsiteX4" fmla="*/ 18112 w 142240"/>
                <a:gd name="connsiteY4" fmla="*/ 18112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87890">
                  <a:moveTo>
                    <a:pt x="18112" y="181126"/>
                  </a:moveTo>
                  <a:lnTo>
                    <a:pt x="142335" y="181126"/>
                  </a:lnTo>
                  <a:cubicBezTo>
                    <a:pt x="141475" y="120835"/>
                    <a:pt x="127435" y="61445"/>
                    <a:pt x="101180" y="7046"/>
                  </a:cubicBezTo>
                  <a:cubicBezTo>
                    <a:pt x="71672" y="24230"/>
                    <a:pt x="40057" y="37585"/>
                    <a:pt x="7112" y="46785"/>
                  </a:cubicBezTo>
                  <a:cubicBezTo>
                    <a:pt x="14108" y="91236"/>
                    <a:pt x="17785" y="136139"/>
                    <a:pt x="18112" y="1811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644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9175D84-5CAC-2B42-8E6B-02630A857FA6}"/>
              </a:ext>
            </a:extLst>
          </p:cNvPr>
          <p:cNvSpPr/>
          <p:nvPr/>
        </p:nvSpPr>
        <p:spPr>
          <a:xfrm>
            <a:off x="3474720" y="4978360"/>
            <a:ext cx="8041778" cy="36697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224">
            <a:extLst>
              <a:ext uri="{FF2B5EF4-FFF2-40B4-BE49-F238E27FC236}">
                <a16:creationId xmlns:a16="http://schemas.microsoft.com/office/drawing/2014/main" id="{87589E71-6EC1-5A40-9D01-7B77A75096B3}"/>
              </a:ext>
            </a:extLst>
          </p:cNvPr>
          <p:cNvSpPr>
            <a:spLocks noChangeAspect="1"/>
          </p:cNvSpPr>
          <p:nvPr/>
        </p:nvSpPr>
        <p:spPr bwMode="auto">
          <a:xfrm>
            <a:off x="10791120" y="5124321"/>
            <a:ext cx="250845" cy="70754"/>
          </a:xfrm>
          <a:custGeom>
            <a:avLst/>
            <a:gdLst/>
            <a:ahLst/>
            <a:cxnLst>
              <a:cxn ang="0">
                <a:pos x="54" y="11"/>
              </a:cxn>
              <a:cxn ang="0">
                <a:pos x="50" y="15"/>
              </a:cxn>
              <a:cxn ang="0">
                <a:pos x="4" y="15"/>
              </a:cxn>
              <a:cxn ang="0">
                <a:pos x="0" y="11"/>
              </a:cxn>
              <a:cxn ang="0">
                <a:pos x="0" y="4"/>
              </a:cxn>
              <a:cxn ang="0">
                <a:pos x="4" y="0"/>
              </a:cxn>
              <a:cxn ang="0">
                <a:pos x="50" y="0"/>
              </a:cxn>
              <a:cxn ang="0">
                <a:pos x="54" y="4"/>
              </a:cxn>
              <a:cxn ang="0">
                <a:pos x="54" y="11"/>
              </a:cxn>
            </a:cxnLst>
            <a:rect l="0" t="0" r="r" b="b"/>
            <a:pathLst>
              <a:path w="54" h="15">
                <a:moveTo>
                  <a:pt x="54" y="11"/>
                </a:moveTo>
                <a:cubicBezTo>
                  <a:pt x="54" y="13"/>
                  <a:pt x="52" y="15"/>
                  <a:pt x="50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3"/>
                  <a:pt x="0" y="11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4" y="2"/>
                  <a:pt x="54" y="4"/>
                </a:cubicBezTo>
                <a:lnTo>
                  <a:pt x="54" y="1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1030CB-04C1-D54F-89AF-38B69F01493D}"/>
              </a:ext>
            </a:extLst>
          </p:cNvPr>
          <p:cNvSpPr/>
          <p:nvPr/>
        </p:nvSpPr>
        <p:spPr>
          <a:xfrm>
            <a:off x="3474720" y="4026644"/>
            <a:ext cx="8041778" cy="36697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9832EE-7DBC-7848-9A61-644310B4B760}"/>
              </a:ext>
            </a:extLst>
          </p:cNvPr>
          <p:cNvSpPr/>
          <p:nvPr/>
        </p:nvSpPr>
        <p:spPr>
          <a:xfrm>
            <a:off x="3474720" y="3049758"/>
            <a:ext cx="8041778" cy="36697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FC593-CE01-3A42-8D80-6D958C18061F}"/>
              </a:ext>
            </a:extLst>
          </p:cNvPr>
          <p:cNvSpPr txBox="1"/>
          <p:nvPr/>
        </p:nvSpPr>
        <p:spPr>
          <a:xfrm flipH="1">
            <a:off x="5227910" y="972955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C9BC5-D6B6-D24E-82AD-0CCA4F38D739}"/>
              </a:ext>
            </a:extLst>
          </p:cNvPr>
          <p:cNvSpPr/>
          <p:nvPr/>
        </p:nvSpPr>
        <p:spPr>
          <a:xfrm>
            <a:off x="4867144" y="506934"/>
            <a:ext cx="2457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99000">
                      <a:schemeClr val="accent3">
                        <a:alpha val="69000"/>
                      </a:schemeClr>
                    </a:gs>
                  </a:gsLst>
                  <a:lin ang="0" scaled="1"/>
                </a:gradFill>
              </a:rPr>
              <a:t>OUR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BUDGET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8B2AB57-A736-0C4E-895E-3C27B3367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956074"/>
              </p:ext>
            </p:extLst>
          </p:nvPr>
        </p:nvGraphicFramePr>
        <p:xfrm>
          <a:off x="768841" y="2033268"/>
          <a:ext cx="10747656" cy="3391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914">
                  <a:extLst>
                    <a:ext uri="{9D8B030D-6E8A-4147-A177-3AD203B41FA5}">
                      <a16:colId xmlns:a16="http://schemas.microsoft.com/office/drawing/2014/main" val="1763137585"/>
                    </a:ext>
                  </a:extLst>
                </a:gridCol>
                <a:gridCol w="2686914">
                  <a:extLst>
                    <a:ext uri="{9D8B030D-6E8A-4147-A177-3AD203B41FA5}">
                      <a16:colId xmlns:a16="http://schemas.microsoft.com/office/drawing/2014/main" val="323282570"/>
                    </a:ext>
                  </a:extLst>
                </a:gridCol>
                <a:gridCol w="2686914">
                  <a:extLst>
                    <a:ext uri="{9D8B030D-6E8A-4147-A177-3AD203B41FA5}">
                      <a16:colId xmlns:a16="http://schemas.microsoft.com/office/drawing/2014/main" val="2739169606"/>
                    </a:ext>
                  </a:extLst>
                </a:gridCol>
                <a:gridCol w="2686914">
                  <a:extLst>
                    <a:ext uri="{9D8B030D-6E8A-4147-A177-3AD203B41FA5}">
                      <a16:colId xmlns:a16="http://schemas.microsoft.com/office/drawing/2014/main" val="2840522475"/>
                    </a:ext>
                  </a:extLst>
                </a:gridCol>
              </a:tblGrid>
              <a:tr h="48447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Result 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Result Two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Result Three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292308"/>
                  </a:ext>
                </a:extLst>
              </a:tr>
              <a:tr h="4844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Product 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$4,000.00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$5,700.00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$4,400.00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06412"/>
                  </a:ext>
                </a:extLst>
              </a:tr>
              <a:tr h="4844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Product Two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$6,000.00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$9,200.00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$3,000.00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09035"/>
                  </a:ext>
                </a:extLst>
              </a:tr>
              <a:tr h="4844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Product Three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$5,500.00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$3,500.00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$6,000.00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165134"/>
                  </a:ext>
                </a:extLst>
              </a:tr>
              <a:tr h="4844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Product Four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$3,400.00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$4,000.00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$9,000.00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327448"/>
                  </a:ext>
                </a:extLst>
              </a:tr>
              <a:tr h="4844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Product Five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$3,800.00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$4,000.00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$10,000.00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0"/>
                  </a:ext>
                </a:extLst>
              </a:tr>
              <a:tr h="4844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$22,700.00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$35,200.00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$32,400.00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006084"/>
                  </a:ext>
                </a:extLst>
              </a:tr>
            </a:tbl>
          </a:graphicData>
        </a:graphic>
      </p:graphicFrame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EAC791-4025-0643-BC93-2F364A4B57F6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F09DC7-393C-6F42-A731-A3183043132C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6CAC2-130A-FA41-B3E9-095AB096D483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18" name="Slide Number Placeholder 24">
            <a:extLst>
              <a:ext uri="{FF2B5EF4-FFF2-40B4-BE49-F238E27FC236}">
                <a16:creationId xmlns:a16="http://schemas.microsoft.com/office/drawing/2014/main" id="{9D68948F-3FA5-6E4D-92A8-2580EA0B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023DD4-1F50-6A4A-9409-D22F6B6B2BFE}"/>
              </a:ext>
            </a:extLst>
          </p:cNvPr>
          <p:cNvSpPr/>
          <p:nvPr/>
        </p:nvSpPr>
        <p:spPr>
          <a:xfrm>
            <a:off x="768841" y="2514600"/>
            <a:ext cx="10747656" cy="2392864"/>
          </a:xfrm>
          <a:prstGeom prst="rect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9">
            <a:extLst>
              <a:ext uri="{FF2B5EF4-FFF2-40B4-BE49-F238E27FC236}">
                <a16:creationId xmlns:a16="http://schemas.microsoft.com/office/drawing/2014/main" id="{8AA6FCA3-BE27-9D41-944F-CF59C72D7B8B}"/>
              </a:ext>
            </a:extLst>
          </p:cNvPr>
          <p:cNvSpPr>
            <a:spLocks noChangeAspect="1"/>
          </p:cNvSpPr>
          <p:nvPr/>
        </p:nvSpPr>
        <p:spPr bwMode="auto">
          <a:xfrm>
            <a:off x="5448305" y="2686201"/>
            <a:ext cx="198015" cy="152798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6072A7D3-36D4-644A-A55A-7A693D9488DF}"/>
              </a:ext>
            </a:extLst>
          </p:cNvPr>
          <p:cNvSpPr>
            <a:spLocks noChangeAspect="1"/>
          </p:cNvSpPr>
          <p:nvPr/>
        </p:nvSpPr>
        <p:spPr bwMode="auto">
          <a:xfrm>
            <a:off x="5448305" y="3142454"/>
            <a:ext cx="198015" cy="152350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Freeform 29">
            <a:extLst>
              <a:ext uri="{FF2B5EF4-FFF2-40B4-BE49-F238E27FC236}">
                <a16:creationId xmlns:a16="http://schemas.microsoft.com/office/drawing/2014/main" id="{A2A8B39A-111C-0940-B0E6-C013DE15A130}"/>
              </a:ext>
            </a:extLst>
          </p:cNvPr>
          <p:cNvSpPr>
            <a:spLocks noChangeAspect="1"/>
          </p:cNvSpPr>
          <p:nvPr/>
        </p:nvSpPr>
        <p:spPr bwMode="auto">
          <a:xfrm>
            <a:off x="5448305" y="4104415"/>
            <a:ext cx="198015" cy="152798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5" name="Freeform 224">
            <a:extLst>
              <a:ext uri="{FF2B5EF4-FFF2-40B4-BE49-F238E27FC236}">
                <a16:creationId xmlns:a16="http://schemas.microsoft.com/office/drawing/2014/main" id="{01BEDD77-6014-9541-A9EF-96E6F2EF9063}"/>
              </a:ext>
            </a:extLst>
          </p:cNvPr>
          <p:cNvSpPr>
            <a:spLocks noChangeAspect="1"/>
          </p:cNvSpPr>
          <p:nvPr/>
        </p:nvSpPr>
        <p:spPr bwMode="auto">
          <a:xfrm>
            <a:off x="5421889" y="3700969"/>
            <a:ext cx="250845" cy="70754"/>
          </a:xfrm>
          <a:custGeom>
            <a:avLst/>
            <a:gdLst/>
            <a:ahLst/>
            <a:cxnLst>
              <a:cxn ang="0">
                <a:pos x="54" y="11"/>
              </a:cxn>
              <a:cxn ang="0">
                <a:pos x="50" y="15"/>
              </a:cxn>
              <a:cxn ang="0">
                <a:pos x="4" y="15"/>
              </a:cxn>
              <a:cxn ang="0">
                <a:pos x="0" y="11"/>
              </a:cxn>
              <a:cxn ang="0">
                <a:pos x="0" y="4"/>
              </a:cxn>
              <a:cxn ang="0">
                <a:pos x="4" y="0"/>
              </a:cxn>
              <a:cxn ang="0">
                <a:pos x="50" y="0"/>
              </a:cxn>
              <a:cxn ang="0">
                <a:pos x="54" y="4"/>
              </a:cxn>
              <a:cxn ang="0">
                <a:pos x="54" y="11"/>
              </a:cxn>
            </a:cxnLst>
            <a:rect l="0" t="0" r="r" b="b"/>
            <a:pathLst>
              <a:path w="54" h="15">
                <a:moveTo>
                  <a:pt x="54" y="11"/>
                </a:moveTo>
                <a:cubicBezTo>
                  <a:pt x="54" y="13"/>
                  <a:pt x="52" y="15"/>
                  <a:pt x="50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3"/>
                  <a:pt x="0" y="11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4" y="2"/>
                  <a:pt x="54" y="4"/>
                </a:cubicBezTo>
                <a:lnTo>
                  <a:pt x="54" y="1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Freeform 29">
            <a:extLst>
              <a:ext uri="{FF2B5EF4-FFF2-40B4-BE49-F238E27FC236}">
                <a16:creationId xmlns:a16="http://schemas.microsoft.com/office/drawing/2014/main" id="{77E634B0-0430-5F45-ACB3-E14DCF89BB3F}"/>
              </a:ext>
            </a:extLst>
          </p:cNvPr>
          <p:cNvSpPr>
            <a:spLocks noChangeAspect="1"/>
          </p:cNvSpPr>
          <p:nvPr/>
        </p:nvSpPr>
        <p:spPr bwMode="auto">
          <a:xfrm>
            <a:off x="5448305" y="5106364"/>
            <a:ext cx="198015" cy="152798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7" name="Freeform 224">
            <a:extLst>
              <a:ext uri="{FF2B5EF4-FFF2-40B4-BE49-F238E27FC236}">
                <a16:creationId xmlns:a16="http://schemas.microsoft.com/office/drawing/2014/main" id="{6EDDD7CB-5ECC-684D-88F2-26C66A946530}"/>
              </a:ext>
            </a:extLst>
          </p:cNvPr>
          <p:cNvSpPr>
            <a:spLocks noChangeAspect="1"/>
          </p:cNvSpPr>
          <p:nvPr/>
        </p:nvSpPr>
        <p:spPr bwMode="auto">
          <a:xfrm>
            <a:off x="5421889" y="4666174"/>
            <a:ext cx="250845" cy="70754"/>
          </a:xfrm>
          <a:custGeom>
            <a:avLst/>
            <a:gdLst/>
            <a:ahLst/>
            <a:cxnLst>
              <a:cxn ang="0">
                <a:pos x="54" y="11"/>
              </a:cxn>
              <a:cxn ang="0">
                <a:pos x="50" y="15"/>
              </a:cxn>
              <a:cxn ang="0">
                <a:pos x="4" y="15"/>
              </a:cxn>
              <a:cxn ang="0">
                <a:pos x="0" y="11"/>
              </a:cxn>
              <a:cxn ang="0">
                <a:pos x="0" y="4"/>
              </a:cxn>
              <a:cxn ang="0">
                <a:pos x="4" y="0"/>
              </a:cxn>
              <a:cxn ang="0">
                <a:pos x="50" y="0"/>
              </a:cxn>
              <a:cxn ang="0">
                <a:pos x="54" y="4"/>
              </a:cxn>
              <a:cxn ang="0">
                <a:pos x="54" y="11"/>
              </a:cxn>
            </a:cxnLst>
            <a:rect l="0" t="0" r="r" b="b"/>
            <a:pathLst>
              <a:path w="54" h="15">
                <a:moveTo>
                  <a:pt x="54" y="11"/>
                </a:moveTo>
                <a:cubicBezTo>
                  <a:pt x="54" y="13"/>
                  <a:pt x="52" y="15"/>
                  <a:pt x="50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3"/>
                  <a:pt x="0" y="11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4" y="2"/>
                  <a:pt x="54" y="4"/>
                </a:cubicBezTo>
                <a:lnTo>
                  <a:pt x="54" y="1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64BAB777-BED8-1B48-B034-97798C090481}"/>
              </a:ext>
            </a:extLst>
          </p:cNvPr>
          <p:cNvSpPr>
            <a:spLocks noChangeAspect="1"/>
          </p:cNvSpPr>
          <p:nvPr/>
        </p:nvSpPr>
        <p:spPr bwMode="auto">
          <a:xfrm>
            <a:off x="8127561" y="2686201"/>
            <a:ext cx="198015" cy="152798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0F9DA936-B12C-FA4C-820A-9F62B1FF0C8E}"/>
              </a:ext>
            </a:extLst>
          </p:cNvPr>
          <p:cNvSpPr>
            <a:spLocks noChangeAspect="1"/>
          </p:cNvSpPr>
          <p:nvPr/>
        </p:nvSpPr>
        <p:spPr bwMode="auto">
          <a:xfrm>
            <a:off x="8127561" y="3142454"/>
            <a:ext cx="198015" cy="152350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FF8AA44-CB0D-EC49-9052-036AC5108EE6}"/>
              </a:ext>
            </a:extLst>
          </p:cNvPr>
          <p:cNvSpPr>
            <a:spLocks noChangeAspect="1"/>
          </p:cNvSpPr>
          <p:nvPr/>
        </p:nvSpPr>
        <p:spPr bwMode="auto">
          <a:xfrm>
            <a:off x="8127561" y="4104415"/>
            <a:ext cx="198015" cy="152798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1" name="Freeform 224">
            <a:extLst>
              <a:ext uri="{FF2B5EF4-FFF2-40B4-BE49-F238E27FC236}">
                <a16:creationId xmlns:a16="http://schemas.microsoft.com/office/drawing/2014/main" id="{0F4C286A-8DF4-8D48-9DC1-2D7DB67BDA33}"/>
              </a:ext>
            </a:extLst>
          </p:cNvPr>
          <p:cNvSpPr>
            <a:spLocks noChangeAspect="1"/>
          </p:cNvSpPr>
          <p:nvPr/>
        </p:nvSpPr>
        <p:spPr bwMode="auto">
          <a:xfrm>
            <a:off x="8101145" y="3700969"/>
            <a:ext cx="250845" cy="70754"/>
          </a:xfrm>
          <a:custGeom>
            <a:avLst/>
            <a:gdLst/>
            <a:ahLst/>
            <a:cxnLst>
              <a:cxn ang="0">
                <a:pos x="54" y="11"/>
              </a:cxn>
              <a:cxn ang="0">
                <a:pos x="50" y="15"/>
              </a:cxn>
              <a:cxn ang="0">
                <a:pos x="4" y="15"/>
              </a:cxn>
              <a:cxn ang="0">
                <a:pos x="0" y="11"/>
              </a:cxn>
              <a:cxn ang="0">
                <a:pos x="0" y="4"/>
              </a:cxn>
              <a:cxn ang="0">
                <a:pos x="4" y="0"/>
              </a:cxn>
              <a:cxn ang="0">
                <a:pos x="50" y="0"/>
              </a:cxn>
              <a:cxn ang="0">
                <a:pos x="54" y="4"/>
              </a:cxn>
              <a:cxn ang="0">
                <a:pos x="54" y="11"/>
              </a:cxn>
            </a:cxnLst>
            <a:rect l="0" t="0" r="r" b="b"/>
            <a:pathLst>
              <a:path w="54" h="15">
                <a:moveTo>
                  <a:pt x="54" y="11"/>
                </a:moveTo>
                <a:cubicBezTo>
                  <a:pt x="54" y="13"/>
                  <a:pt x="52" y="15"/>
                  <a:pt x="50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3"/>
                  <a:pt x="0" y="11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4" y="2"/>
                  <a:pt x="54" y="4"/>
                </a:cubicBezTo>
                <a:lnTo>
                  <a:pt x="54" y="1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Freeform 29">
            <a:extLst>
              <a:ext uri="{FF2B5EF4-FFF2-40B4-BE49-F238E27FC236}">
                <a16:creationId xmlns:a16="http://schemas.microsoft.com/office/drawing/2014/main" id="{2367E7D1-DD07-1E4D-A635-83E60304803E}"/>
              </a:ext>
            </a:extLst>
          </p:cNvPr>
          <p:cNvSpPr>
            <a:spLocks noChangeAspect="1"/>
          </p:cNvSpPr>
          <p:nvPr/>
        </p:nvSpPr>
        <p:spPr bwMode="auto">
          <a:xfrm>
            <a:off x="8127561" y="5106364"/>
            <a:ext cx="198015" cy="152798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3" name="Freeform 224">
            <a:extLst>
              <a:ext uri="{FF2B5EF4-FFF2-40B4-BE49-F238E27FC236}">
                <a16:creationId xmlns:a16="http://schemas.microsoft.com/office/drawing/2014/main" id="{B1D22B96-D5C6-6F4B-8800-7F3190661FFA}"/>
              </a:ext>
            </a:extLst>
          </p:cNvPr>
          <p:cNvSpPr>
            <a:spLocks noChangeAspect="1"/>
          </p:cNvSpPr>
          <p:nvPr/>
        </p:nvSpPr>
        <p:spPr bwMode="auto">
          <a:xfrm>
            <a:off x="8101145" y="4666174"/>
            <a:ext cx="250845" cy="70754"/>
          </a:xfrm>
          <a:custGeom>
            <a:avLst/>
            <a:gdLst/>
            <a:ahLst/>
            <a:cxnLst>
              <a:cxn ang="0">
                <a:pos x="54" y="11"/>
              </a:cxn>
              <a:cxn ang="0">
                <a:pos x="50" y="15"/>
              </a:cxn>
              <a:cxn ang="0">
                <a:pos x="4" y="15"/>
              </a:cxn>
              <a:cxn ang="0">
                <a:pos x="0" y="11"/>
              </a:cxn>
              <a:cxn ang="0">
                <a:pos x="0" y="4"/>
              </a:cxn>
              <a:cxn ang="0">
                <a:pos x="4" y="0"/>
              </a:cxn>
              <a:cxn ang="0">
                <a:pos x="50" y="0"/>
              </a:cxn>
              <a:cxn ang="0">
                <a:pos x="54" y="4"/>
              </a:cxn>
              <a:cxn ang="0">
                <a:pos x="54" y="11"/>
              </a:cxn>
            </a:cxnLst>
            <a:rect l="0" t="0" r="r" b="b"/>
            <a:pathLst>
              <a:path w="54" h="15">
                <a:moveTo>
                  <a:pt x="54" y="11"/>
                </a:moveTo>
                <a:cubicBezTo>
                  <a:pt x="54" y="13"/>
                  <a:pt x="52" y="15"/>
                  <a:pt x="50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3"/>
                  <a:pt x="0" y="11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4" y="2"/>
                  <a:pt x="54" y="4"/>
                </a:cubicBezTo>
                <a:lnTo>
                  <a:pt x="54" y="1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76033061-11B8-4144-B395-A497A7C581FC}"/>
              </a:ext>
            </a:extLst>
          </p:cNvPr>
          <p:cNvSpPr>
            <a:spLocks noChangeAspect="1"/>
          </p:cNvSpPr>
          <p:nvPr/>
        </p:nvSpPr>
        <p:spPr bwMode="auto">
          <a:xfrm>
            <a:off x="10791119" y="3652542"/>
            <a:ext cx="198015" cy="152798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5" name="Freeform 224">
            <a:extLst>
              <a:ext uri="{FF2B5EF4-FFF2-40B4-BE49-F238E27FC236}">
                <a16:creationId xmlns:a16="http://schemas.microsoft.com/office/drawing/2014/main" id="{A129C68C-D303-504E-BF9D-BFDDACC1CC08}"/>
              </a:ext>
            </a:extLst>
          </p:cNvPr>
          <p:cNvSpPr>
            <a:spLocks noChangeAspect="1"/>
          </p:cNvSpPr>
          <p:nvPr/>
        </p:nvSpPr>
        <p:spPr bwMode="auto">
          <a:xfrm>
            <a:off x="10791120" y="2727223"/>
            <a:ext cx="250845" cy="70754"/>
          </a:xfrm>
          <a:custGeom>
            <a:avLst/>
            <a:gdLst/>
            <a:ahLst/>
            <a:cxnLst>
              <a:cxn ang="0">
                <a:pos x="54" y="11"/>
              </a:cxn>
              <a:cxn ang="0">
                <a:pos x="50" y="15"/>
              </a:cxn>
              <a:cxn ang="0">
                <a:pos x="4" y="15"/>
              </a:cxn>
              <a:cxn ang="0">
                <a:pos x="0" y="11"/>
              </a:cxn>
              <a:cxn ang="0">
                <a:pos x="0" y="4"/>
              </a:cxn>
              <a:cxn ang="0">
                <a:pos x="4" y="0"/>
              </a:cxn>
              <a:cxn ang="0">
                <a:pos x="50" y="0"/>
              </a:cxn>
              <a:cxn ang="0">
                <a:pos x="54" y="4"/>
              </a:cxn>
              <a:cxn ang="0">
                <a:pos x="54" y="11"/>
              </a:cxn>
            </a:cxnLst>
            <a:rect l="0" t="0" r="r" b="b"/>
            <a:pathLst>
              <a:path w="54" h="15">
                <a:moveTo>
                  <a:pt x="54" y="11"/>
                </a:moveTo>
                <a:cubicBezTo>
                  <a:pt x="54" y="13"/>
                  <a:pt x="52" y="15"/>
                  <a:pt x="50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3"/>
                  <a:pt x="0" y="11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4" y="2"/>
                  <a:pt x="54" y="4"/>
                </a:cubicBezTo>
                <a:lnTo>
                  <a:pt x="54" y="1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EF75A195-E023-9C47-9416-24961DDB9C48}"/>
              </a:ext>
            </a:extLst>
          </p:cNvPr>
          <p:cNvSpPr>
            <a:spLocks noChangeAspect="1"/>
          </p:cNvSpPr>
          <p:nvPr/>
        </p:nvSpPr>
        <p:spPr bwMode="auto">
          <a:xfrm>
            <a:off x="10791119" y="4625152"/>
            <a:ext cx="198015" cy="152798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7" name="Freeform 29">
            <a:extLst>
              <a:ext uri="{FF2B5EF4-FFF2-40B4-BE49-F238E27FC236}">
                <a16:creationId xmlns:a16="http://schemas.microsoft.com/office/drawing/2014/main" id="{2DF68CD5-2AC1-8843-82D1-8A193E196C4C}"/>
              </a:ext>
            </a:extLst>
          </p:cNvPr>
          <p:cNvSpPr>
            <a:spLocks noChangeAspect="1"/>
          </p:cNvSpPr>
          <p:nvPr/>
        </p:nvSpPr>
        <p:spPr bwMode="auto">
          <a:xfrm>
            <a:off x="10817534" y="3142454"/>
            <a:ext cx="198015" cy="152350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8" name="Freeform 224">
            <a:extLst>
              <a:ext uri="{FF2B5EF4-FFF2-40B4-BE49-F238E27FC236}">
                <a16:creationId xmlns:a16="http://schemas.microsoft.com/office/drawing/2014/main" id="{9E707D06-E0FE-9749-B6CB-4E3D225A5307}"/>
              </a:ext>
            </a:extLst>
          </p:cNvPr>
          <p:cNvSpPr>
            <a:spLocks noChangeAspect="1"/>
          </p:cNvSpPr>
          <p:nvPr/>
        </p:nvSpPr>
        <p:spPr bwMode="auto">
          <a:xfrm>
            <a:off x="10791120" y="4172605"/>
            <a:ext cx="250845" cy="70754"/>
          </a:xfrm>
          <a:custGeom>
            <a:avLst/>
            <a:gdLst/>
            <a:ahLst/>
            <a:cxnLst>
              <a:cxn ang="0">
                <a:pos x="54" y="11"/>
              </a:cxn>
              <a:cxn ang="0">
                <a:pos x="50" y="15"/>
              </a:cxn>
              <a:cxn ang="0">
                <a:pos x="4" y="15"/>
              </a:cxn>
              <a:cxn ang="0">
                <a:pos x="0" y="11"/>
              </a:cxn>
              <a:cxn ang="0">
                <a:pos x="0" y="4"/>
              </a:cxn>
              <a:cxn ang="0">
                <a:pos x="4" y="0"/>
              </a:cxn>
              <a:cxn ang="0">
                <a:pos x="50" y="0"/>
              </a:cxn>
              <a:cxn ang="0">
                <a:pos x="54" y="4"/>
              </a:cxn>
              <a:cxn ang="0">
                <a:pos x="54" y="11"/>
              </a:cxn>
            </a:cxnLst>
            <a:rect l="0" t="0" r="r" b="b"/>
            <a:pathLst>
              <a:path w="54" h="15">
                <a:moveTo>
                  <a:pt x="54" y="11"/>
                </a:moveTo>
                <a:cubicBezTo>
                  <a:pt x="54" y="13"/>
                  <a:pt x="52" y="15"/>
                  <a:pt x="50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3"/>
                  <a:pt x="0" y="11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4" y="2"/>
                  <a:pt x="54" y="4"/>
                </a:cubicBezTo>
                <a:lnTo>
                  <a:pt x="54" y="1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565087-7BD9-4847-864E-0429093B92CB}"/>
              </a:ext>
            </a:extLst>
          </p:cNvPr>
          <p:cNvGrpSpPr>
            <a:grpSpLocks noChangeAspect="1"/>
          </p:cNvGrpSpPr>
          <p:nvPr/>
        </p:nvGrpSpPr>
        <p:grpSpPr>
          <a:xfrm>
            <a:off x="5977930" y="1268811"/>
            <a:ext cx="236140" cy="62506"/>
            <a:chOff x="3469621" y="1357388"/>
            <a:chExt cx="506185" cy="133990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78EB402D-F533-3B4E-9968-6E11D29E7179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8FB73083-913A-E949-A523-FCA7C26B4012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B6032C08-F659-5A4B-B800-88ECC3CFEAF1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8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DED13-03CE-8F43-8EC0-D03E7602A598}"/>
              </a:ext>
            </a:extLst>
          </p:cNvPr>
          <p:cNvSpPr txBox="1"/>
          <p:nvPr/>
        </p:nvSpPr>
        <p:spPr>
          <a:xfrm>
            <a:off x="3295547" y="2671758"/>
            <a:ext cx="4661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INFOGRAPHIC</a:t>
            </a:r>
            <a:endParaRPr lang="en-US" sz="60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409F5-5620-2340-8017-94C96E5E8240}"/>
              </a:ext>
            </a:extLst>
          </p:cNvPr>
          <p:cNvGrpSpPr/>
          <p:nvPr/>
        </p:nvGrpSpPr>
        <p:grpSpPr>
          <a:xfrm>
            <a:off x="2737254" y="2933940"/>
            <a:ext cx="506185" cy="491297"/>
            <a:chOff x="9650186" y="669471"/>
            <a:chExt cx="1110342" cy="107768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C1B684A-AC31-E74F-8273-EC58CC892327}"/>
                </a:ext>
              </a:extLst>
            </p:cNvPr>
            <p:cNvSpPr/>
            <p:nvPr/>
          </p:nvSpPr>
          <p:spPr>
            <a:xfrm>
              <a:off x="9650186" y="669471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FC107DE-A69C-6749-98FC-0139B7DE03BC}"/>
                </a:ext>
              </a:extLst>
            </p:cNvPr>
            <p:cNvSpPr/>
            <p:nvPr/>
          </p:nvSpPr>
          <p:spPr>
            <a:xfrm>
              <a:off x="10058400" y="669471"/>
              <a:ext cx="293914" cy="29391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DE9F162-45EC-BA40-9DED-3622317BB9A2}"/>
                </a:ext>
              </a:extLst>
            </p:cNvPr>
            <p:cNvSpPr/>
            <p:nvPr/>
          </p:nvSpPr>
          <p:spPr>
            <a:xfrm>
              <a:off x="10466614" y="669471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777F26-A844-A746-BA1B-2CBC7AB262F8}"/>
                </a:ext>
              </a:extLst>
            </p:cNvPr>
            <p:cNvSpPr/>
            <p:nvPr/>
          </p:nvSpPr>
          <p:spPr>
            <a:xfrm>
              <a:off x="9650186" y="1061357"/>
              <a:ext cx="293914" cy="29391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1CE70B8-62B0-F94D-862B-0C083AB1D67B}"/>
                </a:ext>
              </a:extLst>
            </p:cNvPr>
            <p:cNvSpPr/>
            <p:nvPr/>
          </p:nvSpPr>
          <p:spPr>
            <a:xfrm>
              <a:off x="10058400" y="1061357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968F8F-6C66-E244-A5FD-DCE4AD191A22}"/>
                </a:ext>
              </a:extLst>
            </p:cNvPr>
            <p:cNvSpPr/>
            <p:nvPr/>
          </p:nvSpPr>
          <p:spPr>
            <a:xfrm>
              <a:off x="10466614" y="1061357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6F6238D-4826-5149-8D07-E284DCB8AB2D}"/>
                </a:ext>
              </a:extLst>
            </p:cNvPr>
            <p:cNvSpPr/>
            <p:nvPr/>
          </p:nvSpPr>
          <p:spPr>
            <a:xfrm>
              <a:off x="9650186" y="1453242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20AC38D-37C8-E043-8EB9-CB00BF4E7306}"/>
                </a:ext>
              </a:extLst>
            </p:cNvPr>
            <p:cNvSpPr/>
            <p:nvPr/>
          </p:nvSpPr>
          <p:spPr>
            <a:xfrm>
              <a:off x="10058400" y="1453242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710F5FC-7B74-334E-868C-A5B6C3074059}"/>
                </a:ext>
              </a:extLst>
            </p:cNvPr>
            <p:cNvSpPr/>
            <p:nvPr/>
          </p:nvSpPr>
          <p:spPr>
            <a:xfrm>
              <a:off x="10466614" y="1453242"/>
              <a:ext cx="293914" cy="29391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A4E4DF-4DCE-2B48-B194-084D2B15AFCC}"/>
              </a:ext>
            </a:extLst>
          </p:cNvPr>
          <p:cNvGrpSpPr/>
          <p:nvPr/>
        </p:nvGrpSpPr>
        <p:grpSpPr>
          <a:xfrm>
            <a:off x="760013" y="1016825"/>
            <a:ext cx="4594656" cy="4459518"/>
            <a:chOff x="9650186" y="669471"/>
            <a:chExt cx="1110342" cy="1077685"/>
          </a:xfrm>
          <a:noFill/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D5BC4CA-5A72-C045-B03E-0D02EF816E09}"/>
                </a:ext>
              </a:extLst>
            </p:cNvPr>
            <p:cNvSpPr/>
            <p:nvPr/>
          </p:nvSpPr>
          <p:spPr>
            <a:xfrm>
              <a:off x="9650186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9BED1FB-8CFB-3D46-B17D-05582B369FD7}"/>
                </a:ext>
              </a:extLst>
            </p:cNvPr>
            <p:cNvSpPr/>
            <p:nvPr/>
          </p:nvSpPr>
          <p:spPr>
            <a:xfrm>
              <a:off x="10058400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FD2FEA-13CF-394D-A77D-4C88CA850F28}"/>
                </a:ext>
              </a:extLst>
            </p:cNvPr>
            <p:cNvSpPr/>
            <p:nvPr/>
          </p:nvSpPr>
          <p:spPr>
            <a:xfrm>
              <a:off x="10466614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6409165-45C8-6947-BB10-5A9BA99E263D}"/>
                </a:ext>
              </a:extLst>
            </p:cNvPr>
            <p:cNvSpPr/>
            <p:nvPr/>
          </p:nvSpPr>
          <p:spPr>
            <a:xfrm>
              <a:off x="9650186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4046F1A-8DF6-F74A-BE18-CF15ADDD1651}"/>
                </a:ext>
              </a:extLst>
            </p:cNvPr>
            <p:cNvSpPr/>
            <p:nvPr/>
          </p:nvSpPr>
          <p:spPr>
            <a:xfrm>
              <a:off x="10058400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3F4EFCB-DF4D-3E4C-A067-CA9F809CD62E}"/>
                </a:ext>
              </a:extLst>
            </p:cNvPr>
            <p:cNvSpPr/>
            <p:nvPr/>
          </p:nvSpPr>
          <p:spPr>
            <a:xfrm>
              <a:off x="10466614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F02F29B-BC68-CF4A-BFD6-C00B953A2F82}"/>
                </a:ext>
              </a:extLst>
            </p:cNvPr>
            <p:cNvSpPr/>
            <p:nvPr/>
          </p:nvSpPr>
          <p:spPr>
            <a:xfrm>
              <a:off x="9650186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21C08EE-E97F-BD43-B66C-61F4990CB86E}"/>
                </a:ext>
              </a:extLst>
            </p:cNvPr>
            <p:cNvSpPr/>
            <p:nvPr/>
          </p:nvSpPr>
          <p:spPr>
            <a:xfrm>
              <a:off x="10058400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6128934-88C5-9F4B-A15F-543166431E27}"/>
                </a:ext>
              </a:extLst>
            </p:cNvPr>
            <p:cNvSpPr/>
            <p:nvPr/>
          </p:nvSpPr>
          <p:spPr>
            <a:xfrm>
              <a:off x="10466614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529AEA8-1F52-234E-86B9-90AEF543A13F}"/>
              </a:ext>
            </a:extLst>
          </p:cNvPr>
          <p:cNvSpPr/>
          <p:nvPr/>
        </p:nvSpPr>
        <p:spPr>
          <a:xfrm>
            <a:off x="2731456" y="3629459"/>
            <a:ext cx="4949504" cy="439975"/>
          </a:xfrm>
          <a:prstGeom prst="roundRect">
            <a:avLst>
              <a:gd name="adj" fmla="val 8485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360000"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+mj-lt"/>
              </a:rPr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0182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6B644D-CA2A-6D49-92D2-5405E6134D42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276943-5E50-BF45-A2FD-9ACE9A06C6DB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0454-A808-544A-832B-4806B70E512C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514ACAB-8417-1149-9D1E-B2025DB3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B63DB-8712-0445-8B89-8E7174EA88A9}"/>
              </a:ext>
            </a:extLst>
          </p:cNvPr>
          <p:cNvSpPr txBox="1"/>
          <p:nvPr/>
        </p:nvSpPr>
        <p:spPr>
          <a:xfrm>
            <a:off x="663744" y="1793491"/>
            <a:ext cx="383438" cy="3737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4.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5.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6.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7.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8.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76B6D-3CBD-FC42-A3AA-650995860C53}"/>
              </a:ext>
            </a:extLst>
          </p:cNvPr>
          <p:cNvSpPr txBox="1"/>
          <p:nvPr/>
        </p:nvSpPr>
        <p:spPr>
          <a:xfrm>
            <a:off x="967112" y="1793491"/>
            <a:ext cx="2695702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2000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id-ID" sz="2000" dirty="0">
                <a:solidFill>
                  <a:schemeClr val="tx1">
                    <a:lumMod val="75000"/>
                  </a:schemeClr>
                </a:solidFill>
              </a:rPr>
              <a:t>Mission &amp; Vision</a:t>
            </a:r>
          </a:p>
          <a:p>
            <a:pPr>
              <a:lnSpc>
                <a:spcPct val="150000"/>
              </a:lnSpc>
            </a:pPr>
            <a:r>
              <a:rPr lang="id-ID" sz="2000" dirty="0">
                <a:solidFill>
                  <a:schemeClr val="tx1">
                    <a:lumMod val="75000"/>
                  </a:schemeClr>
                </a:solidFill>
              </a:rPr>
              <a:t>Our Services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id-ID" sz="2000" dirty="0">
                <a:solidFill>
                  <a:schemeClr val="tx1">
                    <a:lumMod val="75000"/>
                  </a:schemeClr>
                </a:solidFill>
              </a:rPr>
              <a:t>Company Profile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id-ID" sz="2000" dirty="0">
                <a:solidFill>
                  <a:schemeClr val="tx1">
                    <a:lumMod val="75000"/>
                  </a:schemeClr>
                </a:solidFill>
              </a:rPr>
              <a:t>Project Portfolio 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Our Team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id-ID" sz="2000" dirty="0">
                <a:solidFill>
                  <a:schemeClr val="tx1">
                    <a:lumMod val="75000"/>
                  </a:schemeClr>
                </a:solidFill>
              </a:rPr>
              <a:t>Our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Offices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Q&amp;As / Closing Speech</a:t>
            </a:r>
            <a:endParaRPr lang="en-US" sz="2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80831B-9B9C-A74F-B5DF-1EED88E77D90}"/>
              </a:ext>
            </a:extLst>
          </p:cNvPr>
          <p:cNvGrpSpPr/>
          <p:nvPr/>
        </p:nvGrpSpPr>
        <p:grpSpPr>
          <a:xfrm>
            <a:off x="2183476" y="2166773"/>
            <a:ext cx="4000811" cy="3204279"/>
            <a:chOff x="2144564" y="2166773"/>
            <a:chExt cx="4000811" cy="320427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53574A-0A4C-E344-AE9D-09716DBBB300}"/>
                </a:ext>
              </a:extLst>
            </p:cNvPr>
            <p:cNvCxnSpPr/>
            <p:nvPr/>
          </p:nvCxnSpPr>
          <p:spPr>
            <a:xfrm>
              <a:off x="2426950" y="2166773"/>
              <a:ext cx="3718425" cy="0"/>
            </a:xfrm>
            <a:prstGeom prst="line">
              <a:avLst/>
            </a:prstGeom>
            <a:ln w="31750" cap="rnd">
              <a:solidFill>
                <a:schemeClr val="tx1">
                  <a:alpha val="45000"/>
                </a:schemeClr>
              </a:solidFill>
              <a:prstDash val="sysDot"/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583A6A-3845-F74C-B584-BD2203303726}"/>
                </a:ext>
              </a:extLst>
            </p:cNvPr>
            <p:cNvCxnSpPr>
              <a:cxnSpLocks/>
            </p:cNvCxnSpPr>
            <p:nvPr/>
          </p:nvCxnSpPr>
          <p:spPr>
            <a:xfrm>
              <a:off x="2867026" y="2624527"/>
              <a:ext cx="3278349" cy="0"/>
            </a:xfrm>
            <a:prstGeom prst="line">
              <a:avLst/>
            </a:prstGeom>
            <a:ln w="31750" cap="rnd">
              <a:solidFill>
                <a:schemeClr val="tx1">
                  <a:alpha val="45000"/>
                </a:schemeClr>
              </a:solidFill>
              <a:prstDash val="sysDot"/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FB0259-F4FF-4B4B-9BB4-293D7D80C9E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950" y="3082281"/>
              <a:ext cx="3718425" cy="0"/>
            </a:xfrm>
            <a:prstGeom prst="line">
              <a:avLst/>
            </a:prstGeom>
            <a:ln w="31750" cap="rnd">
              <a:solidFill>
                <a:schemeClr val="tx1">
                  <a:alpha val="45000"/>
                </a:schemeClr>
              </a:solidFill>
              <a:prstDash val="sysDot"/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406C9C-7CA1-9F46-8833-CB119153BC37}"/>
                </a:ext>
              </a:extLst>
            </p:cNvPr>
            <p:cNvCxnSpPr>
              <a:cxnSpLocks/>
            </p:cNvCxnSpPr>
            <p:nvPr/>
          </p:nvCxnSpPr>
          <p:spPr>
            <a:xfrm>
              <a:off x="2867026" y="3540035"/>
              <a:ext cx="3278349" cy="0"/>
            </a:xfrm>
            <a:prstGeom prst="line">
              <a:avLst/>
            </a:prstGeom>
            <a:ln w="31750" cap="rnd">
              <a:solidFill>
                <a:schemeClr val="tx1">
                  <a:alpha val="45000"/>
                </a:schemeClr>
              </a:solidFill>
              <a:prstDash val="sysDot"/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45960-0A01-C54D-8BA7-C1C528BED9DA}"/>
                </a:ext>
              </a:extLst>
            </p:cNvPr>
            <p:cNvCxnSpPr>
              <a:cxnSpLocks/>
            </p:cNvCxnSpPr>
            <p:nvPr/>
          </p:nvCxnSpPr>
          <p:spPr>
            <a:xfrm>
              <a:off x="2867026" y="3997789"/>
              <a:ext cx="3278349" cy="0"/>
            </a:xfrm>
            <a:prstGeom prst="line">
              <a:avLst/>
            </a:prstGeom>
            <a:ln w="31750" cap="rnd">
              <a:solidFill>
                <a:schemeClr val="tx1">
                  <a:alpha val="45000"/>
                </a:schemeClr>
              </a:solidFill>
              <a:prstDash val="sysDot"/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5DC0B6-B330-2948-8F92-B71C92AFA14D}"/>
                </a:ext>
              </a:extLst>
            </p:cNvPr>
            <p:cNvCxnSpPr>
              <a:cxnSpLocks/>
            </p:cNvCxnSpPr>
            <p:nvPr/>
          </p:nvCxnSpPr>
          <p:spPr>
            <a:xfrm>
              <a:off x="2144564" y="4455543"/>
              <a:ext cx="4000811" cy="0"/>
            </a:xfrm>
            <a:prstGeom prst="line">
              <a:avLst/>
            </a:prstGeom>
            <a:ln w="31750" cap="rnd">
              <a:solidFill>
                <a:schemeClr val="tx1">
                  <a:alpha val="45000"/>
                </a:schemeClr>
              </a:solidFill>
              <a:prstDash val="sysDot"/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5981A0-187F-BF45-B23D-C3BED7F18A0F}"/>
                </a:ext>
              </a:extLst>
            </p:cNvPr>
            <p:cNvCxnSpPr>
              <a:cxnSpLocks/>
            </p:cNvCxnSpPr>
            <p:nvPr/>
          </p:nvCxnSpPr>
          <p:spPr>
            <a:xfrm>
              <a:off x="2322181" y="4913297"/>
              <a:ext cx="3823194" cy="0"/>
            </a:xfrm>
            <a:prstGeom prst="line">
              <a:avLst/>
            </a:prstGeom>
            <a:ln w="31750" cap="rnd">
              <a:solidFill>
                <a:schemeClr val="tx1">
                  <a:alpha val="45000"/>
                </a:schemeClr>
              </a:solidFill>
              <a:prstDash val="sysDot"/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33A2F-9EAD-5741-BC7C-FF9545FEA780}"/>
                </a:ext>
              </a:extLst>
            </p:cNvPr>
            <p:cNvCxnSpPr>
              <a:cxnSpLocks/>
            </p:cNvCxnSpPr>
            <p:nvPr/>
          </p:nvCxnSpPr>
          <p:spPr>
            <a:xfrm>
              <a:off x="3479983" y="5371052"/>
              <a:ext cx="2665392" cy="0"/>
            </a:xfrm>
            <a:prstGeom prst="line">
              <a:avLst/>
            </a:prstGeom>
            <a:ln w="31750" cap="rnd">
              <a:solidFill>
                <a:schemeClr val="tx1">
                  <a:alpha val="45000"/>
                </a:schemeClr>
              </a:solidFill>
              <a:prstDash val="sysDot"/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BA67283-9CF8-8D46-8AA4-DC2A652DA61B}"/>
              </a:ext>
            </a:extLst>
          </p:cNvPr>
          <p:cNvSpPr txBox="1"/>
          <p:nvPr/>
        </p:nvSpPr>
        <p:spPr>
          <a:xfrm>
            <a:off x="6227276" y="1793491"/>
            <a:ext cx="444352" cy="3737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17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22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25</a:t>
            </a: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51339485-6C62-534A-A745-FE71A4C6D3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8D576F6-B777-904A-8209-783982DC9A57}"/>
              </a:ext>
            </a:extLst>
          </p:cNvPr>
          <p:cNvSpPr txBox="1"/>
          <p:nvPr/>
        </p:nvSpPr>
        <p:spPr>
          <a:xfrm>
            <a:off x="5246280" y="960994"/>
            <a:ext cx="169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2494E725-9627-A24A-9278-2846200E4380}"/>
              </a:ext>
            </a:extLst>
          </p:cNvPr>
          <p:cNvSpPr txBox="1">
            <a:spLocks/>
          </p:cNvSpPr>
          <p:nvPr/>
        </p:nvSpPr>
        <p:spPr>
          <a:xfrm>
            <a:off x="4231533" y="468870"/>
            <a:ext cx="3728936" cy="7287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n-lt"/>
              </a:rPr>
              <a:t>TABLE OF </a:t>
            </a:r>
            <a:r>
              <a:rPr lang="en-US" sz="3200" dirty="0">
                <a:solidFill>
                  <a:schemeClr val="tx2"/>
                </a:solidFill>
              </a:rPr>
              <a:t>CONTENT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553C4D-8F8E-3645-8825-97719875B1A2}"/>
              </a:ext>
            </a:extLst>
          </p:cNvPr>
          <p:cNvGrpSpPr>
            <a:grpSpLocks noChangeAspect="1"/>
          </p:cNvGrpSpPr>
          <p:nvPr/>
        </p:nvGrpSpPr>
        <p:grpSpPr>
          <a:xfrm>
            <a:off x="5977930" y="1288267"/>
            <a:ext cx="236140" cy="62506"/>
            <a:chOff x="3469621" y="1357388"/>
            <a:chExt cx="506185" cy="13399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986D835-B6FD-104F-932D-CFE382EF11EC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24E82697-83FC-6C4A-AFD9-5A84154EC06C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54CB8D0-D915-494A-B200-F13A4C9444DD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377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56ADA88-80D3-4CF4-8DB2-1880F2531E86}"/>
              </a:ext>
            </a:extLst>
          </p:cNvPr>
          <p:cNvGrpSpPr/>
          <p:nvPr/>
        </p:nvGrpSpPr>
        <p:grpSpPr>
          <a:xfrm>
            <a:off x="2442109" y="2240868"/>
            <a:ext cx="1661228" cy="2107998"/>
            <a:chOff x="4881042" y="4481736"/>
            <a:chExt cx="3322455" cy="421599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DB4F9DE-0303-7245-8B99-E400454E19EA}"/>
                </a:ext>
              </a:extLst>
            </p:cNvPr>
            <p:cNvSpPr/>
            <p:nvPr/>
          </p:nvSpPr>
          <p:spPr>
            <a:xfrm>
              <a:off x="4881042" y="6991894"/>
              <a:ext cx="1673053" cy="1673053"/>
            </a:xfrm>
            <a:custGeom>
              <a:avLst/>
              <a:gdLst>
                <a:gd name="connsiteX0" fmla="*/ 7144 w 276225"/>
                <a:gd name="connsiteY0" fmla="*/ 127540 h 276225"/>
                <a:gd name="connsiteX1" fmla="*/ 274511 w 276225"/>
                <a:gd name="connsiteY1" fmla="*/ 272796 h 276225"/>
                <a:gd name="connsiteX2" fmla="*/ 274511 w 276225"/>
                <a:gd name="connsiteY2" fmla="*/ 7144 h 276225"/>
                <a:gd name="connsiteX3" fmla="*/ 7144 w 276225"/>
                <a:gd name="connsiteY3" fmla="*/ 1275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76225">
                  <a:moveTo>
                    <a:pt x="7144" y="127540"/>
                  </a:moveTo>
                  <a:lnTo>
                    <a:pt x="274511" y="272796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4AD7B-8618-C64D-9210-F443732D083C}"/>
                </a:ext>
              </a:extLst>
            </p:cNvPr>
            <p:cNvSpPr/>
            <p:nvPr/>
          </p:nvSpPr>
          <p:spPr>
            <a:xfrm>
              <a:off x="4881042" y="6991894"/>
              <a:ext cx="1673053" cy="1096138"/>
            </a:xfrm>
            <a:custGeom>
              <a:avLst/>
              <a:gdLst>
                <a:gd name="connsiteX0" fmla="*/ 7144 w 276225"/>
                <a:gd name="connsiteY0" fmla="*/ 127540 h 180975"/>
                <a:gd name="connsiteX1" fmla="*/ 274511 w 276225"/>
                <a:gd name="connsiteY1" fmla="*/ 181928 h 180975"/>
                <a:gd name="connsiteX2" fmla="*/ 274511 w 276225"/>
                <a:gd name="connsiteY2" fmla="*/ 7144 h 180975"/>
                <a:gd name="connsiteX3" fmla="*/ 7144 w 276225"/>
                <a:gd name="connsiteY3" fmla="*/ 12754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180975">
                  <a:moveTo>
                    <a:pt x="7144" y="127540"/>
                  </a:moveTo>
                  <a:lnTo>
                    <a:pt x="274511" y="181928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6D1B44-D4BF-2146-9D7F-E9CF7C568D2E}"/>
                </a:ext>
              </a:extLst>
            </p:cNvPr>
            <p:cNvSpPr/>
            <p:nvPr/>
          </p:nvSpPr>
          <p:spPr>
            <a:xfrm>
              <a:off x="4894066" y="7024678"/>
              <a:ext cx="1673053" cy="1673053"/>
            </a:xfrm>
            <a:custGeom>
              <a:avLst/>
              <a:gdLst>
                <a:gd name="connsiteX0" fmla="*/ 7144 w 276225"/>
                <a:gd name="connsiteY0" fmla="*/ 127540 h 276225"/>
                <a:gd name="connsiteX1" fmla="*/ 274511 w 276225"/>
                <a:gd name="connsiteY1" fmla="*/ 272796 h 276225"/>
                <a:gd name="connsiteX2" fmla="*/ 274511 w 276225"/>
                <a:gd name="connsiteY2" fmla="*/ 7144 h 276225"/>
                <a:gd name="connsiteX3" fmla="*/ 7144 w 276225"/>
                <a:gd name="connsiteY3" fmla="*/ 1275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76225">
                  <a:moveTo>
                    <a:pt x="7144" y="127540"/>
                  </a:moveTo>
                  <a:lnTo>
                    <a:pt x="274511" y="272796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7D563BE-1CC9-534A-A192-B34E0E5EE711}"/>
                </a:ext>
              </a:extLst>
            </p:cNvPr>
            <p:cNvSpPr/>
            <p:nvPr/>
          </p:nvSpPr>
          <p:spPr>
            <a:xfrm>
              <a:off x="4881042" y="4481736"/>
              <a:ext cx="3288416" cy="3288414"/>
            </a:xfrm>
            <a:custGeom>
              <a:avLst/>
              <a:gdLst>
                <a:gd name="connsiteX0" fmla="*/ 143351 w 542925"/>
                <a:gd name="connsiteY0" fmla="*/ 7144 h 542925"/>
                <a:gd name="connsiteX1" fmla="*/ 405765 w 542925"/>
                <a:gd name="connsiteY1" fmla="*/ 7144 h 542925"/>
                <a:gd name="connsiteX2" fmla="*/ 541973 w 542925"/>
                <a:gd name="connsiteY2" fmla="*/ 143351 h 542925"/>
                <a:gd name="connsiteX3" fmla="*/ 541973 w 542925"/>
                <a:gd name="connsiteY3" fmla="*/ 541973 h 542925"/>
                <a:gd name="connsiteX4" fmla="*/ 541973 w 542925"/>
                <a:gd name="connsiteY4" fmla="*/ 541973 h 542925"/>
                <a:gd name="connsiteX5" fmla="*/ 7144 w 542925"/>
                <a:gd name="connsiteY5" fmla="*/ 541973 h 542925"/>
                <a:gd name="connsiteX6" fmla="*/ 7144 w 542925"/>
                <a:gd name="connsiteY6" fmla="*/ 541973 h 542925"/>
                <a:gd name="connsiteX7" fmla="*/ 7144 w 542925"/>
                <a:gd name="connsiteY7" fmla="*/ 143351 h 542925"/>
                <a:gd name="connsiteX8" fmla="*/ 143351 w 542925"/>
                <a:gd name="connsiteY8" fmla="*/ 714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925" h="542925">
                  <a:moveTo>
                    <a:pt x="143351" y="7144"/>
                  </a:moveTo>
                  <a:lnTo>
                    <a:pt x="405765" y="7144"/>
                  </a:lnTo>
                  <a:cubicBezTo>
                    <a:pt x="480990" y="7144"/>
                    <a:pt x="541973" y="68126"/>
                    <a:pt x="541973" y="143351"/>
                  </a:cubicBezTo>
                  <a:lnTo>
                    <a:pt x="541973" y="541973"/>
                  </a:lnTo>
                  <a:lnTo>
                    <a:pt x="541973" y="541973"/>
                  </a:lnTo>
                  <a:lnTo>
                    <a:pt x="7144" y="541973"/>
                  </a:lnTo>
                  <a:lnTo>
                    <a:pt x="7144" y="541973"/>
                  </a:lnTo>
                  <a:lnTo>
                    <a:pt x="7144" y="143351"/>
                  </a:lnTo>
                  <a:cubicBezTo>
                    <a:pt x="7144" y="68126"/>
                    <a:pt x="68126" y="7144"/>
                    <a:pt x="143351" y="714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2AE6A9B-5D9F-F846-AB68-27123CCD396A}"/>
                </a:ext>
              </a:extLst>
            </p:cNvPr>
            <p:cNvSpPr/>
            <p:nvPr/>
          </p:nvSpPr>
          <p:spPr>
            <a:xfrm>
              <a:off x="6761209" y="4481736"/>
              <a:ext cx="1442288" cy="1442287"/>
            </a:xfrm>
            <a:custGeom>
              <a:avLst/>
              <a:gdLst>
                <a:gd name="connsiteX0" fmla="*/ 95345 w 238125"/>
                <a:gd name="connsiteY0" fmla="*/ 7144 h 238125"/>
                <a:gd name="connsiteX1" fmla="*/ 11811 w 238125"/>
                <a:gd name="connsiteY1" fmla="*/ 7144 h 238125"/>
                <a:gd name="connsiteX2" fmla="*/ 7144 w 238125"/>
                <a:gd name="connsiteY2" fmla="*/ 48197 h 238125"/>
                <a:gd name="connsiteX3" fmla="*/ 192786 w 238125"/>
                <a:gd name="connsiteY3" fmla="*/ 233839 h 238125"/>
                <a:gd name="connsiteX4" fmla="*/ 231553 w 238125"/>
                <a:gd name="connsiteY4" fmla="*/ 229743 h 238125"/>
                <a:gd name="connsiteX5" fmla="*/ 231553 w 238125"/>
                <a:gd name="connsiteY5" fmla="*/ 143351 h 238125"/>
                <a:gd name="connsiteX6" fmla="*/ 95345 w 238125"/>
                <a:gd name="connsiteY6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" h="238125">
                  <a:moveTo>
                    <a:pt x="95345" y="7144"/>
                  </a:moveTo>
                  <a:lnTo>
                    <a:pt x="11811" y="7144"/>
                  </a:lnTo>
                  <a:cubicBezTo>
                    <a:pt x="8708" y="20607"/>
                    <a:pt x="7142" y="34380"/>
                    <a:pt x="7144" y="48197"/>
                  </a:cubicBezTo>
                  <a:cubicBezTo>
                    <a:pt x="7144" y="150724"/>
                    <a:pt x="90259" y="233839"/>
                    <a:pt x="192786" y="233839"/>
                  </a:cubicBezTo>
                  <a:cubicBezTo>
                    <a:pt x="205816" y="233841"/>
                    <a:pt x="218811" y="232468"/>
                    <a:pt x="231553" y="229743"/>
                  </a:cubicBezTo>
                  <a:lnTo>
                    <a:pt x="231553" y="143351"/>
                  </a:lnTo>
                  <a:cubicBezTo>
                    <a:pt x="231553" y="68126"/>
                    <a:pt x="170571" y="7144"/>
                    <a:pt x="95345" y="714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DB3A2E-DE7E-4B01-BC9D-91C3CECD3C0E}"/>
              </a:ext>
            </a:extLst>
          </p:cNvPr>
          <p:cNvGrpSpPr/>
          <p:nvPr/>
        </p:nvGrpSpPr>
        <p:grpSpPr>
          <a:xfrm>
            <a:off x="4324296" y="2240868"/>
            <a:ext cx="1661224" cy="2091606"/>
            <a:chOff x="8645417" y="4481736"/>
            <a:chExt cx="3322448" cy="418321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9D3A6ED-27B4-8848-8F83-7DE60D37C73B}"/>
                </a:ext>
              </a:extLst>
            </p:cNvPr>
            <p:cNvSpPr/>
            <p:nvPr/>
          </p:nvSpPr>
          <p:spPr>
            <a:xfrm>
              <a:off x="8645417" y="6991894"/>
              <a:ext cx="1673053" cy="1673053"/>
            </a:xfrm>
            <a:custGeom>
              <a:avLst/>
              <a:gdLst>
                <a:gd name="connsiteX0" fmla="*/ 7144 w 276225"/>
                <a:gd name="connsiteY0" fmla="*/ 127540 h 276225"/>
                <a:gd name="connsiteX1" fmla="*/ 274511 w 276225"/>
                <a:gd name="connsiteY1" fmla="*/ 272796 h 276225"/>
                <a:gd name="connsiteX2" fmla="*/ 274511 w 276225"/>
                <a:gd name="connsiteY2" fmla="*/ 7144 h 276225"/>
                <a:gd name="connsiteX3" fmla="*/ 7144 w 276225"/>
                <a:gd name="connsiteY3" fmla="*/ 1275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76225">
                  <a:moveTo>
                    <a:pt x="7144" y="127540"/>
                  </a:moveTo>
                  <a:lnTo>
                    <a:pt x="274511" y="272796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1448A65-93A3-C34A-A0DF-5D0088E655B9}"/>
                </a:ext>
              </a:extLst>
            </p:cNvPr>
            <p:cNvSpPr/>
            <p:nvPr/>
          </p:nvSpPr>
          <p:spPr>
            <a:xfrm>
              <a:off x="8645417" y="6991894"/>
              <a:ext cx="1673053" cy="1096138"/>
            </a:xfrm>
            <a:custGeom>
              <a:avLst/>
              <a:gdLst>
                <a:gd name="connsiteX0" fmla="*/ 7144 w 276225"/>
                <a:gd name="connsiteY0" fmla="*/ 127540 h 180975"/>
                <a:gd name="connsiteX1" fmla="*/ 274511 w 276225"/>
                <a:gd name="connsiteY1" fmla="*/ 181928 h 180975"/>
                <a:gd name="connsiteX2" fmla="*/ 274511 w 276225"/>
                <a:gd name="connsiteY2" fmla="*/ 7144 h 180975"/>
                <a:gd name="connsiteX3" fmla="*/ 7144 w 276225"/>
                <a:gd name="connsiteY3" fmla="*/ 12754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180975">
                  <a:moveTo>
                    <a:pt x="7144" y="127540"/>
                  </a:moveTo>
                  <a:lnTo>
                    <a:pt x="274511" y="181928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5ECAAA7-8CB7-0E47-91FA-64F264605D80}"/>
                </a:ext>
              </a:extLst>
            </p:cNvPr>
            <p:cNvSpPr/>
            <p:nvPr/>
          </p:nvSpPr>
          <p:spPr>
            <a:xfrm>
              <a:off x="8645417" y="6991894"/>
              <a:ext cx="1673053" cy="1673053"/>
            </a:xfrm>
            <a:custGeom>
              <a:avLst/>
              <a:gdLst>
                <a:gd name="connsiteX0" fmla="*/ 7144 w 276225"/>
                <a:gd name="connsiteY0" fmla="*/ 127540 h 276225"/>
                <a:gd name="connsiteX1" fmla="*/ 274511 w 276225"/>
                <a:gd name="connsiteY1" fmla="*/ 272796 h 276225"/>
                <a:gd name="connsiteX2" fmla="*/ 274511 w 276225"/>
                <a:gd name="connsiteY2" fmla="*/ 7144 h 276225"/>
                <a:gd name="connsiteX3" fmla="*/ 7144 w 276225"/>
                <a:gd name="connsiteY3" fmla="*/ 1275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76225">
                  <a:moveTo>
                    <a:pt x="7144" y="127540"/>
                  </a:moveTo>
                  <a:lnTo>
                    <a:pt x="274511" y="272796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2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B0199FE-6D92-3747-88B6-B4E4FD042F1F}"/>
                </a:ext>
              </a:extLst>
            </p:cNvPr>
            <p:cNvSpPr/>
            <p:nvPr/>
          </p:nvSpPr>
          <p:spPr>
            <a:xfrm>
              <a:off x="8645417" y="4481736"/>
              <a:ext cx="3288416" cy="3288414"/>
            </a:xfrm>
            <a:custGeom>
              <a:avLst/>
              <a:gdLst>
                <a:gd name="connsiteX0" fmla="*/ 143351 w 542925"/>
                <a:gd name="connsiteY0" fmla="*/ 7144 h 542925"/>
                <a:gd name="connsiteX1" fmla="*/ 405765 w 542925"/>
                <a:gd name="connsiteY1" fmla="*/ 7144 h 542925"/>
                <a:gd name="connsiteX2" fmla="*/ 541973 w 542925"/>
                <a:gd name="connsiteY2" fmla="*/ 143351 h 542925"/>
                <a:gd name="connsiteX3" fmla="*/ 541973 w 542925"/>
                <a:gd name="connsiteY3" fmla="*/ 541973 h 542925"/>
                <a:gd name="connsiteX4" fmla="*/ 541973 w 542925"/>
                <a:gd name="connsiteY4" fmla="*/ 541973 h 542925"/>
                <a:gd name="connsiteX5" fmla="*/ 7144 w 542925"/>
                <a:gd name="connsiteY5" fmla="*/ 541973 h 542925"/>
                <a:gd name="connsiteX6" fmla="*/ 7144 w 542925"/>
                <a:gd name="connsiteY6" fmla="*/ 541973 h 542925"/>
                <a:gd name="connsiteX7" fmla="*/ 7144 w 542925"/>
                <a:gd name="connsiteY7" fmla="*/ 143351 h 542925"/>
                <a:gd name="connsiteX8" fmla="*/ 143351 w 542925"/>
                <a:gd name="connsiteY8" fmla="*/ 714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925" h="542925">
                  <a:moveTo>
                    <a:pt x="143351" y="7144"/>
                  </a:moveTo>
                  <a:lnTo>
                    <a:pt x="405765" y="7144"/>
                  </a:lnTo>
                  <a:cubicBezTo>
                    <a:pt x="480990" y="7144"/>
                    <a:pt x="541973" y="68126"/>
                    <a:pt x="541973" y="143351"/>
                  </a:cubicBezTo>
                  <a:lnTo>
                    <a:pt x="541973" y="541973"/>
                  </a:lnTo>
                  <a:lnTo>
                    <a:pt x="541973" y="541973"/>
                  </a:lnTo>
                  <a:lnTo>
                    <a:pt x="7144" y="541973"/>
                  </a:lnTo>
                  <a:lnTo>
                    <a:pt x="7144" y="541973"/>
                  </a:lnTo>
                  <a:lnTo>
                    <a:pt x="7144" y="143351"/>
                  </a:lnTo>
                  <a:cubicBezTo>
                    <a:pt x="7144" y="68126"/>
                    <a:pt x="68126" y="7144"/>
                    <a:pt x="143351" y="7144"/>
                  </a:cubicBez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2"/>
                </a:gs>
              </a:gsLst>
              <a:lin ang="0" scaled="0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D4FD4EF-742A-1C43-BB74-010BB5AB808D}"/>
                </a:ext>
              </a:extLst>
            </p:cNvPr>
            <p:cNvSpPr/>
            <p:nvPr/>
          </p:nvSpPr>
          <p:spPr>
            <a:xfrm>
              <a:off x="10525577" y="4481736"/>
              <a:ext cx="1442288" cy="1442287"/>
            </a:xfrm>
            <a:custGeom>
              <a:avLst/>
              <a:gdLst>
                <a:gd name="connsiteX0" fmla="*/ 95345 w 238125"/>
                <a:gd name="connsiteY0" fmla="*/ 7144 h 238125"/>
                <a:gd name="connsiteX1" fmla="*/ 11716 w 238125"/>
                <a:gd name="connsiteY1" fmla="*/ 7144 h 238125"/>
                <a:gd name="connsiteX2" fmla="*/ 7144 w 238125"/>
                <a:gd name="connsiteY2" fmla="*/ 48197 h 238125"/>
                <a:gd name="connsiteX3" fmla="*/ 192789 w 238125"/>
                <a:gd name="connsiteY3" fmla="*/ 233836 h 238125"/>
                <a:gd name="connsiteX4" fmla="*/ 231553 w 238125"/>
                <a:gd name="connsiteY4" fmla="*/ 229743 h 238125"/>
                <a:gd name="connsiteX5" fmla="*/ 231553 w 238125"/>
                <a:gd name="connsiteY5" fmla="*/ 143351 h 238125"/>
                <a:gd name="connsiteX6" fmla="*/ 95345 w 238125"/>
                <a:gd name="connsiteY6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" h="238125">
                  <a:moveTo>
                    <a:pt x="95345" y="7144"/>
                  </a:moveTo>
                  <a:lnTo>
                    <a:pt x="11716" y="7144"/>
                  </a:lnTo>
                  <a:cubicBezTo>
                    <a:pt x="8691" y="20619"/>
                    <a:pt x="7158" y="34386"/>
                    <a:pt x="7144" y="48197"/>
                  </a:cubicBezTo>
                  <a:cubicBezTo>
                    <a:pt x="7145" y="150724"/>
                    <a:pt x="90262" y="233837"/>
                    <a:pt x="192789" y="233836"/>
                  </a:cubicBezTo>
                  <a:cubicBezTo>
                    <a:pt x="205818" y="233836"/>
                    <a:pt x="218811" y="232464"/>
                    <a:pt x="231553" y="229743"/>
                  </a:cubicBezTo>
                  <a:lnTo>
                    <a:pt x="231553" y="143351"/>
                  </a:lnTo>
                  <a:cubicBezTo>
                    <a:pt x="231553" y="68126"/>
                    <a:pt x="170571" y="7144"/>
                    <a:pt x="95345" y="714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F180D3-836D-41ED-A20A-9198438E67E9}"/>
              </a:ext>
            </a:extLst>
          </p:cNvPr>
          <p:cNvGrpSpPr/>
          <p:nvPr/>
        </p:nvGrpSpPr>
        <p:grpSpPr>
          <a:xfrm>
            <a:off x="6206480" y="2240868"/>
            <a:ext cx="1661228" cy="2091606"/>
            <a:chOff x="12409785" y="4481736"/>
            <a:chExt cx="3322455" cy="418321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95CF92D-03EC-C84C-A000-BF418239564B}"/>
                </a:ext>
              </a:extLst>
            </p:cNvPr>
            <p:cNvSpPr/>
            <p:nvPr/>
          </p:nvSpPr>
          <p:spPr>
            <a:xfrm>
              <a:off x="12409785" y="6991894"/>
              <a:ext cx="1673053" cy="1673053"/>
            </a:xfrm>
            <a:custGeom>
              <a:avLst/>
              <a:gdLst>
                <a:gd name="connsiteX0" fmla="*/ 7144 w 276225"/>
                <a:gd name="connsiteY0" fmla="*/ 127540 h 276225"/>
                <a:gd name="connsiteX1" fmla="*/ 274511 w 276225"/>
                <a:gd name="connsiteY1" fmla="*/ 272796 h 276225"/>
                <a:gd name="connsiteX2" fmla="*/ 274511 w 276225"/>
                <a:gd name="connsiteY2" fmla="*/ 7144 h 276225"/>
                <a:gd name="connsiteX3" fmla="*/ 7144 w 276225"/>
                <a:gd name="connsiteY3" fmla="*/ 1275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76225">
                  <a:moveTo>
                    <a:pt x="7144" y="127540"/>
                  </a:moveTo>
                  <a:lnTo>
                    <a:pt x="274511" y="272796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1364ADF-AB93-3A48-8556-D0BFB0E4B558}"/>
                </a:ext>
              </a:extLst>
            </p:cNvPr>
            <p:cNvSpPr/>
            <p:nvPr/>
          </p:nvSpPr>
          <p:spPr>
            <a:xfrm>
              <a:off x="12409785" y="6991894"/>
              <a:ext cx="1673053" cy="1096138"/>
            </a:xfrm>
            <a:custGeom>
              <a:avLst/>
              <a:gdLst>
                <a:gd name="connsiteX0" fmla="*/ 7144 w 276225"/>
                <a:gd name="connsiteY0" fmla="*/ 127540 h 180975"/>
                <a:gd name="connsiteX1" fmla="*/ 274511 w 276225"/>
                <a:gd name="connsiteY1" fmla="*/ 181928 h 180975"/>
                <a:gd name="connsiteX2" fmla="*/ 274511 w 276225"/>
                <a:gd name="connsiteY2" fmla="*/ 7144 h 180975"/>
                <a:gd name="connsiteX3" fmla="*/ 7144 w 276225"/>
                <a:gd name="connsiteY3" fmla="*/ 12754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180975">
                  <a:moveTo>
                    <a:pt x="7144" y="127540"/>
                  </a:moveTo>
                  <a:lnTo>
                    <a:pt x="274511" y="181928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EAACF90-6B35-9C4C-825C-B825B5742910}"/>
                </a:ext>
              </a:extLst>
            </p:cNvPr>
            <p:cNvSpPr/>
            <p:nvPr/>
          </p:nvSpPr>
          <p:spPr>
            <a:xfrm>
              <a:off x="12409785" y="6991894"/>
              <a:ext cx="1673053" cy="1673053"/>
            </a:xfrm>
            <a:custGeom>
              <a:avLst/>
              <a:gdLst>
                <a:gd name="connsiteX0" fmla="*/ 7144 w 276225"/>
                <a:gd name="connsiteY0" fmla="*/ 127540 h 276225"/>
                <a:gd name="connsiteX1" fmla="*/ 274511 w 276225"/>
                <a:gd name="connsiteY1" fmla="*/ 272796 h 276225"/>
                <a:gd name="connsiteX2" fmla="*/ 274511 w 276225"/>
                <a:gd name="connsiteY2" fmla="*/ 7144 h 276225"/>
                <a:gd name="connsiteX3" fmla="*/ 7144 w 276225"/>
                <a:gd name="connsiteY3" fmla="*/ 1275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76225">
                  <a:moveTo>
                    <a:pt x="7144" y="127540"/>
                  </a:moveTo>
                  <a:lnTo>
                    <a:pt x="274511" y="272796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gradFill>
              <a:gsLst>
                <a:gs pos="98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BBC66DC-4A85-144B-BC15-027453F0DC22}"/>
                </a:ext>
              </a:extLst>
            </p:cNvPr>
            <p:cNvSpPr/>
            <p:nvPr/>
          </p:nvSpPr>
          <p:spPr>
            <a:xfrm>
              <a:off x="12409785" y="4481736"/>
              <a:ext cx="3288416" cy="3288414"/>
            </a:xfrm>
            <a:custGeom>
              <a:avLst/>
              <a:gdLst>
                <a:gd name="connsiteX0" fmla="*/ 143351 w 542925"/>
                <a:gd name="connsiteY0" fmla="*/ 7144 h 542925"/>
                <a:gd name="connsiteX1" fmla="*/ 405765 w 542925"/>
                <a:gd name="connsiteY1" fmla="*/ 7144 h 542925"/>
                <a:gd name="connsiteX2" fmla="*/ 541973 w 542925"/>
                <a:gd name="connsiteY2" fmla="*/ 143351 h 542925"/>
                <a:gd name="connsiteX3" fmla="*/ 541972 w 542925"/>
                <a:gd name="connsiteY3" fmla="*/ 541973 h 542925"/>
                <a:gd name="connsiteX4" fmla="*/ 541972 w 542925"/>
                <a:gd name="connsiteY4" fmla="*/ 541973 h 542925"/>
                <a:gd name="connsiteX5" fmla="*/ 7144 w 542925"/>
                <a:gd name="connsiteY5" fmla="*/ 541973 h 542925"/>
                <a:gd name="connsiteX6" fmla="*/ 7144 w 542925"/>
                <a:gd name="connsiteY6" fmla="*/ 541973 h 542925"/>
                <a:gd name="connsiteX7" fmla="*/ 7144 w 542925"/>
                <a:gd name="connsiteY7" fmla="*/ 143351 h 542925"/>
                <a:gd name="connsiteX8" fmla="*/ 143351 w 542925"/>
                <a:gd name="connsiteY8" fmla="*/ 714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925" h="542925">
                  <a:moveTo>
                    <a:pt x="143351" y="7144"/>
                  </a:moveTo>
                  <a:lnTo>
                    <a:pt x="405765" y="7144"/>
                  </a:lnTo>
                  <a:cubicBezTo>
                    <a:pt x="480990" y="7144"/>
                    <a:pt x="541973" y="68126"/>
                    <a:pt x="541973" y="143351"/>
                  </a:cubicBezTo>
                  <a:lnTo>
                    <a:pt x="541972" y="541973"/>
                  </a:lnTo>
                  <a:lnTo>
                    <a:pt x="541972" y="541973"/>
                  </a:lnTo>
                  <a:lnTo>
                    <a:pt x="7144" y="541973"/>
                  </a:lnTo>
                  <a:lnTo>
                    <a:pt x="7144" y="541973"/>
                  </a:lnTo>
                  <a:lnTo>
                    <a:pt x="7144" y="143351"/>
                  </a:lnTo>
                  <a:cubicBezTo>
                    <a:pt x="7144" y="68126"/>
                    <a:pt x="68126" y="7144"/>
                    <a:pt x="143351" y="7144"/>
                  </a:cubicBezTo>
                  <a:close/>
                </a:path>
              </a:pathLst>
            </a:custGeom>
            <a:gradFill>
              <a:gsLst>
                <a:gs pos="98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B321312-5C0D-DB43-AFB7-CE6BBFC16CBB}"/>
                </a:ext>
              </a:extLst>
            </p:cNvPr>
            <p:cNvSpPr/>
            <p:nvPr/>
          </p:nvSpPr>
          <p:spPr>
            <a:xfrm>
              <a:off x="14289952" y="4481736"/>
              <a:ext cx="1442288" cy="1442287"/>
            </a:xfrm>
            <a:custGeom>
              <a:avLst/>
              <a:gdLst>
                <a:gd name="connsiteX0" fmla="*/ 95345 w 238125"/>
                <a:gd name="connsiteY0" fmla="*/ 7144 h 238125"/>
                <a:gd name="connsiteX1" fmla="*/ 11716 w 238125"/>
                <a:gd name="connsiteY1" fmla="*/ 7144 h 238125"/>
                <a:gd name="connsiteX2" fmla="*/ 7144 w 238125"/>
                <a:gd name="connsiteY2" fmla="*/ 48197 h 238125"/>
                <a:gd name="connsiteX3" fmla="*/ 192596 w 238125"/>
                <a:gd name="connsiteY3" fmla="*/ 233839 h 238125"/>
                <a:gd name="connsiteX4" fmla="*/ 192786 w 238125"/>
                <a:gd name="connsiteY4" fmla="*/ 233839 h 238125"/>
                <a:gd name="connsiteX5" fmla="*/ 231553 w 238125"/>
                <a:gd name="connsiteY5" fmla="*/ 229743 h 238125"/>
                <a:gd name="connsiteX6" fmla="*/ 231553 w 238125"/>
                <a:gd name="connsiteY6" fmla="*/ 143351 h 238125"/>
                <a:gd name="connsiteX7" fmla="*/ 95345 w 238125"/>
                <a:gd name="connsiteY7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125" h="238125">
                  <a:moveTo>
                    <a:pt x="95345" y="7144"/>
                  </a:moveTo>
                  <a:lnTo>
                    <a:pt x="11716" y="7144"/>
                  </a:lnTo>
                  <a:cubicBezTo>
                    <a:pt x="8691" y="20619"/>
                    <a:pt x="7158" y="34386"/>
                    <a:pt x="7144" y="48197"/>
                  </a:cubicBezTo>
                  <a:cubicBezTo>
                    <a:pt x="7091" y="150671"/>
                    <a:pt x="90121" y="233786"/>
                    <a:pt x="192596" y="233839"/>
                  </a:cubicBezTo>
                  <a:cubicBezTo>
                    <a:pt x="192659" y="233839"/>
                    <a:pt x="192723" y="233839"/>
                    <a:pt x="192786" y="233839"/>
                  </a:cubicBezTo>
                  <a:cubicBezTo>
                    <a:pt x="205816" y="233831"/>
                    <a:pt x="218809" y="232458"/>
                    <a:pt x="231553" y="229743"/>
                  </a:cubicBezTo>
                  <a:lnTo>
                    <a:pt x="231553" y="143351"/>
                  </a:lnTo>
                  <a:cubicBezTo>
                    <a:pt x="231553" y="68126"/>
                    <a:pt x="170570" y="7144"/>
                    <a:pt x="95345" y="714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46BCE5-4709-4D9A-BA56-666FB44B4EAA}"/>
              </a:ext>
            </a:extLst>
          </p:cNvPr>
          <p:cNvGrpSpPr/>
          <p:nvPr/>
        </p:nvGrpSpPr>
        <p:grpSpPr>
          <a:xfrm>
            <a:off x="8088664" y="2240868"/>
            <a:ext cx="1661228" cy="2091606"/>
            <a:chOff x="16174153" y="4481736"/>
            <a:chExt cx="3322455" cy="4183211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BB653F-C655-5649-A339-D7E4EA24AB4A}"/>
                </a:ext>
              </a:extLst>
            </p:cNvPr>
            <p:cNvSpPr/>
            <p:nvPr/>
          </p:nvSpPr>
          <p:spPr>
            <a:xfrm>
              <a:off x="16174153" y="6991894"/>
              <a:ext cx="1673053" cy="1673053"/>
            </a:xfrm>
            <a:custGeom>
              <a:avLst/>
              <a:gdLst>
                <a:gd name="connsiteX0" fmla="*/ 7144 w 276225"/>
                <a:gd name="connsiteY0" fmla="*/ 127540 h 276225"/>
                <a:gd name="connsiteX1" fmla="*/ 274511 w 276225"/>
                <a:gd name="connsiteY1" fmla="*/ 272796 h 276225"/>
                <a:gd name="connsiteX2" fmla="*/ 274511 w 276225"/>
                <a:gd name="connsiteY2" fmla="*/ 7144 h 276225"/>
                <a:gd name="connsiteX3" fmla="*/ 7144 w 276225"/>
                <a:gd name="connsiteY3" fmla="*/ 1275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76225">
                  <a:moveTo>
                    <a:pt x="7144" y="127540"/>
                  </a:moveTo>
                  <a:lnTo>
                    <a:pt x="274511" y="272796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772D519-F759-8343-B50A-86E28AB7244E}"/>
                </a:ext>
              </a:extLst>
            </p:cNvPr>
            <p:cNvSpPr/>
            <p:nvPr/>
          </p:nvSpPr>
          <p:spPr>
            <a:xfrm>
              <a:off x="16174153" y="6991894"/>
              <a:ext cx="1673053" cy="1096138"/>
            </a:xfrm>
            <a:custGeom>
              <a:avLst/>
              <a:gdLst>
                <a:gd name="connsiteX0" fmla="*/ 7144 w 276225"/>
                <a:gd name="connsiteY0" fmla="*/ 127540 h 180975"/>
                <a:gd name="connsiteX1" fmla="*/ 274511 w 276225"/>
                <a:gd name="connsiteY1" fmla="*/ 181928 h 180975"/>
                <a:gd name="connsiteX2" fmla="*/ 274511 w 276225"/>
                <a:gd name="connsiteY2" fmla="*/ 7144 h 180975"/>
                <a:gd name="connsiteX3" fmla="*/ 7144 w 276225"/>
                <a:gd name="connsiteY3" fmla="*/ 12754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180975">
                  <a:moveTo>
                    <a:pt x="7144" y="127540"/>
                  </a:moveTo>
                  <a:lnTo>
                    <a:pt x="274511" y="181928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7C52647-AD9B-094D-85E6-13EF84B3F9FC}"/>
                </a:ext>
              </a:extLst>
            </p:cNvPr>
            <p:cNvSpPr/>
            <p:nvPr/>
          </p:nvSpPr>
          <p:spPr>
            <a:xfrm>
              <a:off x="16174153" y="6991894"/>
              <a:ext cx="1673053" cy="1673053"/>
            </a:xfrm>
            <a:custGeom>
              <a:avLst/>
              <a:gdLst>
                <a:gd name="connsiteX0" fmla="*/ 7144 w 276225"/>
                <a:gd name="connsiteY0" fmla="*/ 127540 h 276225"/>
                <a:gd name="connsiteX1" fmla="*/ 274511 w 276225"/>
                <a:gd name="connsiteY1" fmla="*/ 272796 h 276225"/>
                <a:gd name="connsiteX2" fmla="*/ 274511 w 276225"/>
                <a:gd name="connsiteY2" fmla="*/ 7144 h 276225"/>
                <a:gd name="connsiteX3" fmla="*/ 7144 w 276225"/>
                <a:gd name="connsiteY3" fmla="*/ 1275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76225">
                  <a:moveTo>
                    <a:pt x="7144" y="127540"/>
                  </a:moveTo>
                  <a:lnTo>
                    <a:pt x="274511" y="272796"/>
                  </a:lnTo>
                  <a:lnTo>
                    <a:pt x="274511" y="7144"/>
                  </a:lnTo>
                  <a:lnTo>
                    <a:pt x="7144" y="127540"/>
                  </a:lnTo>
                  <a:close/>
                </a:path>
              </a:pathLst>
            </a:custGeom>
            <a:gradFill>
              <a:gsLst>
                <a:gs pos="98000">
                  <a:schemeClr val="accent5"/>
                </a:gs>
                <a:gs pos="0">
                  <a:schemeClr val="accent4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B57EDFC-09DA-A749-BC69-4CD8040E9BDB}"/>
                </a:ext>
              </a:extLst>
            </p:cNvPr>
            <p:cNvSpPr/>
            <p:nvPr/>
          </p:nvSpPr>
          <p:spPr>
            <a:xfrm>
              <a:off x="16174153" y="4481736"/>
              <a:ext cx="3288416" cy="3288414"/>
            </a:xfrm>
            <a:custGeom>
              <a:avLst/>
              <a:gdLst>
                <a:gd name="connsiteX0" fmla="*/ 142875 w 542925"/>
                <a:gd name="connsiteY0" fmla="*/ 7144 h 542925"/>
                <a:gd name="connsiteX1" fmla="*/ 405765 w 542925"/>
                <a:gd name="connsiteY1" fmla="*/ 7144 h 542925"/>
                <a:gd name="connsiteX2" fmla="*/ 541973 w 542925"/>
                <a:gd name="connsiteY2" fmla="*/ 143351 h 542925"/>
                <a:gd name="connsiteX3" fmla="*/ 541972 w 542925"/>
                <a:gd name="connsiteY3" fmla="*/ 541973 h 542925"/>
                <a:gd name="connsiteX4" fmla="*/ 541972 w 542925"/>
                <a:gd name="connsiteY4" fmla="*/ 541973 h 542925"/>
                <a:gd name="connsiteX5" fmla="*/ 7144 w 542925"/>
                <a:gd name="connsiteY5" fmla="*/ 541973 h 542925"/>
                <a:gd name="connsiteX6" fmla="*/ 7144 w 542925"/>
                <a:gd name="connsiteY6" fmla="*/ 541973 h 542925"/>
                <a:gd name="connsiteX7" fmla="*/ 7144 w 542925"/>
                <a:gd name="connsiteY7" fmla="*/ 143351 h 542925"/>
                <a:gd name="connsiteX8" fmla="*/ 142875 w 542925"/>
                <a:gd name="connsiteY8" fmla="*/ 714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925" h="542925">
                  <a:moveTo>
                    <a:pt x="142875" y="7144"/>
                  </a:moveTo>
                  <a:lnTo>
                    <a:pt x="405765" y="7144"/>
                  </a:lnTo>
                  <a:cubicBezTo>
                    <a:pt x="480990" y="7144"/>
                    <a:pt x="541973" y="68126"/>
                    <a:pt x="541973" y="143351"/>
                  </a:cubicBezTo>
                  <a:lnTo>
                    <a:pt x="541972" y="541973"/>
                  </a:lnTo>
                  <a:lnTo>
                    <a:pt x="541972" y="541973"/>
                  </a:lnTo>
                  <a:lnTo>
                    <a:pt x="7144" y="541973"/>
                  </a:lnTo>
                  <a:lnTo>
                    <a:pt x="7144" y="541973"/>
                  </a:lnTo>
                  <a:lnTo>
                    <a:pt x="7144" y="143351"/>
                  </a:lnTo>
                  <a:cubicBezTo>
                    <a:pt x="7143" y="68312"/>
                    <a:pt x="67836" y="7406"/>
                    <a:pt x="142875" y="7144"/>
                  </a:cubicBezTo>
                  <a:close/>
                </a:path>
              </a:pathLst>
            </a:custGeom>
            <a:gradFill>
              <a:gsLst>
                <a:gs pos="98000">
                  <a:schemeClr val="accent5"/>
                </a:gs>
                <a:gs pos="0">
                  <a:schemeClr val="accent4"/>
                </a:gs>
              </a:gsLst>
              <a:lin ang="0" scaled="0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F961831-65F6-F748-9FB3-08A639AEA553}"/>
                </a:ext>
              </a:extLst>
            </p:cNvPr>
            <p:cNvSpPr/>
            <p:nvPr/>
          </p:nvSpPr>
          <p:spPr>
            <a:xfrm>
              <a:off x="18054320" y="4481736"/>
              <a:ext cx="1442288" cy="1442287"/>
            </a:xfrm>
            <a:custGeom>
              <a:avLst/>
              <a:gdLst>
                <a:gd name="connsiteX0" fmla="*/ 95345 w 238125"/>
                <a:gd name="connsiteY0" fmla="*/ 7144 h 238125"/>
                <a:gd name="connsiteX1" fmla="*/ 11716 w 238125"/>
                <a:gd name="connsiteY1" fmla="*/ 7144 h 238125"/>
                <a:gd name="connsiteX2" fmla="*/ 7144 w 238125"/>
                <a:gd name="connsiteY2" fmla="*/ 48197 h 238125"/>
                <a:gd name="connsiteX3" fmla="*/ 192596 w 238125"/>
                <a:gd name="connsiteY3" fmla="*/ 233839 h 238125"/>
                <a:gd name="connsiteX4" fmla="*/ 192691 w 238125"/>
                <a:gd name="connsiteY4" fmla="*/ 233839 h 238125"/>
                <a:gd name="connsiteX5" fmla="*/ 231553 w 238125"/>
                <a:gd name="connsiteY5" fmla="*/ 229743 h 238125"/>
                <a:gd name="connsiteX6" fmla="*/ 231553 w 238125"/>
                <a:gd name="connsiteY6" fmla="*/ 143351 h 238125"/>
                <a:gd name="connsiteX7" fmla="*/ 95345 w 238125"/>
                <a:gd name="connsiteY7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125" h="238125">
                  <a:moveTo>
                    <a:pt x="95345" y="7144"/>
                  </a:moveTo>
                  <a:lnTo>
                    <a:pt x="11716" y="7144"/>
                  </a:lnTo>
                  <a:cubicBezTo>
                    <a:pt x="8691" y="20619"/>
                    <a:pt x="7158" y="34386"/>
                    <a:pt x="7144" y="48197"/>
                  </a:cubicBezTo>
                  <a:cubicBezTo>
                    <a:pt x="7091" y="150671"/>
                    <a:pt x="90121" y="233786"/>
                    <a:pt x="192596" y="233839"/>
                  </a:cubicBezTo>
                  <a:cubicBezTo>
                    <a:pt x="192627" y="233839"/>
                    <a:pt x="192659" y="233839"/>
                    <a:pt x="192691" y="233839"/>
                  </a:cubicBezTo>
                  <a:cubicBezTo>
                    <a:pt x="205752" y="233836"/>
                    <a:pt x="218778" y="232463"/>
                    <a:pt x="231553" y="229743"/>
                  </a:cubicBezTo>
                  <a:lnTo>
                    <a:pt x="231553" y="143351"/>
                  </a:lnTo>
                  <a:cubicBezTo>
                    <a:pt x="231553" y="68126"/>
                    <a:pt x="170570" y="7144"/>
                    <a:pt x="95345" y="714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b="1" dirty="0">
                <a:latin typeface="Raleway SemiBold" panose="020B0503030101060003" pitchFamily="34" charset="77"/>
              </a:endParaRPr>
            </a:p>
          </p:txBody>
        </p: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281A0F3D-B378-A647-9C67-325D7CD26774}"/>
              </a:ext>
            </a:extLst>
          </p:cNvPr>
          <p:cNvSpPr>
            <a:spLocks noChangeAspect="1"/>
          </p:cNvSpPr>
          <p:nvPr/>
        </p:nvSpPr>
        <p:spPr>
          <a:xfrm>
            <a:off x="2953025" y="4399453"/>
            <a:ext cx="614299" cy="614299"/>
          </a:xfrm>
          <a:custGeom>
            <a:avLst/>
            <a:gdLst>
              <a:gd name="connsiteX0" fmla="*/ 149257 w 152400"/>
              <a:gd name="connsiteY0" fmla="*/ 78200 h 152400"/>
              <a:gd name="connsiteX1" fmla="*/ 78200 w 152400"/>
              <a:gd name="connsiteY1" fmla="*/ 149257 h 152400"/>
              <a:gd name="connsiteX2" fmla="*/ 7144 w 152400"/>
              <a:gd name="connsiteY2" fmla="*/ 78200 h 152400"/>
              <a:gd name="connsiteX3" fmla="*/ 78200 w 152400"/>
              <a:gd name="connsiteY3" fmla="*/ 7144 h 152400"/>
              <a:gd name="connsiteX4" fmla="*/ 149257 w 152400"/>
              <a:gd name="connsiteY4" fmla="*/ 78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49257" y="78200"/>
                </a:moveTo>
                <a:cubicBezTo>
                  <a:pt x="149257" y="117444"/>
                  <a:pt x="117444" y="149257"/>
                  <a:pt x="78200" y="149257"/>
                </a:cubicBezTo>
                <a:cubicBezTo>
                  <a:pt x="38957" y="149257"/>
                  <a:pt x="7144" y="117444"/>
                  <a:pt x="7144" y="78200"/>
                </a:cubicBezTo>
                <a:cubicBezTo>
                  <a:pt x="7144" y="38957"/>
                  <a:pt x="38957" y="7144"/>
                  <a:pt x="78200" y="7144"/>
                </a:cubicBezTo>
                <a:cubicBezTo>
                  <a:pt x="117444" y="7144"/>
                  <a:pt x="149257" y="38957"/>
                  <a:pt x="149257" y="782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A305830-0613-9C43-8722-9B6139ABF660}"/>
              </a:ext>
            </a:extLst>
          </p:cNvPr>
          <p:cNvSpPr>
            <a:spLocks noChangeAspect="1"/>
          </p:cNvSpPr>
          <p:nvPr/>
        </p:nvSpPr>
        <p:spPr>
          <a:xfrm>
            <a:off x="4839251" y="4399453"/>
            <a:ext cx="614299" cy="614299"/>
          </a:xfrm>
          <a:custGeom>
            <a:avLst/>
            <a:gdLst>
              <a:gd name="connsiteX0" fmla="*/ 149257 w 152400"/>
              <a:gd name="connsiteY0" fmla="*/ 78200 h 152400"/>
              <a:gd name="connsiteX1" fmla="*/ 78200 w 152400"/>
              <a:gd name="connsiteY1" fmla="*/ 149257 h 152400"/>
              <a:gd name="connsiteX2" fmla="*/ 7144 w 152400"/>
              <a:gd name="connsiteY2" fmla="*/ 78200 h 152400"/>
              <a:gd name="connsiteX3" fmla="*/ 78200 w 152400"/>
              <a:gd name="connsiteY3" fmla="*/ 7144 h 152400"/>
              <a:gd name="connsiteX4" fmla="*/ 149257 w 152400"/>
              <a:gd name="connsiteY4" fmla="*/ 78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49257" y="78200"/>
                </a:moveTo>
                <a:cubicBezTo>
                  <a:pt x="149257" y="117444"/>
                  <a:pt x="117444" y="149257"/>
                  <a:pt x="78200" y="149257"/>
                </a:cubicBezTo>
                <a:cubicBezTo>
                  <a:pt x="38957" y="149257"/>
                  <a:pt x="7144" y="117444"/>
                  <a:pt x="7144" y="78200"/>
                </a:cubicBezTo>
                <a:cubicBezTo>
                  <a:pt x="7144" y="38957"/>
                  <a:pt x="38957" y="7144"/>
                  <a:pt x="78200" y="7144"/>
                </a:cubicBezTo>
                <a:cubicBezTo>
                  <a:pt x="117444" y="7144"/>
                  <a:pt x="149257" y="38957"/>
                  <a:pt x="149257" y="782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4AE64931-C5B7-4F44-8167-8AC42657E7DA}"/>
              </a:ext>
            </a:extLst>
          </p:cNvPr>
          <p:cNvSpPr>
            <a:spLocks noChangeAspect="1"/>
          </p:cNvSpPr>
          <p:nvPr/>
        </p:nvSpPr>
        <p:spPr>
          <a:xfrm>
            <a:off x="6721435" y="4399453"/>
            <a:ext cx="614299" cy="614299"/>
          </a:xfrm>
          <a:custGeom>
            <a:avLst/>
            <a:gdLst>
              <a:gd name="connsiteX0" fmla="*/ 149257 w 152400"/>
              <a:gd name="connsiteY0" fmla="*/ 78200 h 152400"/>
              <a:gd name="connsiteX1" fmla="*/ 78200 w 152400"/>
              <a:gd name="connsiteY1" fmla="*/ 149257 h 152400"/>
              <a:gd name="connsiteX2" fmla="*/ 7144 w 152400"/>
              <a:gd name="connsiteY2" fmla="*/ 78200 h 152400"/>
              <a:gd name="connsiteX3" fmla="*/ 78200 w 152400"/>
              <a:gd name="connsiteY3" fmla="*/ 7144 h 152400"/>
              <a:gd name="connsiteX4" fmla="*/ 149257 w 152400"/>
              <a:gd name="connsiteY4" fmla="*/ 78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49257" y="78200"/>
                </a:moveTo>
                <a:cubicBezTo>
                  <a:pt x="149257" y="117444"/>
                  <a:pt x="117444" y="149257"/>
                  <a:pt x="78200" y="149257"/>
                </a:cubicBezTo>
                <a:cubicBezTo>
                  <a:pt x="38957" y="149257"/>
                  <a:pt x="7144" y="117444"/>
                  <a:pt x="7144" y="78200"/>
                </a:cubicBezTo>
                <a:cubicBezTo>
                  <a:pt x="7144" y="38957"/>
                  <a:pt x="38957" y="7144"/>
                  <a:pt x="78200" y="7144"/>
                </a:cubicBezTo>
                <a:cubicBezTo>
                  <a:pt x="117444" y="7144"/>
                  <a:pt x="149257" y="38957"/>
                  <a:pt x="149257" y="7820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C5D5A912-9B35-464F-B8F5-05627E83D93C}"/>
              </a:ext>
            </a:extLst>
          </p:cNvPr>
          <p:cNvSpPr>
            <a:spLocks noChangeAspect="1"/>
          </p:cNvSpPr>
          <p:nvPr/>
        </p:nvSpPr>
        <p:spPr>
          <a:xfrm>
            <a:off x="8603619" y="4399453"/>
            <a:ext cx="614299" cy="614299"/>
          </a:xfrm>
          <a:custGeom>
            <a:avLst/>
            <a:gdLst>
              <a:gd name="connsiteX0" fmla="*/ 149257 w 152400"/>
              <a:gd name="connsiteY0" fmla="*/ 78200 h 152400"/>
              <a:gd name="connsiteX1" fmla="*/ 78200 w 152400"/>
              <a:gd name="connsiteY1" fmla="*/ 149257 h 152400"/>
              <a:gd name="connsiteX2" fmla="*/ 7144 w 152400"/>
              <a:gd name="connsiteY2" fmla="*/ 78200 h 152400"/>
              <a:gd name="connsiteX3" fmla="*/ 78200 w 152400"/>
              <a:gd name="connsiteY3" fmla="*/ 7144 h 152400"/>
              <a:gd name="connsiteX4" fmla="*/ 149257 w 152400"/>
              <a:gd name="connsiteY4" fmla="*/ 78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49257" y="78200"/>
                </a:moveTo>
                <a:cubicBezTo>
                  <a:pt x="149257" y="117444"/>
                  <a:pt x="117444" y="149257"/>
                  <a:pt x="78200" y="149257"/>
                </a:cubicBezTo>
                <a:cubicBezTo>
                  <a:pt x="38957" y="149257"/>
                  <a:pt x="7144" y="117444"/>
                  <a:pt x="7144" y="78200"/>
                </a:cubicBezTo>
                <a:cubicBezTo>
                  <a:pt x="7144" y="38957"/>
                  <a:pt x="38957" y="7144"/>
                  <a:pt x="78200" y="7144"/>
                </a:cubicBezTo>
                <a:cubicBezTo>
                  <a:pt x="117444" y="7144"/>
                  <a:pt x="149257" y="38957"/>
                  <a:pt x="149257" y="78200"/>
                </a:cubicBezTo>
                <a:close/>
              </a:path>
            </a:pathLst>
          </a:custGeom>
          <a:gradFill>
            <a:gsLst>
              <a:gs pos="98000">
                <a:schemeClr val="accent5"/>
              </a:gs>
              <a:gs pos="0">
                <a:schemeClr val="accent4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DBDE53-08FB-034F-8B25-731D5E46C163}"/>
              </a:ext>
            </a:extLst>
          </p:cNvPr>
          <p:cNvSpPr txBox="1"/>
          <p:nvPr/>
        </p:nvSpPr>
        <p:spPr>
          <a:xfrm>
            <a:off x="2532473" y="5124832"/>
            <a:ext cx="146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421140-2344-8A48-B22B-5022B2059DAC}"/>
              </a:ext>
            </a:extLst>
          </p:cNvPr>
          <p:cNvSpPr/>
          <p:nvPr/>
        </p:nvSpPr>
        <p:spPr>
          <a:xfrm>
            <a:off x="2409905" y="5487615"/>
            <a:ext cx="1708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000" dirty="0">
              <a:latin typeface="Raleway Medium" panose="020B0503030101060003" pitchFamily="34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F8A384-B693-694B-A9F4-7A333724C713}"/>
              </a:ext>
            </a:extLst>
          </p:cNvPr>
          <p:cNvSpPr txBox="1"/>
          <p:nvPr/>
        </p:nvSpPr>
        <p:spPr>
          <a:xfrm>
            <a:off x="4446864" y="5124832"/>
            <a:ext cx="146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2C4E541-6F77-5648-827B-F06896049B03}"/>
              </a:ext>
            </a:extLst>
          </p:cNvPr>
          <p:cNvSpPr/>
          <p:nvPr/>
        </p:nvSpPr>
        <p:spPr>
          <a:xfrm>
            <a:off x="4324296" y="5487615"/>
            <a:ext cx="1708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000" dirty="0">
              <a:latin typeface="Raleway Medium" panose="020B0503030101060003" pitchFamily="34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F32BF1-5943-5545-9EAF-777213AFC221}"/>
              </a:ext>
            </a:extLst>
          </p:cNvPr>
          <p:cNvSpPr txBox="1"/>
          <p:nvPr/>
        </p:nvSpPr>
        <p:spPr>
          <a:xfrm>
            <a:off x="6329048" y="5124832"/>
            <a:ext cx="146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3A36EA-BF3F-374E-BA10-5914356C52DD}"/>
              </a:ext>
            </a:extLst>
          </p:cNvPr>
          <p:cNvSpPr/>
          <p:nvPr/>
        </p:nvSpPr>
        <p:spPr>
          <a:xfrm>
            <a:off x="6206480" y="5487615"/>
            <a:ext cx="1708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000" dirty="0">
              <a:latin typeface="Raleway Medium" panose="020B0503030101060003" pitchFamily="34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040D64-EE89-A047-97EB-E0F8A3E8BE42}"/>
              </a:ext>
            </a:extLst>
          </p:cNvPr>
          <p:cNvSpPr txBox="1"/>
          <p:nvPr/>
        </p:nvSpPr>
        <p:spPr>
          <a:xfrm>
            <a:off x="8211232" y="5124832"/>
            <a:ext cx="146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5EEEBB-AEEA-A449-A097-AC71BB2D02DA}"/>
              </a:ext>
            </a:extLst>
          </p:cNvPr>
          <p:cNvSpPr/>
          <p:nvPr/>
        </p:nvSpPr>
        <p:spPr>
          <a:xfrm>
            <a:off x="8088664" y="5487615"/>
            <a:ext cx="1708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000" dirty="0">
              <a:latin typeface="Raleway Medium" panose="020B0503030101060003" pitchFamily="34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757A20-7C21-394A-991A-5667E2EB3520}"/>
              </a:ext>
            </a:extLst>
          </p:cNvPr>
          <p:cNvSpPr txBox="1"/>
          <p:nvPr/>
        </p:nvSpPr>
        <p:spPr>
          <a:xfrm>
            <a:off x="3497344" y="2369413"/>
            <a:ext cx="4908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Raleway SemiBold" panose="020B0503030101060003" pitchFamily="34" charset="77"/>
              </a:rPr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ED5E1E-90FF-2E45-A6AA-D68924CA835B}"/>
              </a:ext>
            </a:extLst>
          </p:cNvPr>
          <p:cNvSpPr txBox="1"/>
          <p:nvPr/>
        </p:nvSpPr>
        <p:spPr>
          <a:xfrm>
            <a:off x="5370914" y="2369413"/>
            <a:ext cx="5132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Raleway SemiBold" panose="020B0503030101060003" pitchFamily="34" charset="77"/>
              </a:rPr>
              <a:t>02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894B3-D46E-DA40-BDA3-B3BC7E957354}"/>
              </a:ext>
            </a:extLst>
          </p:cNvPr>
          <p:cNvSpPr txBox="1"/>
          <p:nvPr/>
        </p:nvSpPr>
        <p:spPr>
          <a:xfrm>
            <a:off x="7250495" y="2369413"/>
            <a:ext cx="5132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Raleway SemiBold" panose="020B0503030101060003" pitchFamily="34" charset="77"/>
              </a:rPr>
              <a:t>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3F64C5-F5AA-B04D-A217-CFADFCCF01A7}"/>
              </a:ext>
            </a:extLst>
          </p:cNvPr>
          <p:cNvSpPr txBox="1"/>
          <p:nvPr/>
        </p:nvSpPr>
        <p:spPr>
          <a:xfrm>
            <a:off x="9131076" y="2369413"/>
            <a:ext cx="516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Raleway SemiBold" panose="020B0503030101060003" pitchFamily="34" charset="77"/>
              </a:rPr>
              <a:t>04</a:t>
            </a:r>
          </a:p>
        </p:txBody>
      </p:sp>
      <p:sp>
        <p:nvSpPr>
          <p:cNvPr id="57" name="Freeform 15">
            <a:extLst>
              <a:ext uri="{FF2B5EF4-FFF2-40B4-BE49-F238E27FC236}">
                <a16:creationId xmlns:a16="http://schemas.microsoft.com/office/drawing/2014/main" id="{71A292BC-C6F3-2C41-ABFF-7854F0FE4B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14343" y="4592674"/>
            <a:ext cx="328520" cy="246391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58" name="Freeform 82">
            <a:extLst>
              <a:ext uri="{FF2B5EF4-FFF2-40B4-BE49-F238E27FC236}">
                <a16:creationId xmlns:a16="http://schemas.microsoft.com/office/drawing/2014/main" id="{AE6DA578-9623-7240-81B7-620CA2589F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58780" y="4558475"/>
            <a:ext cx="258122" cy="305053"/>
          </a:xfrm>
          <a:custGeom>
            <a:avLst/>
            <a:gdLst/>
            <a:ahLst/>
            <a:cxnLst>
              <a:cxn ang="0">
                <a:pos x="61" y="26"/>
              </a:cxn>
              <a:cxn ang="0">
                <a:pos x="61" y="68"/>
              </a:cxn>
              <a:cxn ang="0">
                <a:pos x="58" y="72"/>
              </a:cxn>
              <a:cxn ang="0">
                <a:pos x="4" y="72"/>
              </a:cxn>
              <a:cxn ang="0">
                <a:pos x="0" y="68"/>
              </a:cxn>
              <a:cxn ang="0">
                <a:pos x="0" y="4"/>
              </a:cxn>
              <a:cxn ang="0">
                <a:pos x="4" y="0"/>
              </a:cxn>
              <a:cxn ang="0">
                <a:pos x="36" y="0"/>
              </a:cxn>
              <a:cxn ang="0">
                <a:pos x="36" y="22"/>
              </a:cxn>
              <a:cxn ang="0">
                <a:pos x="40" y="26"/>
              </a:cxn>
              <a:cxn ang="0">
                <a:pos x="61" y="26"/>
              </a:cxn>
              <a:cxn ang="0">
                <a:pos x="46" y="32"/>
              </a:cxn>
              <a:cxn ang="0">
                <a:pos x="45" y="31"/>
              </a:cxn>
              <a:cxn ang="0">
                <a:pos x="16" y="31"/>
              </a:cxn>
              <a:cxn ang="0">
                <a:pos x="15" y="32"/>
              </a:cxn>
              <a:cxn ang="0">
                <a:pos x="15" y="35"/>
              </a:cxn>
              <a:cxn ang="0">
                <a:pos x="16" y="36"/>
              </a:cxn>
              <a:cxn ang="0">
                <a:pos x="45" y="36"/>
              </a:cxn>
              <a:cxn ang="0">
                <a:pos x="46" y="35"/>
              </a:cxn>
              <a:cxn ang="0">
                <a:pos x="46" y="32"/>
              </a:cxn>
              <a:cxn ang="0">
                <a:pos x="46" y="43"/>
              </a:cxn>
              <a:cxn ang="0">
                <a:pos x="45" y="41"/>
              </a:cxn>
              <a:cxn ang="0">
                <a:pos x="16" y="41"/>
              </a:cxn>
              <a:cxn ang="0">
                <a:pos x="15" y="43"/>
              </a:cxn>
              <a:cxn ang="0">
                <a:pos x="15" y="45"/>
              </a:cxn>
              <a:cxn ang="0">
                <a:pos x="16" y="47"/>
              </a:cxn>
              <a:cxn ang="0">
                <a:pos x="45" y="47"/>
              </a:cxn>
              <a:cxn ang="0">
                <a:pos x="46" y="45"/>
              </a:cxn>
              <a:cxn ang="0">
                <a:pos x="46" y="43"/>
              </a:cxn>
              <a:cxn ang="0">
                <a:pos x="46" y="53"/>
              </a:cxn>
              <a:cxn ang="0">
                <a:pos x="45" y="52"/>
              </a:cxn>
              <a:cxn ang="0">
                <a:pos x="16" y="52"/>
              </a:cxn>
              <a:cxn ang="0">
                <a:pos x="15" y="53"/>
              </a:cxn>
              <a:cxn ang="0">
                <a:pos x="15" y="56"/>
              </a:cxn>
              <a:cxn ang="0">
                <a:pos x="16" y="57"/>
              </a:cxn>
              <a:cxn ang="0">
                <a:pos x="45" y="57"/>
              </a:cxn>
              <a:cxn ang="0">
                <a:pos x="46" y="56"/>
              </a:cxn>
              <a:cxn ang="0">
                <a:pos x="46" y="53"/>
              </a:cxn>
              <a:cxn ang="0">
                <a:pos x="60" y="21"/>
              </a:cxn>
              <a:cxn ang="0">
                <a:pos x="41" y="21"/>
              </a:cxn>
              <a:cxn ang="0">
                <a:pos x="41" y="2"/>
              </a:cxn>
              <a:cxn ang="0">
                <a:pos x="42" y="3"/>
              </a:cxn>
              <a:cxn ang="0">
                <a:pos x="59" y="19"/>
              </a:cxn>
              <a:cxn ang="0">
                <a:pos x="60" y="21"/>
              </a:cxn>
            </a:cxnLst>
            <a:rect l="0" t="0" r="r" b="b"/>
            <a:pathLst>
              <a:path w="61" h="72">
                <a:moveTo>
                  <a:pt x="61" y="26"/>
                </a:moveTo>
                <a:cubicBezTo>
                  <a:pt x="61" y="68"/>
                  <a:pt x="61" y="68"/>
                  <a:pt x="61" y="68"/>
                </a:cubicBezTo>
                <a:cubicBezTo>
                  <a:pt x="61" y="71"/>
                  <a:pt x="60" y="72"/>
                  <a:pt x="58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1" y="72"/>
                  <a:pt x="0" y="71"/>
                  <a:pt x="0" y="6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4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22"/>
                  <a:pt x="36" y="22"/>
                  <a:pt x="36" y="22"/>
                </a:cubicBezTo>
                <a:cubicBezTo>
                  <a:pt x="36" y="24"/>
                  <a:pt x="37" y="26"/>
                  <a:pt x="40" y="26"/>
                </a:cubicBezTo>
                <a:lnTo>
                  <a:pt x="61" y="26"/>
                </a:lnTo>
                <a:close/>
                <a:moveTo>
                  <a:pt x="46" y="32"/>
                </a:moveTo>
                <a:cubicBezTo>
                  <a:pt x="46" y="32"/>
                  <a:pt x="45" y="31"/>
                  <a:pt x="45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5" y="32"/>
                  <a:pt x="15" y="32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6"/>
                  <a:pt x="16" y="36"/>
                  <a:pt x="16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6"/>
                  <a:pt x="46" y="35"/>
                </a:cubicBezTo>
                <a:lnTo>
                  <a:pt x="46" y="32"/>
                </a:lnTo>
                <a:close/>
                <a:moveTo>
                  <a:pt x="46" y="43"/>
                </a:moveTo>
                <a:cubicBezTo>
                  <a:pt x="46" y="42"/>
                  <a:pt x="45" y="41"/>
                  <a:pt x="45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6" y="41"/>
                  <a:pt x="15" y="42"/>
                  <a:pt x="15" y="43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6"/>
                  <a:pt x="16" y="47"/>
                  <a:pt x="16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6" y="46"/>
                  <a:pt x="46" y="45"/>
                </a:cubicBezTo>
                <a:lnTo>
                  <a:pt x="46" y="43"/>
                </a:lnTo>
                <a:close/>
                <a:moveTo>
                  <a:pt x="46" y="53"/>
                </a:moveTo>
                <a:cubicBezTo>
                  <a:pt x="46" y="52"/>
                  <a:pt x="45" y="52"/>
                  <a:pt x="45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5" y="52"/>
                  <a:pt x="15" y="53"/>
                </a:cubicBezTo>
                <a:cubicBezTo>
                  <a:pt x="15" y="56"/>
                  <a:pt x="15" y="56"/>
                  <a:pt x="15" y="56"/>
                </a:cubicBezTo>
                <a:cubicBezTo>
                  <a:pt x="15" y="56"/>
                  <a:pt x="16" y="57"/>
                  <a:pt x="16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6" y="56"/>
                  <a:pt x="46" y="56"/>
                </a:cubicBezTo>
                <a:lnTo>
                  <a:pt x="46" y="53"/>
                </a:lnTo>
                <a:close/>
                <a:moveTo>
                  <a:pt x="60" y="21"/>
                </a:moveTo>
                <a:cubicBezTo>
                  <a:pt x="41" y="21"/>
                  <a:pt x="41" y="21"/>
                  <a:pt x="41" y="21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2"/>
                  <a:pt x="42" y="3"/>
                  <a:pt x="42" y="3"/>
                </a:cubicBezTo>
                <a:cubicBezTo>
                  <a:pt x="59" y="19"/>
                  <a:pt x="59" y="19"/>
                  <a:pt x="59" y="19"/>
                </a:cubicBezTo>
                <a:cubicBezTo>
                  <a:pt x="59" y="20"/>
                  <a:pt x="59" y="20"/>
                  <a:pt x="60" y="2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59" name="Freeform 85">
            <a:extLst>
              <a:ext uri="{FF2B5EF4-FFF2-40B4-BE49-F238E27FC236}">
                <a16:creationId xmlns:a16="http://schemas.microsoft.com/office/drawing/2014/main" id="{2F0B1D87-265E-7042-A1E2-644410A7CE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11991" y="4584877"/>
            <a:ext cx="262033" cy="262033"/>
          </a:xfrm>
          <a:custGeom>
            <a:avLst/>
            <a:gdLst/>
            <a:ahLst/>
            <a:cxnLst>
              <a:cxn ang="0">
                <a:pos x="62" y="58"/>
              </a:cxn>
              <a:cxn ang="0">
                <a:pos x="58" y="62"/>
              </a:cxn>
              <a:cxn ang="0">
                <a:pos x="4" y="62"/>
              </a:cxn>
              <a:cxn ang="0">
                <a:pos x="0" y="58"/>
              </a:cxn>
              <a:cxn ang="0">
                <a:pos x="0" y="4"/>
              </a:cxn>
              <a:cxn ang="0">
                <a:pos x="4" y="0"/>
              </a:cxn>
              <a:cxn ang="0">
                <a:pos x="42" y="0"/>
              </a:cxn>
              <a:cxn ang="0">
                <a:pos x="48" y="3"/>
              </a:cxn>
              <a:cxn ang="0">
                <a:pos x="59" y="14"/>
              </a:cxn>
              <a:cxn ang="0">
                <a:pos x="62" y="21"/>
              </a:cxn>
              <a:cxn ang="0">
                <a:pos x="62" y="58"/>
              </a:cxn>
              <a:cxn ang="0">
                <a:pos x="57" y="57"/>
              </a:cxn>
              <a:cxn ang="0">
                <a:pos x="57" y="21"/>
              </a:cxn>
              <a:cxn ang="0">
                <a:pos x="56" y="18"/>
              </a:cxn>
              <a:cxn ang="0">
                <a:pos x="45" y="7"/>
              </a:cxn>
              <a:cxn ang="0">
                <a:pos x="42" y="6"/>
              </a:cxn>
              <a:cxn ang="0">
                <a:pos x="42" y="22"/>
              </a:cxn>
              <a:cxn ang="0">
                <a:pos x="38" y="26"/>
              </a:cxn>
              <a:cxn ang="0">
                <a:pos x="15" y="26"/>
              </a:cxn>
              <a:cxn ang="0">
                <a:pos x="11" y="22"/>
              </a:cxn>
              <a:cxn ang="0">
                <a:pos x="11" y="6"/>
              </a:cxn>
              <a:cxn ang="0">
                <a:pos x="6" y="6"/>
              </a:cxn>
              <a:cxn ang="0">
                <a:pos x="6" y="57"/>
              </a:cxn>
              <a:cxn ang="0">
                <a:pos x="11" y="57"/>
              </a:cxn>
              <a:cxn ang="0">
                <a:pos x="11" y="40"/>
              </a:cxn>
              <a:cxn ang="0">
                <a:pos x="15" y="36"/>
              </a:cxn>
              <a:cxn ang="0">
                <a:pos x="48" y="36"/>
              </a:cxn>
              <a:cxn ang="0">
                <a:pos x="52" y="40"/>
              </a:cxn>
              <a:cxn ang="0">
                <a:pos x="52" y="57"/>
              </a:cxn>
              <a:cxn ang="0">
                <a:pos x="57" y="57"/>
              </a:cxn>
              <a:cxn ang="0">
                <a:pos x="47" y="57"/>
              </a:cxn>
              <a:cxn ang="0">
                <a:pos x="47" y="42"/>
              </a:cxn>
              <a:cxn ang="0">
                <a:pos x="16" y="42"/>
              </a:cxn>
              <a:cxn ang="0">
                <a:pos x="16" y="57"/>
              </a:cxn>
              <a:cxn ang="0">
                <a:pos x="47" y="57"/>
              </a:cxn>
              <a:cxn ang="0">
                <a:pos x="36" y="7"/>
              </a:cxn>
              <a:cxn ang="0">
                <a:pos x="35" y="6"/>
              </a:cxn>
              <a:cxn ang="0">
                <a:pos x="27" y="6"/>
              </a:cxn>
              <a:cxn ang="0">
                <a:pos x="26" y="7"/>
              </a:cxn>
              <a:cxn ang="0">
                <a:pos x="26" y="20"/>
              </a:cxn>
              <a:cxn ang="0">
                <a:pos x="27" y="21"/>
              </a:cxn>
              <a:cxn ang="0">
                <a:pos x="35" y="21"/>
              </a:cxn>
              <a:cxn ang="0">
                <a:pos x="36" y="20"/>
              </a:cxn>
              <a:cxn ang="0">
                <a:pos x="36" y="7"/>
              </a:cxn>
            </a:cxnLst>
            <a:rect l="0" t="0" r="r" b="b"/>
            <a:pathLst>
              <a:path w="62" h="62">
                <a:moveTo>
                  <a:pt x="62" y="58"/>
                </a:moveTo>
                <a:cubicBezTo>
                  <a:pt x="62" y="60"/>
                  <a:pt x="60" y="62"/>
                  <a:pt x="58" y="62"/>
                </a:cubicBezTo>
                <a:cubicBezTo>
                  <a:pt x="4" y="62"/>
                  <a:pt x="4" y="62"/>
                  <a:pt x="4" y="62"/>
                </a:cubicBezTo>
                <a:cubicBezTo>
                  <a:pt x="2" y="62"/>
                  <a:pt x="0" y="60"/>
                  <a:pt x="0" y="5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7" y="2"/>
                  <a:pt x="48" y="3"/>
                </a:cubicBezTo>
                <a:cubicBezTo>
                  <a:pt x="59" y="14"/>
                  <a:pt x="59" y="14"/>
                  <a:pt x="59" y="14"/>
                </a:cubicBezTo>
                <a:cubicBezTo>
                  <a:pt x="61" y="16"/>
                  <a:pt x="62" y="19"/>
                  <a:pt x="62" y="21"/>
                </a:cubicBezTo>
                <a:lnTo>
                  <a:pt x="62" y="58"/>
                </a:lnTo>
                <a:close/>
                <a:moveTo>
                  <a:pt x="57" y="57"/>
                </a:moveTo>
                <a:cubicBezTo>
                  <a:pt x="57" y="21"/>
                  <a:pt x="57" y="21"/>
                  <a:pt x="57" y="21"/>
                </a:cubicBezTo>
                <a:cubicBezTo>
                  <a:pt x="57" y="20"/>
                  <a:pt x="56" y="19"/>
                  <a:pt x="56" y="18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6"/>
                  <a:pt x="42" y="6"/>
                  <a:pt x="42" y="6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4"/>
                  <a:pt x="40" y="26"/>
                  <a:pt x="38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2" y="26"/>
                  <a:pt x="11" y="24"/>
                  <a:pt x="11" y="22"/>
                </a:cubicBezTo>
                <a:cubicBezTo>
                  <a:pt x="11" y="6"/>
                  <a:pt x="11" y="6"/>
                  <a:pt x="11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8"/>
                  <a:pt x="12" y="36"/>
                  <a:pt x="15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50" y="36"/>
                  <a:pt x="52" y="38"/>
                  <a:pt x="52" y="40"/>
                </a:cubicBezTo>
                <a:cubicBezTo>
                  <a:pt x="52" y="57"/>
                  <a:pt x="52" y="57"/>
                  <a:pt x="52" y="57"/>
                </a:cubicBezTo>
                <a:lnTo>
                  <a:pt x="57" y="57"/>
                </a:lnTo>
                <a:close/>
                <a:moveTo>
                  <a:pt x="47" y="57"/>
                </a:moveTo>
                <a:cubicBezTo>
                  <a:pt x="47" y="42"/>
                  <a:pt x="47" y="42"/>
                  <a:pt x="47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57"/>
                  <a:pt x="16" y="57"/>
                  <a:pt x="16" y="57"/>
                </a:cubicBezTo>
                <a:lnTo>
                  <a:pt x="47" y="57"/>
                </a:lnTo>
                <a:close/>
                <a:moveTo>
                  <a:pt x="36" y="7"/>
                </a:moveTo>
                <a:cubicBezTo>
                  <a:pt x="36" y="6"/>
                  <a:pt x="36" y="6"/>
                  <a:pt x="35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6"/>
                  <a:pt x="26" y="6"/>
                  <a:pt x="26" y="7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0"/>
                  <a:pt x="27" y="21"/>
                  <a:pt x="27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6" y="21"/>
                  <a:pt x="36" y="20"/>
                  <a:pt x="36" y="20"/>
                </a:cubicBezTo>
                <a:lnTo>
                  <a:pt x="36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60" name="Freeform 52">
            <a:extLst>
              <a:ext uri="{FF2B5EF4-FFF2-40B4-BE49-F238E27FC236}">
                <a16:creationId xmlns:a16="http://schemas.microsoft.com/office/drawing/2014/main" id="{6D90D058-53B8-9F41-B794-B5A9888812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94282" y="4565763"/>
            <a:ext cx="261818" cy="281680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398CC2-5821-B946-868A-0514528346BD}"/>
              </a:ext>
            </a:extLst>
          </p:cNvPr>
          <p:cNvSpPr txBox="1"/>
          <p:nvPr/>
        </p:nvSpPr>
        <p:spPr>
          <a:xfrm>
            <a:off x="2691227" y="3137710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FFFF"/>
                </a:solidFill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6,8 %</a:t>
            </a:r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17DC5791-6804-2745-BBF3-FF652B4295C9}"/>
              </a:ext>
            </a:extLst>
          </p:cNvPr>
          <p:cNvSpPr/>
          <p:nvPr/>
        </p:nvSpPr>
        <p:spPr>
          <a:xfrm>
            <a:off x="3496585" y="3121034"/>
            <a:ext cx="369459" cy="418073"/>
          </a:xfrm>
          <a:prstGeom prst="upArrow">
            <a:avLst>
              <a:gd name="adj1" fmla="val 48638"/>
              <a:gd name="adj2" fmla="val 4767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41BAD4-88E4-0B4C-9B1E-923EED49E438}"/>
              </a:ext>
            </a:extLst>
          </p:cNvPr>
          <p:cNvSpPr txBox="1"/>
          <p:nvPr/>
        </p:nvSpPr>
        <p:spPr>
          <a:xfrm>
            <a:off x="4583832" y="3137710"/>
            <a:ext cx="8354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FFFF"/>
                </a:solidFill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5,4 %</a:t>
            </a:r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E59C5FFE-9A6F-1B40-8802-793C7169EF3A}"/>
              </a:ext>
            </a:extLst>
          </p:cNvPr>
          <p:cNvSpPr/>
          <p:nvPr/>
        </p:nvSpPr>
        <p:spPr>
          <a:xfrm flipV="1">
            <a:off x="5389190" y="3121034"/>
            <a:ext cx="369459" cy="418073"/>
          </a:xfrm>
          <a:prstGeom prst="upArrow">
            <a:avLst>
              <a:gd name="adj1" fmla="val 48638"/>
              <a:gd name="adj2" fmla="val 4767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527A90-66E6-F04D-ACDE-047221565538}"/>
              </a:ext>
            </a:extLst>
          </p:cNvPr>
          <p:cNvSpPr txBox="1"/>
          <p:nvPr/>
        </p:nvSpPr>
        <p:spPr>
          <a:xfrm>
            <a:off x="6456040" y="3137710"/>
            <a:ext cx="841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FFFF"/>
                </a:solidFill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2,8 %</a:t>
            </a:r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286EFCC0-431D-A643-A029-0C1154344B22}"/>
              </a:ext>
            </a:extLst>
          </p:cNvPr>
          <p:cNvSpPr/>
          <p:nvPr/>
        </p:nvSpPr>
        <p:spPr>
          <a:xfrm>
            <a:off x="7261398" y="3121034"/>
            <a:ext cx="369459" cy="418073"/>
          </a:xfrm>
          <a:prstGeom prst="upArrow">
            <a:avLst>
              <a:gd name="adj1" fmla="val 48638"/>
              <a:gd name="adj2" fmla="val 4767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1A98DB-4B9A-9248-A8F4-86025D99E45A}"/>
              </a:ext>
            </a:extLst>
          </p:cNvPr>
          <p:cNvSpPr txBox="1"/>
          <p:nvPr/>
        </p:nvSpPr>
        <p:spPr>
          <a:xfrm>
            <a:off x="8328248" y="3137710"/>
            <a:ext cx="849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FFFF"/>
                </a:solidFill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6,5 %</a:t>
            </a:r>
          </a:p>
        </p:txBody>
      </p:sp>
      <p:sp>
        <p:nvSpPr>
          <p:cNvPr id="78" name="Up Arrow 77">
            <a:extLst>
              <a:ext uri="{FF2B5EF4-FFF2-40B4-BE49-F238E27FC236}">
                <a16:creationId xmlns:a16="http://schemas.microsoft.com/office/drawing/2014/main" id="{27566C1C-7840-4D4F-8059-36CFAEA20ACA}"/>
              </a:ext>
            </a:extLst>
          </p:cNvPr>
          <p:cNvSpPr/>
          <p:nvPr/>
        </p:nvSpPr>
        <p:spPr>
          <a:xfrm flipV="1">
            <a:off x="9133606" y="3121034"/>
            <a:ext cx="369459" cy="418073"/>
          </a:xfrm>
          <a:prstGeom prst="upArrow">
            <a:avLst>
              <a:gd name="adj1" fmla="val 48638"/>
              <a:gd name="adj2" fmla="val 4767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46622F-2EF2-654B-B60C-88049873FCEE}"/>
              </a:ext>
            </a:extLst>
          </p:cNvPr>
          <p:cNvSpPr txBox="1"/>
          <p:nvPr/>
        </p:nvSpPr>
        <p:spPr>
          <a:xfrm>
            <a:off x="3328825" y="1369618"/>
            <a:ext cx="553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  <a:latin typeface="+mj-lt"/>
              </a:rPr>
              <a:t>text of the printing and typesetting industry. Lorem Ipsum has been the industry’s Lorem Ipsum has been the industry's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C91C6B-0A72-C445-A13D-31C2B6244F03}"/>
              </a:ext>
            </a:extLst>
          </p:cNvPr>
          <p:cNvSpPr txBox="1"/>
          <p:nvPr/>
        </p:nvSpPr>
        <p:spPr>
          <a:xfrm flipH="1">
            <a:off x="5227910" y="972955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268851-A3AD-9A40-ADE0-0A187B46ACC7}"/>
              </a:ext>
            </a:extLst>
          </p:cNvPr>
          <p:cNvSpPr/>
          <p:nvPr/>
        </p:nvSpPr>
        <p:spPr>
          <a:xfrm>
            <a:off x="4383737" y="506934"/>
            <a:ext cx="3424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99000">
                      <a:schemeClr val="accent3">
                        <a:alpha val="69000"/>
                      </a:schemeClr>
                    </a:gs>
                  </a:gsLst>
                  <a:lin ang="0" scaled="1"/>
                </a:gradFill>
              </a:rPr>
              <a:t>OUR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INFOGRAPHIC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5B2C035-6A3C-E247-8C52-BD3683DF8C82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39F56F0-8C06-4A48-8047-4A93B948E312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3A30C6-64C6-7D41-8D20-EE1140679EE4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83" name="Slide Number Placeholder 24">
            <a:extLst>
              <a:ext uri="{FF2B5EF4-FFF2-40B4-BE49-F238E27FC236}">
                <a16:creationId xmlns:a16="http://schemas.microsoft.com/office/drawing/2014/main" id="{C5563B5D-137E-5741-94FA-89DB87B0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650D7D3-7996-E247-93E2-9BA144631D2F}"/>
              </a:ext>
            </a:extLst>
          </p:cNvPr>
          <p:cNvGrpSpPr>
            <a:grpSpLocks noChangeAspect="1"/>
          </p:cNvGrpSpPr>
          <p:nvPr/>
        </p:nvGrpSpPr>
        <p:grpSpPr>
          <a:xfrm>
            <a:off x="5977930" y="1268811"/>
            <a:ext cx="236140" cy="62506"/>
            <a:chOff x="3469621" y="1357388"/>
            <a:chExt cx="506185" cy="133990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F601AF4-5E67-A84C-BDFD-543E21E6DA69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DF98DDD3-E485-D640-A08E-368EA99C8771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5F49E290-C88C-1D44-BDCB-FA0C97DCBD12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512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2E018B-4CA9-4395-8C57-5E9BAB3B2F4E}"/>
              </a:ext>
            </a:extLst>
          </p:cNvPr>
          <p:cNvGrpSpPr/>
          <p:nvPr/>
        </p:nvGrpSpPr>
        <p:grpSpPr>
          <a:xfrm>
            <a:off x="1395394" y="2494785"/>
            <a:ext cx="2686822" cy="3216704"/>
            <a:chOff x="2787613" y="4989569"/>
            <a:chExt cx="5373643" cy="6433407"/>
          </a:xfrm>
        </p:grpSpPr>
        <p:sp>
          <p:nvSpPr>
            <p:cNvPr id="35" name="Freeform 338"/>
            <p:cNvSpPr>
              <a:spLocks/>
            </p:cNvSpPr>
            <p:nvPr/>
          </p:nvSpPr>
          <p:spPr bwMode="auto">
            <a:xfrm>
              <a:off x="2787613" y="5074765"/>
              <a:ext cx="5163765" cy="6348211"/>
            </a:xfrm>
            <a:custGeom>
              <a:avLst/>
              <a:gdLst>
                <a:gd name="T0" fmla="*/ 1045 w 2485"/>
                <a:gd name="T1" fmla="*/ 4 h 3055"/>
                <a:gd name="T2" fmla="*/ 1207 w 2485"/>
                <a:gd name="T3" fmla="*/ 32 h 3055"/>
                <a:gd name="T4" fmla="*/ 1368 w 2485"/>
                <a:gd name="T5" fmla="*/ 86 h 3055"/>
                <a:gd name="T6" fmla="*/ 1526 w 2485"/>
                <a:gd name="T7" fmla="*/ 166 h 3055"/>
                <a:gd name="T8" fmla="*/ 1681 w 2485"/>
                <a:gd name="T9" fmla="*/ 267 h 3055"/>
                <a:gd name="T10" fmla="*/ 1829 w 2485"/>
                <a:gd name="T11" fmla="*/ 391 h 3055"/>
                <a:gd name="T12" fmla="*/ 1966 w 2485"/>
                <a:gd name="T13" fmla="*/ 534 h 3055"/>
                <a:gd name="T14" fmla="*/ 2093 w 2485"/>
                <a:gd name="T15" fmla="*/ 695 h 3055"/>
                <a:gd name="T16" fmla="*/ 2207 w 2485"/>
                <a:gd name="T17" fmla="*/ 874 h 3055"/>
                <a:gd name="T18" fmla="*/ 2304 w 2485"/>
                <a:gd name="T19" fmla="*/ 1067 h 3055"/>
                <a:gd name="T20" fmla="*/ 2376 w 2485"/>
                <a:gd name="T21" fmla="*/ 1254 h 3055"/>
                <a:gd name="T22" fmla="*/ 2430 w 2485"/>
                <a:gd name="T23" fmla="*/ 1442 h 3055"/>
                <a:gd name="T24" fmla="*/ 2465 w 2485"/>
                <a:gd name="T25" fmla="*/ 1631 h 3055"/>
                <a:gd name="T26" fmla="*/ 2483 w 2485"/>
                <a:gd name="T27" fmla="*/ 1815 h 3055"/>
                <a:gd name="T28" fmla="*/ 2482 w 2485"/>
                <a:gd name="T29" fmla="*/ 1996 h 3055"/>
                <a:gd name="T30" fmla="*/ 2464 w 2485"/>
                <a:gd name="T31" fmla="*/ 2169 h 3055"/>
                <a:gd name="T32" fmla="*/ 2428 w 2485"/>
                <a:gd name="T33" fmla="*/ 2334 h 3055"/>
                <a:gd name="T34" fmla="*/ 2376 w 2485"/>
                <a:gd name="T35" fmla="*/ 2486 h 3055"/>
                <a:gd name="T36" fmla="*/ 2307 w 2485"/>
                <a:gd name="T37" fmla="*/ 2624 h 3055"/>
                <a:gd name="T38" fmla="*/ 2220 w 2485"/>
                <a:gd name="T39" fmla="*/ 2748 h 3055"/>
                <a:gd name="T40" fmla="*/ 2118 w 2485"/>
                <a:gd name="T41" fmla="*/ 2852 h 3055"/>
                <a:gd name="T42" fmla="*/ 2000 w 2485"/>
                <a:gd name="T43" fmla="*/ 2936 h 3055"/>
                <a:gd name="T44" fmla="*/ 1866 w 2485"/>
                <a:gd name="T45" fmla="*/ 2999 h 3055"/>
                <a:gd name="T46" fmla="*/ 1705 w 2485"/>
                <a:gd name="T47" fmla="*/ 3041 h 3055"/>
                <a:gd name="T48" fmla="*/ 1537 w 2485"/>
                <a:gd name="T49" fmla="*/ 3055 h 3055"/>
                <a:gd name="T50" fmla="*/ 1365 w 2485"/>
                <a:gd name="T51" fmla="*/ 3042 h 3055"/>
                <a:gd name="T52" fmla="*/ 1193 w 2485"/>
                <a:gd name="T53" fmla="*/ 3004 h 3055"/>
                <a:gd name="T54" fmla="*/ 1022 w 2485"/>
                <a:gd name="T55" fmla="*/ 2940 h 3055"/>
                <a:gd name="T56" fmla="*/ 856 w 2485"/>
                <a:gd name="T57" fmla="*/ 2850 h 3055"/>
                <a:gd name="T58" fmla="*/ 696 w 2485"/>
                <a:gd name="T59" fmla="*/ 2736 h 3055"/>
                <a:gd name="T60" fmla="*/ 547 w 2485"/>
                <a:gd name="T61" fmla="*/ 2597 h 3055"/>
                <a:gd name="T62" fmla="*/ 408 w 2485"/>
                <a:gd name="T63" fmla="*/ 2435 h 3055"/>
                <a:gd name="T64" fmla="*/ 285 w 2485"/>
                <a:gd name="T65" fmla="*/ 2249 h 3055"/>
                <a:gd name="T66" fmla="*/ 179 w 2485"/>
                <a:gd name="T67" fmla="*/ 2041 h 3055"/>
                <a:gd name="T68" fmla="*/ 102 w 2485"/>
                <a:gd name="T69" fmla="*/ 1839 h 3055"/>
                <a:gd name="T70" fmla="*/ 46 w 2485"/>
                <a:gd name="T71" fmla="*/ 1637 h 3055"/>
                <a:gd name="T72" fmla="*/ 13 w 2485"/>
                <a:gd name="T73" fmla="*/ 1438 h 3055"/>
                <a:gd name="T74" fmla="*/ 0 w 2485"/>
                <a:gd name="T75" fmla="*/ 1243 h 3055"/>
                <a:gd name="T76" fmla="*/ 8 w 2485"/>
                <a:gd name="T77" fmla="*/ 1054 h 3055"/>
                <a:gd name="T78" fmla="*/ 35 w 2485"/>
                <a:gd name="T79" fmla="*/ 874 h 3055"/>
                <a:gd name="T80" fmla="*/ 83 w 2485"/>
                <a:gd name="T81" fmla="*/ 704 h 3055"/>
                <a:gd name="T82" fmla="*/ 148 w 2485"/>
                <a:gd name="T83" fmla="*/ 547 h 3055"/>
                <a:gd name="T84" fmla="*/ 230 w 2485"/>
                <a:gd name="T85" fmla="*/ 406 h 3055"/>
                <a:gd name="T86" fmla="*/ 331 w 2485"/>
                <a:gd name="T87" fmla="*/ 280 h 3055"/>
                <a:gd name="T88" fmla="*/ 448 w 2485"/>
                <a:gd name="T89" fmla="*/ 175 h 3055"/>
                <a:gd name="T90" fmla="*/ 581 w 2485"/>
                <a:gd name="T91" fmla="*/ 91 h 3055"/>
                <a:gd name="T92" fmla="*/ 729 w 2485"/>
                <a:gd name="T93" fmla="*/ 31 h 3055"/>
                <a:gd name="T94" fmla="*/ 885 w 2485"/>
                <a:gd name="T95" fmla="*/ 4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85" h="3055">
                  <a:moveTo>
                    <a:pt x="965" y="0"/>
                  </a:moveTo>
                  <a:lnTo>
                    <a:pt x="1045" y="4"/>
                  </a:lnTo>
                  <a:lnTo>
                    <a:pt x="1126" y="15"/>
                  </a:lnTo>
                  <a:lnTo>
                    <a:pt x="1207" y="32"/>
                  </a:lnTo>
                  <a:lnTo>
                    <a:pt x="1287" y="56"/>
                  </a:lnTo>
                  <a:lnTo>
                    <a:pt x="1368" y="86"/>
                  </a:lnTo>
                  <a:lnTo>
                    <a:pt x="1448" y="123"/>
                  </a:lnTo>
                  <a:lnTo>
                    <a:pt x="1526" y="166"/>
                  </a:lnTo>
                  <a:lnTo>
                    <a:pt x="1605" y="213"/>
                  </a:lnTo>
                  <a:lnTo>
                    <a:pt x="1681" y="267"/>
                  </a:lnTo>
                  <a:lnTo>
                    <a:pt x="1756" y="327"/>
                  </a:lnTo>
                  <a:lnTo>
                    <a:pt x="1829" y="391"/>
                  </a:lnTo>
                  <a:lnTo>
                    <a:pt x="1898" y="459"/>
                  </a:lnTo>
                  <a:lnTo>
                    <a:pt x="1966" y="534"/>
                  </a:lnTo>
                  <a:lnTo>
                    <a:pt x="2032" y="612"/>
                  </a:lnTo>
                  <a:lnTo>
                    <a:pt x="2093" y="695"/>
                  </a:lnTo>
                  <a:lnTo>
                    <a:pt x="2152" y="783"/>
                  </a:lnTo>
                  <a:lnTo>
                    <a:pt x="2207" y="874"/>
                  </a:lnTo>
                  <a:lnTo>
                    <a:pt x="2257" y="968"/>
                  </a:lnTo>
                  <a:lnTo>
                    <a:pt x="2304" y="1067"/>
                  </a:lnTo>
                  <a:lnTo>
                    <a:pt x="2342" y="1161"/>
                  </a:lnTo>
                  <a:lnTo>
                    <a:pt x="2376" y="1254"/>
                  </a:lnTo>
                  <a:lnTo>
                    <a:pt x="2406" y="1348"/>
                  </a:lnTo>
                  <a:lnTo>
                    <a:pt x="2430" y="1442"/>
                  </a:lnTo>
                  <a:lnTo>
                    <a:pt x="2451" y="1537"/>
                  </a:lnTo>
                  <a:lnTo>
                    <a:pt x="2465" y="1631"/>
                  </a:lnTo>
                  <a:lnTo>
                    <a:pt x="2477" y="1724"/>
                  </a:lnTo>
                  <a:lnTo>
                    <a:pt x="2483" y="1815"/>
                  </a:lnTo>
                  <a:lnTo>
                    <a:pt x="2485" y="1907"/>
                  </a:lnTo>
                  <a:lnTo>
                    <a:pt x="2482" y="1996"/>
                  </a:lnTo>
                  <a:lnTo>
                    <a:pt x="2476" y="2084"/>
                  </a:lnTo>
                  <a:lnTo>
                    <a:pt x="2464" y="2169"/>
                  </a:lnTo>
                  <a:lnTo>
                    <a:pt x="2448" y="2253"/>
                  </a:lnTo>
                  <a:lnTo>
                    <a:pt x="2428" y="2334"/>
                  </a:lnTo>
                  <a:lnTo>
                    <a:pt x="2405" y="2411"/>
                  </a:lnTo>
                  <a:lnTo>
                    <a:pt x="2376" y="2486"/>
                  </a:lnTo>
                  <a:lnTo>
                    <a:pt x="2343" y="2556"/>
                  </a:lnTo>
                  <a:lnTo>
                    <a:pt x="2307" y="2624"/>
                  </a:lnTo>
                  <a:lnTo>
                    <a:pt x="2266" y="2689"/>
                  </a:lnTo>
                  <a:lnTo>
                    <a:pt x="2220" y="2748"/>
                  </a:lnTo>
                  <a:lnTo>
                    <a:pt x="2172" y="2803"/>
                  </a:lnTo>
                  <a:lnTo>
                    <a:pt x="2118" y="2852"/>
                  </a:lnTo>
                  <a:lnTo>
                    <a:pt x="2061" y="2897"/>
                  </a:lnTo>
                  <a:lnTo>
                    <a:pt x="2000" y="2936"/>
                  </a:lnTo>
                  <a:lnTo>
                    <a:pt x="1935" y="2970"/>
                  </a:lnTo>
                  <a:lnTo>
                    <a:pt x="1866" y="2999"/>
                  </a:lnTo>
                  <a:lnTo>
                    <a:pt x="1786" y="3024"/>
                  </a:lnTo>
                  <a:lnTo>
                    <a:pt x="1705" y="3041"/>
                  </a:lnTo>
                  <a:lnTo>
                    <a:pt x="1621" y="3051"/>
                  </a:lnTo>
                  <a:lnTo>
                    <a:pt x="1537" y="3055"/>
                  </a:lnTo>
                  <a:lnTo>
                    <a:pt x="1451" y="3053"/>
                  </a:lnTo>
                  <a:lnTo>
                    <a:pt x="1365" y="3042"/>
                  </a:lnTo>
                  <a:lnTo>
                    <a:pt x="1279" y="3026"/>
                  </a:lnTo>
                  <a:lnTo>
                    <a:pt x="1193" y="3004"/>
                  </a:lnTo>
                  <a:lnTo>
                    <a:pt x="1108" y="2975"/>
                  </a:lnTo>
                  <a:lnTo>
                    <a:pt x="1022" y="2940"/>
                  </a:lnTo>
                  <a:lnTo>
                    <a:pt x="939" y="2898"/>
                  </a:lnTo>
                  <a:lnTo>
                    <a:pt x="856" y="2850"/>
                  </a:lnTo>
                  <a:lnTo>
                    <a:pt x="775" y="2796"/>
                  </a:lnTo>
                  <a:lnTo>
                    <a:pt x="696" y="2736"/>
                  </a:lnTo>
                  <a:lnTo>
                    <a:pt x="621" y="2669"/>
                  </a:lnTo>
                  <a:lnTo>
                    <a:pt x="547" y="2597"/>
                  </a:lnTo>
                  <a:lnTo>
                    <a:pt x="477" y="2518"/>
                  </a:lnTo>
                  <a:lnTo>
                    <a:pt x="408" y="2435"/>
                  </a:lnTo>
                  <a:lnTo>
                    <a:pt x="344" y="2344"/>
                  </a:lnTo>
                  <a:lnTo>
                    <a:pt x="285" y="2249"/>
                  </a:lnTo>
                  <a:lnTo>
                    <a:pt x="229" y="2148"/>
                  </a:lnTo>
                  <a:lnTo>
                    <a:pt x="179" y="2041"/>
                  </a:lnTo>
                  <a:lnTo>
                    <a:pt x="137" y="1940"/>
                  </a:lnTo>
                  <a:lnTo>
                    <a:pt x="102" y="1839"/>
                  </a:lnTo>
                  <a:lnTo>
                    <a:pt x="71" y="1738"/>
                  </a:lnTo>
                  <a:lnTo>
                    <a:pt x="46" y="1637"/>
                  </a:lnTo>
                  <a:lnTo>
                    <a:pt x="28" y="1538"/>
                  </a:lnTo>
                  <a:lnTo>
                    <a:pt x="13" y="1438"/>
                  </a:lnTo>
                  <a:lnTo>
                    <a:pt x="4" y="1340"/>
                  </a:lnTo>
                  <a:lnTo>
                    <a:pt x="0" y="1243"/>
                  </a:lnTo>
                  <a:lnTo>
                    <a:pt x="1" y="1148"/>
                  </a:lnTo>
                  <a:lnTo>
                    <a:pt x="8" y="1054"/>
                  </a:lnTo>
                  <a:lnTo>
                    <a:pt x="20" y="963"/>
                  </a:lnTo>
                  <a:lnTo>
                    <a:pt x="35" y="874"/>
                  </a:lnTo>
                  <a:lnTo>
                    <a:pt x="58" y="788"/>
                  </a:lnTo>
                  <a:lnTo>
                    <a:pt x="83" y="704"/>
                  </a:lnTo>
                  <a:lnTo>
                    <a:pt x="113" y="624"/>
                  </a:lnTo>
                  <a:lnTo>
                    <a:pt x="148" y="547"/>
                  </a:lnTo>
                  <a:lnTo>
                    <a:pt x="187" y="474"/>
                  </a:lnTo>
                  <a:lnTo>
                    <a:pt x="230" y="406"/>
                  </a:lnTo>
                  <a:lnTo>
                    <a:pt x="279" y="340"/>
                  </a:lnTo>
                  <a:lnTo>
                    <a:pt x="331" y="280"/>
                  </a:lnTo>
                  <a:lnTo>
                    <a:pt x="388" y="225"/>
                  </a:lnTo>
                  <a:lnTo>
                    <a:pt x="448" y="175"/>
                  </a:lnTo>
                  <a:lnTo>
                    <a:pt x="512" y="129"/>
                  </a:lnTo>
                  <a:lnTo>
                    <a:pt x="581" y="91"/>
                  </a:lnTo>
                  <a:lnTo>
                    <a:pt x="655" y="57"/>
                  </a:lnTo>
                  <a:lnTo>
                    <a:pt x="729" y="31"/>
                  </a:lnTo>
                  <a:lnTo>
                    <a:pt x="806" y="14"/>
                  </a:lnTo>
                  <a:lnTo>
                    <a:pt x="885" y="4"/>
                  </a:lnTo>
                  <a:lnTo>
                    <a:pt x="965" y="0"/>
                  </a:lnTo>
                  <a:close/>
                </a:path>
              </a:pathLst>
            </a:custGeom>
            <a:gradFill>
              <a:gsLst>
                <a:gs pos="99000">
                  <a:schemeClr val="accent2">
                    <a:lumMod val="75000"/>
                  </a:schemeClr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36" name="Freeform 339"/>
            <p:cNvSpPr>
              <a:spLocks/>
            </p:cNvSpPr>
            <p:nvPr/>
          </p:nvSpPr>
          <p:spPr bwMode="auto">
            <a:xfrm>
              <a:off x="2935151" y="4989569"/>
              <a:ext cx="5226105" cy="6358598"/>
            </a:xfrm>
            <a:custGeom>
              <a:avLst/>
              <a:gdLst>
                <a:gd name="T0" fmla="*/ 1107 w 2515"/>
                <a:gd name="T1" fmla="*/ 7 h 3060"/>
                <a:gd name="T2" fmla="*/ 1276 w 2515"/>
                <a:gd name="T3" fmla="*/ 41 h 3060"/>
                <a:gd name="T4" fmla="*/ 1444 w 2515"/>
                <a:gd name="T5" fmla="*/ 102 h 3060"/>
                <a:gd name="T6" fmla="*/ 1607 w 2515"/>
                <a:gd name="T7" fmla="*/ 187 h 3060"/>
                <a:gd name="T8" fmla="*/ 1766 w 2515"/>
                <a:gd name="T9" fmla="*/ 297 h 3060"/>
                <a:gd name="T10" fmla="*/ 1915 w 2515"/>
                <a:gd name="T11" fmla="*/ 431 h 3060"/>
                <a:gd name="T12" fmla="*/ 2054 w 2515"/>
                <a:gd name="T13" fmla="*/ 584 h 3060"/>
                <a:gd name="T14" fmla="*/ 2179 w 2515"/>
                <a:gd name="T15" fmla="*/ 758 h 3060"/>
                <a:gd name="T16" fmla="*/ 2289 w 2515"/>
                <a:gd name="T17" fmla="*/ 949 h 3060"/>
                <a:gd name="T18" fmla="*/ 2380 w 2515"/>
                <a:gd name="T19" fmla="*/ 1153 h 3060"/>
                <a:gd name="T20" fmla="*/ 2445 w 2515"/>
                <a:gd name="T21" fmla="*/ 1355 h 3060"/>
                <a:gd name="T22" fmla="*/ 2490 w 2515"/>
                <a:gd name="T23" fmla="*/ 1557 h 3060"/>
                <a:gd name="T24" fmla="*/ 2512 w 2515"/>
                <a:gd name="T25" fmla="*/ 1754 h 3060"/>
                <a:gd name="T26" fmla="*/ 2513 w 2515"/>
                <a:gd name="T27" fmla="*/ 1947 h 3060"/>
                <a:gd name="T28" fmla="*/ 2494 w 2515"/>
                <a:gd name="T29" fmla="*/ 2131 h 3060"/>
                <a:gd name="T30" fmla="*/ 2454 w 2515"/>
                <a:gd name="T31" fmla="*/ 2307 h 3060"/>
                <a:gd name="T32" fmla="*/ 2394 w 2515"/>
                <a:gd name="T33" fmla="*/ 2469 h 3060"/>
                <a:gd name="T34" fmla="*/ 2317 w 2515"/>
                <a:gd name="T35" fmla="*/ 2616 h 3060"/>
                <a:gd name="T36" fmla="*/ 2220 w 2515"/>
                <a:gd name="T37" fmla="*/ 2747 h 3060"/>
                <a:gd name="T38" fmla="*/ 2105 w 2515"/>
                <a:gd name="T39" fmla="*/ 2858 h 3060"/>
                <a:gd name="T40" fmla="*/ 1973 w 2515"/>
                <a:gd name="T41" fmla="*/ 2948 h 3060"/>
                <a:gd name="T42" fmla="*/ 1821 w 2515"/>
                <a:gd name="T43" fmla="*/ 3015 h 3060"/>
                <a:gd name="T44" fmla="*/ 1658 w 2515"/>
                <a:gd name="T45" fmla="*/ 3052 h 3060"/>
                <a:gd name="T46" fmla="*/ 1492 w 2515"/>
                <a:gd name="T47" fmla="*/ 3060 h 3060"/>
                <a:gd name="T48" fmla="*/ 1323 w 2515"/>
                <a:gd name="T49" fmla="*/ 3040 h 3060"/>
                <a:gd name="T50" fmla="*/ 1154 w 2515"/>
                <a:gd name="T51" fmla="*/ 2991 h 3060"/>
                <a:gd name="T52" fmla="*/ 988 w 2515"/>
                <a:gd name="T53" fmla="*/ 2918 h 3060"/>
                <a:gd name="T54" fmla="*/ 827 w 2515"/>
                <a:gd name="T55" fmla="*/ 2820 h 3060"/>
                <a:gd name="T56" fmla="*/ 674 w 2515"/>
                <a:gd name="T57" fmla="*/ 2698 h 3060"/>
                <a:gd name="T58" fmla="*/ 529 w 2515"/>
                <a:gd name="T59" fmla="*/ 2556 h 3060"/>
                <a:gd name="T60" fmla="*/ 396 w 2515"/>
                <a:gd name="T61" fmla="*/ 2392 h 3060"/>
                <a:gd name="T62" fmla="*/ 279 w 2515"/>
                <a:gd name="T63" fmla="*/ 2209 h 3060"/>
                <a:gd name="T64" fmla="*/ 176 w 2515"/>
                <a:gd name="T65" fmla="*/ 2007 h 3060"/>
                <a:gd name="T66" fmla="*/ 99 w 2515"/>
                <a:gd name="T67" fmla="*/ 1805 h 3060"/>
                <a:gd name="T68" fmla="*/ 44 w 2515"/>
                <a:gd name="T69" fmla="*/ 1604 h 3060"/>
                <a:gd name="T70" fmla="*/ 12 w 2515"/>
                <a:gd name="T71" fmla="*/ 1404 h 3060"/>
                <a:gd name="T72" fmla="*/ 0 w 2515"/>
                <a:gd name="T73" fmla="*/ 1208 h 3060"/>
                <a:gd name="T74" fmla="*/ 9 w 2515"/>
                <a:gd name="T75" fmla="*/ 1020 h 3060"/>
                <a:gd name="T76" fmla="*/ 39 w 2515"/>
                <a:gd name="T77" fmla="*/ 839 h 3060"/>
                <a:gd name="T78" fmla="*/ 89 w 2515"/>
                <a:gd name="T79" fmla="*/ 670 h 3060"/>
                <a:gd name="T80" fmla="*/ 157 w 2515"/>
                <a:gd name="T81" fmla="*/ 516 h 3060"/>
                <a:gd name="T82" fmla="*/ 245 w 2515"/>
                <a:gd name="T83" fmla="*/ 376 h 3060"/>
                <a:gd name="T84" fmla="*/ 351 w 2515"/>
                <a:gd name="T85" fmla="*/ 255 h 3060"/>
                <a:gd name="T86" fmla="*/ 475 w 2515"/>
                <a:gd name="T87" fmla="*/ 155 h 3060"/>
                <a:gd name="T88" fmla="*/ 615 w 2515"/>
                <a:gd name="T89" fmla="*/ 76 h 3060"/>
                <a:gd name="T90" fmla="*/ 775 w 2515"/>
                <a:gd name="T91" fmla="*/ 22 h 3060"/>
                <a:gd name="T92" fmla="*/ 940 w 2515"/>
                <a:gd name="T93" fmla="*/ 0 h 3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5" h="3060">
                  <a:moveTo>
                    <a:pt x="1023" y="0"/>
                  </a:moveTo>
                  <a:lnTo>
                    <a:pt x="1107" y="7"/>
                  </a:lnTo>
                  <a:lnTo>
                    <a:pt x="1192" y="21"/>
                  </a:lnTo>
                  <a:lnTo>
                    <a:pt x="1276" y="41"/>
                  </a:lnTo>
                  <a:lnTo>
                    <a:pt x="1360" y="68"/>
                  </a:lnTo>
                  <a:lnTo>
                    <a:pt x="1444" y="102"/>
                  </a:lnTo>
                  <a:lnTo>
                    <a:pt x="1526" y="142"/>
                  </a:lnTo>
                  <a:lnTo>
                    <a:pt x="1607" y="187"/>
                  </a:lnTo>
                  <a:lnTo>
                    <a:pt x="1687" y="240"/>
                  </a:lnTo>
                  <a:lnTo>
                    <a:pt x="1766" y="297"/>
                  </a:lnTo>
                  <a:lnTo>
                    <a:pt x="1842" y="361"/>
                  </a:lnTo>
                  <a:lnTo>
                    <a:pt x="1915" y="431"/>
                  </a:lnTo>
                  <a:lnTo>
                    <a:pt x="1986" y="504"/>
                  </a:lnTo>
                  <a:lnTo>
                    <a:pt x="2054" y="584"/>
                  </a:lnTo>
                  <a:lnTo>
                    <a:pt x="2118" y="668"/>
                  </a:lnTo>
                  <a:lnTo>
                    <a:pt x="2179" y="758"/>
                  </a:lnTo>
                  <a:lnTo>
                    <a:pt x="2237" y="851"/>
                  </a:lnTo>
                  <a:lnTo>
                    <a:pt x="2289" y="949"/>
                  </a:lnTo>
                  <a:lnTo>
                    <a:pt x="2338" y="1053"/>
                  </a:lnTo>
                  <a:lnTo>
                    <a:pt x="2380" y="1153"/>
                  </a:lnTo>
                  <a:lnTo>
                    <a:pt x="2415" y="1254"/>
                  </a:lnTo>
                  <a:lnTo>
                    <a:pt x="2445" y="1355"/>
                  </a:lnTo>
                  <a:lnTo>
                    <a:pt x="2470" y="1456"/>
                  </a:lnTo>
                  <a:lnTo>
                    <a:pt x="2490" y="1557"/>
                  </a:lnTo>
                  <a:lnTo>
                    <a:pt x="2503" y="1656"/>
                  </a:lnTo>
                  <a:lnTo>
                    <a:pt x="2512" y="1754"/>
                  </a:lnTo>
                  <a:lnTo>
                    <a:pt x="2515" y="1851"/>
                  </a:lnTo>
                  <a:lnTo>
                    <a:pt x="2513" y="1947"/>
                  </a:lnTo>
                  <a:lnTo>
                    <a:pt x="2505" y="2041"/>
                  </a:lnTo>
                  <a:lnTo>
                    <a:pt x="2494" y="2131"/>
                  </a:lnTo>
                  <a:lnTo>
                    <a:pt x="2477" y="2220"/>
                  </a:lnTo>
                  <a:lnTo>
                    <a:pt x="2454" y="2307"/>
                  </a:lnTo>
                  <a:lnTo>
                    <a:pt x="2427" y="2389"/>
                  </a:lnTo>
                  <a:lnTo>
                    <a:pt x="2394" y="2469"/>
                  </a:lnTo>
                  <a:lnTo>
                    <a:pt x="2357" y="2545"/>
                  </a:lnTo>
                  <a:lnTo>
                    <a:pt x="2317" y="2616"/>
                  </a:lnTo>
                  <a:lnTo>
                    <a:pt x="2270" y="2684"/>
                  </a:lnTo>
                  <a:lnTo>
                    <a:pt x="2220" y="2747"/>
                  </a:lnTo>
                  <a:lnTo>
                    <a:pt x="2164" y="2806"/>
                  </a:lnTo>
                  <a:lnTo>
                    <a:pt x="2105" y="2858"/>
                  </a:lnTo>
                  <a:lnTo>
                    <a:pt x="2041" y="2906"/>
                  </a:lnTo>
                  <a:lnTo>
                    <a:pt x="1973" y="2948"/>
                  </a:lnTo>
                  <a:lnTo>
                    <a:pt x="1901" y="2984"/>
                  </a:lnTo>
                  <a:lnTo>
                    <a:pt x="1821" y="3015"/>
                  </a:lnTo>
                  <a:lnTo>
                    <a:pt x="1741" y="3037"/>
                  </a:lnTo>
                  <a:lnTo>
                    <a:pt x="1658" y="3052"/>
                  </a:lnTo>
                  <a:lnTo>
                    <a:pt x="1576" y="3060"/>
                  </a:lnTo>
                  <a:lnTo>
                    <a:pt x="1492" y="3060"/>
                  </a:lnTo>
                  <a:lnTo>
                    <a:pt x="1408" y="3053"/>
                  </a:lnTo>
                  <a:lnTo>
                    <a:pt x="1323" y="3040"/>
                  </a:lnTo>
                  <a:lnTo>
                    <a:pt x="1238" y="3019"/>
                  </a:lnTo>
                  <a:lnTo>
                    <a:pt x="1154" y="2991"/>
                  </a:lnTo>
                  <a:lnTo>
                    <a:pt x="1071" y="2957"/>
                  </a:lnTo>
                  <a:lnTo>
                    <a:pt x="988" y="2918"/>
                  </a:lnTo>
                  <a:lnTo>
                    <a:pt x="907" y="2872"/>
                  </a:lnTo>
                  <a:lnTo>
                    <a:pt x="827" y="2820"/>
                  </a:lnTo>
                  <a:lnTo>
                    <a:pt x="750" y="2762"/>
                  </a:lnTo>
                  <a:lnTo>
                    <a:pt x="674" y="2698"/>
                  </a:lnTo>
                  <a:lnTo>
                    <a:pt x="599" y="2630"/>
                  </a:lnTo>
                  <a:lnTo>
                    <a:pt x="529" y="2556"/>
                  </a:lnTo>
                  <a:lnTo>
                    <a:pt x="462" y="2476"/>
                  </a:lnTo>
                  <a:lnTo>
                    <a:pt x="396" y="2392"/>
                  </a:lnTo>
                  <a:lnTo>
                    <a:pt x="336" y="2303"/>
                  </a:lnTo>
                  <a:lnTo>
                    <a:pt x="279" y="2209"/>
                  </a:lnTo>
                  <a:lnTo>
                    <a:pt x="225" y="2110"/>
                  </a:lnTo>
                  <a:lnTo>
                    <a:pt x="176" y="2007"/>
                  </a:lnTo>
                  <a:lnTo>
                    <a:pt x="136" y="1906"/>
                  </a:lnTo>
                  <a:lnTo>
                    <a:pt x="99" y="1805"/>
                  </a:lnTo>
                  <a:lnTo>
                    <a:pt x="69" y="1705"/>
                  </a:lnTo>
                  <a:lnTo>
                    <a:pt x="44" y="1604"/>
                  </a:lnTo>
                  <a:lnTo>
                    <a:pt x="26" y="1503"/>
                  </a:lnTo>
                  <a:lnTo>
                    <a:pt x="12" y="1404"/>
                  </a:lnTo>
                  <a:lnTo>
                    <a:pt x="4" y="1305"/>
                  </a:lnTo>
                  <a:lnTo>
                    <a:pt x="0" y="1208"/>
                  </a:lnTo>
                  <a:lnTo>
                    <a:pt x="2" y="1113"/>
                  </a:lnTo>
                  <a:lnTo>
                    <a:pt x="9" y="1020"/>
                  </a:lnTo>
                  <a:lnTo>
                    <a:pt x="22" y="928"/>
                  </a:lnTo>
                  <a:lnTo>
                    <a:pt x="39" y="839"/>
                  </a:lnTo>
                  <a:lnTo>
                    <a:pt x="61" y="753"/>
                  </a:lnTo>
                  <a:lnTo>
                    <a:pt x="89" y="670"/>
                  </a:lnTo>
                  <a:lnTo>
                    <a:pt x="120" y="592"/>
                  </a:lnTo>
                  <a:lnTo>
                    <a:pt x="157" y="516"/>
                  </a:lnTo>
                  <a:lnTo>
                    <a:pt x="199" y="444"/>
                  </a:lnTo>
                  <a:lnTo>
                    <a:pt x="245" y="376"/>
                  </a:lnTo>
                  <a:lnTo>
                    <a:pt x="296" y="313"/>
                  </a:lnTo>
                  <a:lnTo>
                    <a:pt x="351" y="255"/>
                  </a:lnTo>
                  <a:lnTo>
                    <a:pt x="411" y="202"/>
                  </a:lnTo>
                  <a:lnTo>
                    <a:pt x="475" y="155"/>
                  </a:lnTo>
                  <a:lnTo>
                    <a:pt x="543" y="111"/>
                  </a:lnTo>
                  <a:lnTo>
                    <a:pt x="615" y="76"/>
                  </a:lnTo>
                  <a:lnTo>
                    <a:pt x="694" y="46"/>
                  </a:lnTo>
                  <a:lnTo>
                    <a:pt x="775" y="22"/>
                  </a:lnTo>
                  <a:lnTo>
                    <a:pt x="856" y="8"/>
                  </a:lnTo>
                  <a:lnTo>
                    <a:pt x="940" y="0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37" name="Freeform 340"/>
            <p:cNvSpPr>
              <a:spLocks noEditPoints="1"/>
            </p:cNvSpPr>
            <p:nvPr/>
          </p:nvSpPr>
          <p:spPr bwMode="auto">
            <a:xfrm>
              <a:off x="2935151" y="4989569"/>
              <a:ext cx="5226105" cy="6358598"/>
            </a:xfrm>
            <a:custGeom>
              <a:avLst/>
              <a:gdLst>
                <a:gd name="T0" fmla="*/ 859 w 2515"/>
                <a:gd name="T1" fmla="*/ 241 h 3060"/>
                <a:gd name="T2" fmla="*/ 645 w 2515"/>
                <a:gd name="T3" fmla="*/ 321 h 3060"/>
                <a:gd name="T4" fmla="*/ 475 w 2515"/>
                <a:gd name="T5" fmla="*/ 451 h 3060"/>
                <a:gd name="T6" fmla="*/ 343 w 2515"/>
                <a:gd name="T7" fmla="*/ 621 h 3060"/>
                <a:gd name="T8" fmla="*/ 250 w 2515"/>
                <a:gd name="T9" fmla="*/ 828 h 3060"/>
                <a:gd name="T10" fmla="*/ 197 w 2515"/>
                <a:gd name="T11" fmla="*/ 1061 h 3060"/>
                <a:gd name="T12" fmla="*/ 186 w 2515"/>
                <a:gd name="T13" fmla="*/ 1313 h 3060"/>
                <a:gd name="T14" fmla="*/ 220 w 2515"/>
                <a:gd name="T15" fmla="*/ 1579 h 3060"/>
                <a:gd name="T16" fmla="*/ 298 w 2515"/>
                <a:gd name="T17" fmla="*/ 1847 h 3060"/>
                <a:gd name="T18" fmla="*/ 430 w 2515"/>
                <a:gd name="T19" fmla="*/ 2125 h 3060"/>
                <a:gd name="T20" fmla="*/ 605 w 2515"/>
                <a:gd name="T21" fmla="*/ 2370 h 3060"/>
                <a:gd name="T22" fmla="*/ 809 w 2515"/>
                <a:gd name="T23" fmla="*/ 2569 h 3060"/>
                <a:gd name="T24" fmla="*/ 1031 w 2515"/>
                <a:gd name="T25" fmla="*/ 2715 h 3060"/>
                <a:gd name="T26" fmla="*/ 1266 w 2515"/>
                <a:gd name="T27" fmla="*/ 2807 h 3060"/>
                <a:gd name="T28" fmla="*/ 1503 w 2515"/>
                <a:gd name="T29" fmla="*/ 2836 h 3060"/>
                <a:gd name="T30" fmla="*/ 1732 w 2515"/>
                <a:gd name="T31" fmla="*/ 2799 h 3060"/>
                <a:gd name="T32" fmla="*/ 1931 w 2515"/>
                <a:gd name="T33" fmla="*/ 2701 h 3060"/>
                <a:gd name="T34" fmla="*/ 2088 w 2515"/>
                <a:gd name="T35" fmla="*/ 2557 h 3060"/>
                <a:gd name="T36" fmla="*/ 2207 w 2515"/>
                <a:gd name="T37" fmla="*/ 2374 h 3060"/>
                <a:gd name="T38" fmla="*/ 2288 w 2515"/>
                <a:gd name="T39" fmla="*/ 2158 h 3060"/>
                <a:gd name="T40" fmla="*/ 2326 w 2515"/>
                <a:gd name="T41" fmla="*/ 1917 h 3060"/>
                <a:gd name="T42" fmla="*/ 2322 w 2515"/>
                <a:gd name="T43" fmla="*/ 1659 h 3060"/>
                <a:gd name="T44" fmla="*/ 2275 w 2515"/>
                <a:gd name="T45" fmla="*/ 1392 h 3060"/>
                <a:gd name="T46" fmla="*/ 2179 w 2515"/>
                <a:gd name="T47" fmla="*/ 1122 h 3060"/>
                <a:gd name="T48" fmla="*/ 2030 w 2515"/>
                <a:gd name="T49" fmla="*/ 848 h 3060"/>
                <a:gd name="T50" fmla="*/ 1846 w 2515"/>
                <a:gd name="T51" fmla="*/ 619 h 3060"/>
                <a:gd name="T52" fmla="*/ 1635 w 2515"/>
                <a:gd name="T53" fmla="*/ 436 h 3060"/>
                <a:gd name="T54" fmla="*/ 1406 w 2515"/>
                <a:gd name="T55" fmla="*/ 308 h 3060"/>
                <a:gd name="T56" fmla="*/ 1170 w 2515"/>
                <a:gd name="T57" fmla="*/ 236 h 3060"/>
                <a:gd name="T58" fmla="*/ 1023 w 2515"/>
                <a:gd name="T59" fmla="*/ 0 h 3060"/>
                <a:gd name="T60" fmla="*/ 1276 w 2515"/>
                <a:gd name="T61" fmla="*/ 41 h 3060"/>
                <a:gd name="T62" fmla="*/ 1526 w 2515"/>
                <a:gd name="T63" fmla="*/ 142 h 3060"/>
                <a:gd name="T64" fmla="*/ 1766 w 2515"/>
                <a:gd name="T65" fmla="*/ 297 h 3060"/>
                <a:gd name="T66" fmla="*/ 1986 w 2515"/>
                <a:gd name="T67" fmla="*/ 504 h 3060"/>
                <a:gd name="T68" fmla="*/ 2179 w 2515"/>
                <a:gd name="T69" fmla="*/ 758 h 3060"/>
                <a:gd name="T70" fmla="*/ 2338 w 2515"/>
                <a:gd name="T71" fmla="*/ 1053 h 3060"/>
                <a:gd name="T72" fmla="*/ 2445 w 2515"/>
                <a:gd name="T73" fmla="*/ 1355 h 3060"/>
                <a:gd name="T74" fmla="*/ 2503 w 2515"/>
                <a:gd name="T75" fmla="*/ 1656 h 3060"/>
                <a:gd name="T76" fmla="*/ 2513 w 2515"/>
                <a:gd name="T77" fmla="*/ 1947 h 3060"/>
                <a:gd name="T78" fmla="*/ 2477 w 2515"/>
                <a:gd name="T79" fmla="*/ 2220 h 3060"/>
                <a:gd name="T80" fmla="*/ 2394 w 2515"/>
                <a:gd name="T81" fmla="*/ 2469 h 3060"/>
                <a:gd name="T82" fmla="*/ 2270 w 2515"/>
                <a:gd name="T83" fmla="*/ 2684 h 3060"/>
                <a:gd name="T84" fmla="*/ 2105 w 2515"/>
                <a:gd name="T85" fmla="*/ 2858 h 3060"/>
                <a:gd name="T86" fmla="*/ 1901 w 2515"/>
                <a:gd name="T87" fmla="*/ 2984 h 3060"/>
                <a:gd name="T88" fmla="*/ 1658 w 2515"/>
                <a:gd name="T89" fmla="*/ 3052 h 3060"/>
                <a:gd name="T90" fmla="*/ 1408 w 2515"/>
                <a:gd name="T91" fmla="*/ 3053 h 3060"/>
                <a:gd name="T92" fmla="*/ 1154 w 2515"/>
                <a:gd name="T93" fmla="*/ 2991 h 3060"/>
                <a:gd name="T94" fmla="*/ 907 w 2515"/>
                <a:gd name="T95" fmla="*/ 2872 h 3060"/>
                <a:gd name="T96" fmla="*/ 674 w 2515"/>
                <a:gd name="T97" fmla="*/ 2698 h 3060"/>
                <a:gd name="T98" fmla="*/ 462 w 2515"/>
                <a:gd name="T99" fmla="*/ 2476 h 3060"/>
                <a:gd name="T100" fmla="*/ 279 w 2515"/>
                <a:gd name="T101" fmla="*/ 2209 h 3060"/>
                <a:gd name="T102" fmla="*/ 136 w 2515"/>
                <a:gd name="T103" fmla="*/ 1906 h 3060"/>
                <a:gd name="T104" fmla="*/ 44 w 2515"/>
                <a:gd name="T105" fmla="*/ 1604 h 3060"/>
                <a:gd name="T106" fmla="*/ 4 w 2515"/>
                <a:gd name="T107" fmla="*/ 1305 h 3060"/>
                <a:gd name="T108" fmla="*/ 9 w 2515"/>
                <a:gd name="T109" fmla="*/ 1020 h 3060"/>
                <a:gd name="T110" fmla="*/ 61 w 2515"/>
                <a:gd name="T111" fmla="*/ 753 h 3060"/>
                <a:gd name="T112" fmla="*/ 157 w 2515"/>
                <a:gd name="T113" fmla="*/ 516 h 3060"/>
                <a:gd name="T114" fmla="*/ 296 w 2515"/>
                <a:gd name="T115" fmla="*/ 313 h 3060"/>
                <a:gd name="T116" fmla="*/ 475 w 2515"/>
                <a:gd name="T117" fmla="*/ 155 h 3060"/>
                <a:gd name="T118" fmla="*/ 694 w 2515"/>
                <a:gd name="T119" fmla="*/ 46 h 3060"/>
                <a:gd name="T120" fmla="*/ 940 w 2515"/>
                <a:gd name="T121" fmla="*/ 0 h 3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5" h="3060">
                  <a:moveTo>
                    <a:pt x="1013" y="224"/>
                  </a:moveTo>
                  <a:lnTo>
                    <a:pt x="934" y="228"/>
                  </a:lnTo>
                  <a:lnTo>
                    <a:pt x="859" y="241"/>
                  </a:lnTo>
                  <a:lnTo>
                    <a:pt x="783" y="261"/>
                  </a:lnTo>
                  <a:lnTo>
                    <a:pt x="709" y="289"/>
                  </a:lnTo>
                  <a:lnTo>
                    <a:pt x="645" y="321"/>
                  </a:lnTo>
                  <a:lnTo>
                    <a:pt x="585" y="359"/>
                  </a:lnTo>
                  <a:lnTo>
                    <a:pt x="527" y="402"/>
                  </a:lnTo>
                  <a:lnTo>
                    <a:pt x="475" y="451"/>
                  </a:lnTo>
                  <a:lnTo>
                    <a:pt x="428" y="503"/>
                  </a:lnTo>
                  <a:lnTo>
                    <a:pt x="383" y="560"/>
                  </a:lnTo>
                  <a:lnTo>
                    <a:pt x="343" y="621"/>
                  </a:lnTo>
                  <a:lnTo>
                    <a:pt x="307" y="686"/>
                  </a:lnTo>
                  <a:lnTo>
                    <a:pt x="276" y="756"/>
                  </a:lnTo>
                  <a:lnTo>
                    <a:pt x="250" y="828"/>
                  </a:lnTo>
                  <a:lnTo>
                    <a:pt x="228" y="902"/>
                  </a:lnTo>
                  <a:lnTo>
                    <a:pt x="210" y="981"/>
                  </a:lnTo>
                  <a:lnTo>
                    <a:pt x="197" y="1061"/>
                  </a:lnTo>
                  <a:lnTo>
                    <a:pt x="188" y="1143"/>
                  </a:lnTo>
                  <a:lnTo>
                    <a:pt x="184" y="1227"/>
                  </a:lnTo>
                  <a:lnTo>
                    <a:pt x="186" y="1313"/>
                  </a:lnTo>
                  <a:lnTo>
                    <a:pt x="192" y="1401"/>
                  </a:lnTo>
                  <a:lnTo>
                    <a:pt x="204" y="1489"/>
                  </a:lnTo>
                  <a:lnTo>
                    <a:pt x="220" y="1579"/>
                  </a:lnTo>
                  <a:lnTo>
                    <a:pt x="241" y="1668"/>
                  </a:lnTo>
                  <a:lnTo>
                    <a:pt x="267" y="1758"/>
                  </a:lnTo>
                  <a:lnTo>
                    <a:pt x="298" y="1847"/>
                  </a:lnTo>
                  <a:lnTo>
                    <a:pt x="335" y="1938"/>
                  </a:lnTo>
                  <a:lnTo>
                    <a:pt x="381" y="2033"/>
                  </a:lnTo>
                  <a:lnTo>
                    <a:pt x="430" y="2125"/>
                  </a:lnTo>
                  <a:lnTo>
                    <a:pt x="485" y="2211"/>
                  </a:lnTo>
                  <a:lnTo>
                    <a:pt x="543" y="2292"/>
                  </a:lnTo>
                  <a:lnTo>
                    <a:pt x="605" y="2370"/>
                  </a:lnTo>
                  <a:lnTo>
                    <a:pt x="670" y="2442"/>
                  </a:lnTo>
                  <a:lnTo>
                    <a:pt x="738" y="2507"/>
                  </a:lnTo>
                  <a:lnTo>
                    <a:pt x="809" y="2569"/>
                  </a:lnTo>
                  <a:lnTo>
                    <a:pt x="881" y="2624"/>
                  </a:lnTo>
                  <a:lnTo>
                    <a:pt x="955" y="2672"/>
                  </a:lnTo>
                  <a:lnTo>
                    <a:pt x="1031" y="2715"/>
                  </a:lnTo>
                  <a:lnTo>
                    <a:pt x="1109" y="2753"/>
                  </a:lnTo>
                  <a:lnTo>
                    <a:pt x="1187" y="2783"/>
                  </a:lnTo>
                  <a:lnTo>
                    <a:pt x="1266" y="2807"/>
                  </a:lnTo>
                  <a:lnTo>
                    <a:pt x="1344" y="2824"/>
                  </a:lnTo>
                  <a:lnTo>
                    <a:pt x="1424" y="2833"/>
                  </a:lnTo>
                  <a:lnTo>
                    <a:pt x="1503" y="2836"/>
                  </a:lnTo>
                  <a:lnTo>
                    <a:pt x="1580" y="2832"/>
                  </a:lnTo>
                  <a:lnTo>
                    <a:pt x="1657" y="2819"/>
                  </a:lnTo>
                  <a:lnTo>
                    <a:pt x="1732" y="2799"/>
                  </a:lnTo>
                  <a:lnTo>
                    <a:pt x="1806" y="2770"/>
                  </a:lnTo>
                  <a:lnTo>
                    <a:pt x="1870" y="2739"/>
                  </a:lnTo>
                  <a:lnTo>
                    <a:pt x="1931" y="2701"/>
                  </a:lnTo>
                  <a:lnTo>
                    <a:pt x="1987" y="2658"/>
                  </a:lnTo>
                  <a:lnTo>
                    <a:pt x="2039" y="2611"/>
                  </a:lnTo>
                  <a:lnTo>
                    <a:pt x="2088" y="2557"/>
                  </a:lnTo>
                  <a:lnTo>
                    <a:pt x="2132" y="2501"/>
                  </a:lnTo>
                  <a:lnTo>
                    <a:pt x="2172" y="2439"/>
                  </a:lnTo>
                  <a:lnTo>
                    <a:pt x="2207" y="2374"/>
                  </a:lnTo>
                  <a:lnTo>
                    <a:pt x="2238" y="2304"/>
                  </a:lnTo>
                  <a:lnTo>
                    <a:pt x="2266" y="2232"/>
                  </a:lnTo>
                  <a:lnTo>
                    <a:pt x="2288" y="2158"/>
                  </a:lnTo>
                  <a:lnTo>
                    <a:pt x="2305" y="2080"/>
                  </a:lnTo>
                  <a:lnTo>
                    <a:pt x="2318" y="1999"/>
                  </a:lnTo>
                  <a:lnTo>
                    <a:pt x="2326" y="1917"/>
                  </a:lnTo>
                  <a:lnTo>
                    <a:pt x="2330" y="1833"/>
                  </a:lnTo>
                  <a:lnTo>
                    <a:pt x="2329" y="1747"/>
                  </a:lnTo>
                  <a:lnTo>
                    <a:pt x="2322" y="1659"/>
                  </a:lnTo>
                  <a:lnTo>
                    <a:pt x="2312" y="1571"/>
                  </a:lnTo>
                  <a:lnTo>
                    <a:pt x="2296" y="1482"/>
                  </a:lnTo>
                  <a:lnTo>
                    <a:pt x="2275" y="1392"/>
                  </a:lnTo>
                  <a:lnTo>
                    <a:pt x="2247" y="1301"/>
                  </a:lnTo>
                  <a:lnTo>
                    <a:pt x="2216" y="1212"/>
                  </a:lnTo>
                  <a:lnTo>
                    <a:pt x="2179" y="1122"/>
                  </a:lnTo>
                  <a:lnTo>
                    <a:pt x="2135" y="1027"/>
                  </a:lnTo>
                  <a:lnTo>
                    <a:pt x="2084" y="936"/>
                  </a:lnTo>
                  <a:lnTo>
                    <a:pt x="2030" y="848"/>
                  </a:lnTo>
                  <a:lnTo>
                    <a:pt x="1971" y="767"/>
                  </a:lnTo>
                  <a:lnTo>
                    <a:pt x="1910" y="690"/>
                  </a:lnTo>
                  <a:lnTo>
                    <a:pt x="1846" y="619"/>
                  </a:lnTo>
                  <a:lnTo>
                    <a:pt x="1778" y="553"/>
                  </a:lnTo>
                  <a:lnTo>
                    <a:pt x="1707" y="491"/>
                  </a:lnTo>
                  <a:lnTo>
                    <a:pt x="1635" y="436"/>
                  </a:lnTo>
                  <a:lnTo>
                    <a:pt x="1560" y="388"/>
                  </a:lnTo>
                  <a:lnTo>
                    <a:pt x="1484" y="344"/>
                  </a:lnTo>
                  <a:lnTo>
                    <a:pt x="1406" y="308"/>
                  </a:lnTo>
                  <a:lnTo>
                    <a:pt x="1328" y="276"/>
                  </a:lnTo>
                  <a:lnTo>
                    <a:pt x="1250" y="253"/>
                  </a:lnTo>
                  <a:lnTo>
                    <a:pt x="1170" y="236"/>
                  </a:lnTo>
                  <a:lnTo>
                    <a:pt x="1092" y="227"/>
                  </a:lnTo>
                  <a:lnTo>
                    <a:pt x="1013" y="224"/>
                  </a:lnTo>
                  <a:close/>
                  <a:moveTo>
                    <a:pt x="1023" y="0"/>
                  </a:moveTo>
                  <a:lnTo>
                    <a:pt x="1107" y="7"/>
                  </a:lnTo>
                  <a:lnTo>
                    <a:pt x="1192" y="21"/>
                  </a:lnTo>
                  <a:lnTo>
                    <a:pt x="1276" y="41"/>
                  </a:lnTo>
                  <a:lnTo>
                    <a:pt x="1360" y="68"/>
                  </a:lnTo>
                  <a:lnTo>
                    <a:pt x="1444" y="102"/>
                  </a:lnTo>
                  <a:lnTo>
                    <a:pt x="1526" y="142"/>
                  </a:lnTo>
                  <a:lnTo>
                    <a:pt x="1607" y="187"/>
                  </a:lnTo>
                  <a:lnTo>
                    <a:pt x="1687" y="240"/>
                  </a:lnTo>
                  <a:lnTo>
                    <a:pt x="1766" y="297"/>
                  </a:lnTo>
                  <a:lnTo>
                    <a:pt x="1842" y="361"/>
                  </a:lnTo>
                  <a:lnTo>
                    <a:pt x="1915" y="431"/>
                  </a:lnTo>
                  <a:lnTo>
                    <a:pt x="1986" y="504"/>
                  </a:lnTo>
                  <a:lnTo>
                    <a:pt x="2054" y="584"/>
                  </a:lnTo>
                  <a:lnTo>
                    <a:pt x="2118" y="668"/>
                  </a:lnTo>
                  <a:lnTo>
                    <a:pt x="2179" y="758"/>
                  </a:lnTo>
                  <a:lnTo>
                    <a:pt x="2237" y="851"/>
                  </a:lnTo>
                  <a:lnTo>
                    <a:pt x="2289" y="949"/>
                  </a:lnTo>
                  <a:lnTo>
                    <a:pt x="2338" y="1053"/>
                  </a:lnTo>
                  <a:lnTo>
                    <a:pt x="2380" y="1153"/>
                  </a:lnTo>
                  <a:lnTo>
                    <a:pt x="2415" y="1254"/>
                  </a:lnTo>
                  <a:lnTo>
                    <a:pt x="2445" y="1355"/>
                  </a:lnTo>
                  <a:lnTo>
                    <a:pt x="2470" y="1456"/>
                  </a:lnTo>
                  <a:lnTo>
                    <a:pt x="2490" y="1557"/>
                  </a:lnTo>
                  <a:lnTo>
                    <a:pt x="2503" y="1656"/>
                  </a:lnTo>
                  <a:lnTo>
                    <a:pt x="2512" y="1754"/>
                  </a:lnTo>
                  <a:lnTo>
                    <a:pt x="2515" y="1851"/>
                  </a:lnTo>
                  <a:lnTo>
                    <a:pt x="2513" y="1947"/>
                  </a:lnTo>
                  <a:lnTo>
                    <a:pt x="2505" y="2041"/>
                  </a:lnTo>
                  <a:lnTo>
                    <a:pt x="2494" y="2131"/>
                  </a:lnTo>
                  <a:lnTo>
                    <a:pt x="2477" y="2220"/>
                  </a:lnTo>
                  <a:lnTo>
                    <a:pt x="2454" y="2307"/>
                  </a:lnTo>
                  <a:lnTo>
                    <a:pt x="2427" y="2389"/>
                  </a:lnTo>
                  <a:lnTo>
                    <a:pt x="2394" y="2469"/>
                  </a:lnTo>
                  <a:lnTo>
                    <a:pt x="2357" y="2544"/>
                  </a:lnTo>
                  <a:lnTo>
                    <a:pt x="2317" y="2616"/>
                  </a:lnTo>
                  <a:lnTo>
                    <a:pt x="2270" y="2684"/>
                  </a:lnTo>
                  <a:lnTo>
                    <a:pt x="2220" y="2747"/>
                  </a:lnTo>
                  <a:lnTo>
                    <a:pt x="2164" y="2806"/>
                  </a:lnTo>
                  <a:lnTo>
                    <a:pt x="2105" y="2858"/>
                  </a:lnTo>
                  <a:lnTo>
                    <a:pt x="2041" y="2906"/>
                  </a:lnTo>
                  <a:lnTo>
                    <a:pt x="1973" y="2948"/>
                  </a:lnTo>
                  <a:lnTo>
                    <a:pt x="1901" y="2984"/>
                  </a:lnTo>
                  <a:lnTo>
                    <a:pt x="1821" y="3015"/>
                  </a:lnTo>
                  <a:lnTo>
                    <a:pt x="1741" y="3037"/>
                  </a:lnTo>
                  <a:lnTo>
                    <a:pt x="1658" y="3052"/>
                  </a:lnTo>
                  <a:lnTo>
                    <a:pt x="1576" y="3060"/>
                  </a:lnTo>
                  <a:lnTo>
                    <a:pt x="1492" y="3060"/>
                  </a:lnTo>
                  <a:lnTo>
                    <a:pt x="1408" y="3053"/>
                  </a:lnTo>
                  <a:lnTo>
                    <a:pt x="1323" y="3040"/>
                  </a:lnTo>
                  <a:lnTo>
                    <a:pt x="1238" y="3019"/>
                  </a:lnTo>
                  <a:lnTo>
                    <a:pt x="1154" y="2991"/>
                  </a:lnTo>
                  <a:lnTo>
                    <a:pt x="1071" y="2957"/>
                  </a:lnTo>
                  <a:lnTo>
                    <a:pt x="988" y="2918"/>
                  </a:lnTo>
                  <a:lnTo>
                    <a:pt x="907" y="2872"/>
                  </a:lnTo>
                  <a:lnTo>
                    <a:pt x="827" y="2820"/>
                  </a:lnTo>
                  <a:lnTo>
                    <a:pt x="750" y="2762"/>
                  </a:lnTo>
                  <a:lnTo>
                    <a:pt x="674" y="2698"/>
                  </a:lnTo>
                  <a:lnTo>
                    <a:pt x="599" y="2630"/>
                  </a:lnTo>
                  <a:lnTo>
                    <a:pt x="529" y="2556"/>
                  </a:lnTo>
                  <a:lnTo>
                    <a:pt x="462" y="2476"/>
                  </a:lnTo>
                  <a:lnTo>
                    <a:pt x="396" y="2392"/>
                  </a:lnTo>
                  <a:lnTo>
                    <a:pt x="336" y="2303"/>
                  </a:lnTo>
                  <a:lnTo>
                    <a:pt x="279" y="2209"/>
                  </a:lnTo>
                  <a:lnTo>
                    <a:pt x="225" y="2110"/>
                  </a:lnTo>
                  <a:lnTo>
                    <a:pt x="176" y="2007"/>
                  </a:lnTo>
                  <a:lnTo>
                    <a:pt x="136" y="1906"/>
                  </a:lnTo>
                  <a:lnTo>
                    <a:pt x="99" y="1805"/>
                  </a:lnTo>
                  <a:lnTo>
                    <a:pt x="69" y="1705"/>
                  </a:lnTo>
                  <a:lnTo>
                    <a:pt x="44" y="1604"/>
                  </a:lnTo>
                  <a:lnTo>
                    <a:pt x="26" y="1503"/>
                  </a:lnTo>
                  <a:lnTo>
                    <a:pt x="12" y="1404"/>
                  </a:lnTo>
                  <a:lnTo>
                    <a:pt x="4" y="1305"/>
                  </a:lnTo>
                  <a:lnTo>
                    <a:pt x="0" y="1208"/>
                  </a:lnTo>
                  <a:lnTo>
                    <a:pt x="2" y="1113"/>
                  </a:lnTo>
                  <a:lnTo>
                    <a:pt x="9" y="1020"/>
                  </a:lnTo>
                  <a:lnTo>
                    <a:pt x="22" y="928"/>
                  </a:lnTo>
                  <a:lnTo>
                    <a:pt x="39" y="839"/>
                  </a:lnTo>
                  <a:lnTo>
                    <a:pt x="61" y="753"/>
                  </a:lnTo>
                  <a:lnTo>
                    <a:pt x="89" y="670"/>
                  </a:lnTo>
                  <a:lnTo>
                    <a:pt x="120" y="592"/>
                  </a:lnTo>
                  <a:lnTo>
                    <a:pt x="157" y="516"/>
                  </a:lnTo>
                  <a:lnTo>
                    <a:pt x="199" y="444"/>
                  </a:lnTo>
                  <a:lnTo>
                    <a:pt x="245" y="376"/>
                  </a:lnTo>
                  <a:lnTo>
                    <a:pt x="296" y="313"/>
                  </a:lnTo>
                  <a:lnTo>
                    <a:pt x="351" y="255"/>
                  </a:lnTo>
                  <a:lnTo>
                    <a:pt x="411" y="202"/>
                  </a:lnTo>
                  <a:lnTo>
                    <a:pt x="475" y="155"/>
                  </a:lnTo>
                  <a:lnTo>
                    <a:pt x="543" y="111"/>
                  </a:lnTo>
                  <a:lnTo>
                    <a:pt x="615" y="76"/>
                  </a:lnTo>
                  <a:lnTo>
                    <a:pt x="694" y="46"/>
                  </a:lnTo>
                  <a:lnTo>
                    <a:pt x="775" y="22"/>
                  </a:lnTo>
                  <a:lnTo>
                    <a:pt x="856" y="8"/>
                  </a:lnTo>
                  <a:lnTo>
                    <a:pt x="940" y="0"/>
                  </a:lnTo>
                  <a:lnTo>
                    <a:pt x="1023" y="0"/>
                  </a:lnTo>
                  <a:close/>
                </a:path>
              </a:pathLst>
            </a:custGeom>
            <a:gradFill>
              <a:gsLst>
                <a:gs pos="99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38" name="Freeform 341"/>
            <p:cNvSpPr>
              <a:spLocks noEditPoints="1"/>
            </p:cNvSpPr>
            <p:nvPr/>
          </p:nvSpPr>
          <p:spPr bwMode="auto">
            <a:xfrm>
              <a:off x="3737250" y="5818679"/>
              <a:ext cx="3769444" cy="4592322"/>
            </a:xfrm>
            <a:custGeom>
              <a:avLst/>
              <a:gdLst>
                <a:gd name="T0" fmla="*/ 654 w 1814"/>
                <a:gd name="T1" fmla="*/ 233 h 2210"/>
                <a:gd name="T2" fmla="*/ 486 w 1814"/>
                <a:gd name="T3" fmla="*/ 296 h 2210"/>
                <a:gd name="T4" fmla="*/ 352 w 1814"/>
                <a:gd name="T5" fmla="*/ 408 h 2210"/>
                <a:gd name="T6" fmla="*/ 257 w 1814"/>
                <a:gd name="T7" fmla="*/ 559 h 2210"/>
                <a:gd name="T8" fmla="*/ 200 w 1814"/>
                <a:gd name="T9" fmla="*/ 740 h 2210"/>
                <a:gd name="T10" fmla="*/ 185 w 1814"/>
                <a:gd name="T11" fmla="*/ 944 h 2210"/>
                <a:gd name="T12" fmla="*/ 212 w 1814"/>
                <a:gd name="T13" fmla="*/ 1160 h 2210"/>
                <a:gd name="T14" fmla="*/ 285 w 1814"/>
                <a:gd name="T15" fmla="*/ 1380 h 2210"/>
                <a:gd name="T16" fmla="*/ 406 w 1814"/>
                <a:gd name="T17" fmla="*/ 1592 h 2210"/>
                <a:gd name="T18" fmla="*/ 556 w 1814"/>
                <a:gd name="T19" fmla="*/ 1764 h 2210"/>
                <a:gd name="T20" fmla="*/ 729 w 1814"/>
                <a:gd name="T21" fmla="*/ 1891 h 2210"/>
                <a:gd name="T22" fmla="*/ 912 w 1814"/>
                <a:gd name="T23" fmla="*/ 1965 h 2210"/>
                <a:gd name="T24" fmla="*/ 1098 w 1814"/>
                <a:gd name="T25" fmla="*/ 1984 h 2210"/>
                <a:gd name="T26" fmla="*/ 1276 w 1814"/>
                <a:gd name="T27" fmla="*/ 1942 h 2210"/>
                <a:gd name="T28" fmla="*/ 1420 w 1814"/>
                <a:gd name="T29" fmla="*/ 1845 h 2210"/>
                <a:gd name="T30" fmla="*/ 1529 w 1814"/>
                <a:gd name="T31" fmla="*/ 1706 h 2210"/>
                <a:gd name="T32" fmla="*/ 1600 w 1814"/>
                <a:gd name="T33" fmla="*/ 1533 h 2210"/>
                <a:gd name="T34" fmla="*/ 1628 w 1814"/>
                <a:gd name="T35" fmla="*/ 1336 h 2210"/>
                <a:gd name="T36" fmla="*/ 1615 w 1814"/>
                <a:gd name="T37" fmla="*/ 1124 h 2210"/>
                <a:gd name="T38" fmla="*/ 1558 w 1814"/>
                <a:gd name="T39" fmla="*/ 904 h 2210"/>
                <a:gd name="T40" fmla="*/ 1452 w 1814"/>
                <a:gd name="T41" fmla="*/ 685 h 2210"/>
                <a:gd name="T42" fmla="*/ 1310 w 1814"/>
                <a:gd name="T43" fmla="*/ 499 h 2210"/>
                <a:gd name="T44" fmla="*/ 1144 w 1814"/>
                <a:gd name="T45" fmla="*/ 358 h 2210"/>
                <a:gd name="T46" fmla="*/ 963 w 1814"/>
                <a:gd name="T47" fmla="*/ 265 h 2210"/>
                <a:gd name="T48" fmla="*/ 778 w 1814"/>
                <a:gd name="T49" fmla="*/ 226 h 2210"/>
                <a:gd name="T50" fmla="*/ 853 w 1814"/>
                <a:gd name="T51" fmla="*/ 15 h 2210"/>
                <a:gd name="T52" fmla="*/ 1062 w 1814"/>
                <a:gd name="T53" fmla="*/ 84 h 2210"/>
                <a:gd name="T54" fmla="*/ 1262 w 1814"/>
                <a:gd name="T55" fmla="*/ 207 h 2210"/>
                <a:gd name="T56" fmla="*/ 1445 w 1814"/>
                <a:gd name="T57" fmla="*/ 380 h 2210"/>
                <a:gd name="T58" fmla="*/ 1601 w 1814"/>
                <a:gd name="T59" fmla="*/ 595 h 2210"/>
                <a:gd name="T60" fmla="*/ 1720 w 1814"/>
                <a:gd name="T61" fmla="*/ 844 h 2210"/>
                <a:gd name="T62" fmla="*/ 1789 w 1814"/>
                <a:gd name="T63" fmla="*/ 1094 h 2210"/>
                <a:gd name="T64" fmla="*/ 1814 w 1814"/>
                <a:gd name="T65" fmla="*/ 1337 h 2210"/>
                <a:gd name="T66" fmla="*/ 1793 w 1814"/>
                <a:gd name="T67" fmla="*/ 1567 h 2210"/>
                <a:gd name="T68" fmla="*/ 1731 w 1814"/>
                <a:gd name="T69" fmla="*/ 1774 h 2210"/>
                <a:gd name="T70" fmla="*/ 1627 w 1814"/>
                <a:gd name="T71" fmla="*/ 1951 h 2210"/>
                <a:gd name="T72" fmla="*/ 1486 w 1814"/>
                <a:gd name="T73" fmla="*/ 2088 h 2210"/>
                <a:gd name="T74" fmla="*/ 1305 w 1814"/>
                <a:gd name="T75" fmla="*/ 2179 h 2210"/>
                <a:gd name="T76" fmla="*/ 1100 w 1814"/>
                <a:gd name="T77" fmla="*/ 2210 h 2210"/>
                <a:gd name="T78" fmla="*/ 890 w 1814"/>
                <a:gd name="T79" fmla="*/ 2179 h 2210"/>
                <a:gd name="T80" fmla="*/ 683 w 1814"/>
                <a:gd name="T81" fmla="*/ 2091 h 2210"/>
                <a:gd name="T82" fmla="*/ 488 w 1814"/>
                <a:gd name="T83" fmla="*/ 1951 h 2210"/>
                <a:gd name="T84" fmla="*/ 313 w 1814"/>
                <a:gd name="T85" fmla="*/ 1764 h 2210"/>
                <a:gd name="T86" fmla="*/ 167 w 1814"/>
                <a:gd name="T87" fmla="*/ 1535 h 2210"/>
                <a:gd name="T88" fmla="*/ 64 w 1814"/>
                <a:gd name="T89" fmla="*/ 1283 h 2210"/>
                <a:gd name="T90" fmla="*/ 10 w 1814"/>
                <a:gd name="T91" fmla="*/ 1035 h 2210"/>
                <a:gd name="T92" fmla="*/ 1 w 1814"/>
                <a:gd name="T93" fmla="*/ 795 h 2210"/>
                <a:gd name="T94" fmla="*/ 37 w 1814"/>
                <a:gd name="T95" fmla="*/ 571 h 2210"/>
                <a:gd name="T96" fmla="*/ 112 w 1814"/>
                <a:gd name="T97" fmla="*/ 374 h 2210"/>
                <a:gd name="T98" fmla="*/ 229 w 1814"/>
                <a:gd name="T99" fmla="*/ 209 h 2210"/>
                <a:gd name="T100" fmla="*/ 383 w 1814"/>
                <a:gd name="T101" fmla="*/ 87 h 2210"/>
                <a:gd name="T102" fmla="*/ 576 w 1814"/>
                <a:gd name="T103" fmla="*/ 15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14" h="2210">
                  <a:moveTo>
                    <a:pt x="778" y="226"/>
                  </a:moveTo>
                  <a:lnTo>
                    <a:pt x="716" y="227"/>
                  </a:lnTo>
                  <a:lnTo>
                    <a:pt x="654" y="233"/>
                  </a:lnTo>
                  <a:lnTo>
                    <a:pt x="596" y="248"/>
                  </a:lnTo>
                  <a:lnTo>
                    <a:pt x="538" y="270"/>
                  </a:lnTo>
                  <a:lnTo>
                    <a:pt x="486" y="296"/>
                  </a:lnTo>
                  <a:lnTo>
                    <a:pt x="437" y="329"/>
                  </a:lnTo>
                  <a:lnTo>
                    <a:pt x="393" y="366"/>
                  </a:lnTo>
                  <a:lnTo>
                    <a:pt x="352" y="408"/>
                  </a:lnTo>
                  <a:lnTo>
                    <a:pt x="317" y="455"/>
                  </a:lnTo>
                  <a:lnTo>
                    <a:pt x="284" y="504"/>
                  </a:lnTo>
                  <a:lnTo>
                    <a:pt x="257" y="559"/>
                  </a:lnTo>
                  <a:lnTo>
                    <a:pt x="233" y="617"/>
                  </a:lnTo>
                  <a:lnTo>
                    <a:pt x="215" y="677"/>
                  </a:lnTo>
                  <a:lnTo>
                    <a:pt x="200" y="740"/>
                  </a:lnTo>
                  <a:lnTo>
                    <a:pt x="190" y="807"/>
                  </a:lnTo>
                  <a:lnTo>
                    <a:pt x="185" y="875"/>
                  </a:lnTo>
                  <a:lnTo>
                    <a:pt x="185" y="944"/>
                  </a:lnTo>
                  <a:lnTo>
                    <a:pt x="188" y="1015"/>
                  </a:lnTo>
                  <a:lnTo>
                    <a:pt x="198" y="1087"/>
                  </a:lnTo>
                  <a:lnTo>
                    <a:pt x="212" y="1160"/>
                  </a:lnTo>
                  <a:lnTo>
                    <a:pt x="232" y="1234"/>
                  </a:lnTo>
                  <a:lnTo>
                    <a:pt x="257" y="1307"/>
                  </a:lnTo>
                  <a:lnTo>
                    <a:pt x="285" y="1380"/>
                  </a:lnTo>
                  <a:lnTo>
                    <a:pt x="322" y="1455"/>
                  </a:lnTo>
                  <a:lnTo>
                    <a:pt x="361" y="1526"/>
                  </a:lnTo>
                  <a:lnTo>
                    <a:pt x="406" y="1592"/>
                  </a:lnTo>
                  <a:lnTo>
                    <a:pt x="453" y="1654"/>
                  </a:lnTo>
                  <a:lnTo>
                    <a:pt x="504" y="1711"/>
                  </a:lnTo>
                  <a:lnTo>
                    <a:pt x="556" y="1764"/>
                  </a:lnTo>
                  <a:lnTo>
                    <a:pt x="613" y="1811"/>
                  </a:lnTo>
                  <a:lnTo>
                    <a:pt x="669" y="1854"/>
                  </a:lnTo>
                  <a:lnTo>
                    <a:pt x="729" y="1891"/>
                  </a:lnTo>
                  <a:lnTo>
                    <a:pt x="789" y="1921"/>
                  </a:lnTo>
                  <a:lnTo>
                    <a:pt x="851" y="1946"/>
                  </a:lnTo>
                  <a:lnTo>
                    <a:pt x="912" y="1965"/>
                  </a:lnTo>
                  <a:lnTo>
                    <a:pt x="974" y="1978"/>
                  </a:lnTo>
                  <a:lnTo>
                    <a:pt x="1037" y="1985"/>
                  </a:lnTo>
                  <a:lnTo>
                    <a:pt x="1098" y="1984"/>
                  </a:lnTo>
                  <a:lnTo>
                    <a:pt x="1158" y="1977"/>
                  </a:lnTo>
                  <a:lnTo>
                    <a:pt x="1217" y="1963"/>
                  </a:lnTo>
                  <a:lnTo>
                    <a:pt x="1276" y="1942"/>
                  </a:lnTo>
                  <a:lnTo>
                    <a:pt x="1329" y="1914"/>
                  </a:lnTo>
                  <a:lnTo>
                    <a:pt x="1376" y="1883"/>
                  </a:lnTo>
                  <a:lnTo>
                    <a:pt x="1420" y="1845"/>
                  </a:lnTo>
                  <a:lnTo>
                    <a:pt x="1461" y="1803"/>
                  </a:lnTo>
                  <a:lnTo>
                    <a:pt x="1498" y="1757"/>
                  </a:lnTo>
                  <a:lnTo>
                    <a:pt x="1529" y="1706"/>
                  </a:lnTo>
                  <a:lnTo>
                    <a:pt x="1556" y="1653"/>
                  </a:lnTo>
                  <a:lnTo>
                    <a:pt x="1580" y="1595"/>
                  </a:lnTo>
                  <a:lnTo>
                    <a:pt x="1600" y="1533"/>
                  </a:lnTo>
                  <a:lnTo>
                    <a:pt x="1614" y="1471"/>
                  </a:lnTo>
                  <a:lnTo>
                    <a:pt x="1623" y="1404"/>
                  </a:lnTo>
                  <a:lnTo>
                    <a:pt x="1628" y="1336"/>
                  </a:lnTo>
                  <a:lnTo>
                    <a:pt x="1628" y="1266"/>
                  </a:lnTo>
                  <a:lnTo>
                    <a:pt x="1625" y="1196"/>
                  </a:lnTo>
                  <a:lnTo>
                    <a:pt x="1615" y="1124"/>
                  </a:lnTo>
                  <a:lnTo>
                    <a:pt x="1601" y="1050"/>
                  </a:lnTo>
                  <a:lnTo>
                    <a:pt x="1581" y="977"/>
                  </a:lnTo>
                  <a:lnTo>
                    <a:pt x="1558" y="904"/>
                  </a:lnTo>
                  <a:lnTo>
                    <a:pt x="1528" y="830"/>
                  </a:lnTo>
                  <a:lnTo>
                    <a:pt x="1492" y="756"/>
                  </a:lnTo>
                  <a:lnTo>
                    <a:pt x="1452" y="685"/>
                  </a:lnTo>
                  <a:lnTo>
                    <a:pt x="1407" y="618"/>
                  </a:lnTo>
                  <a:lnTo>
                    <a:pt x="1360" y="557"/>
                  </a:lnTo>
                  <a:lnTo>
                    <a:pt x="1310" y="499"/>
                  </a:lnTo>
                  <a:lnTo>
                    <a:pt x="1257" y="447"/>
                  </a:lnTo>
                  <a:lnTo>
                    <a:pt x="1202" y="400"/>
                  </a:lnTo>
                  <a:lnTo>
                    <a:pt x="1144" y="358"/>
                  </a:lnTo>
                  <a:lnTo>
                    <a:pt x="1085" y="321"/>
                  </a:lnTo>
                  <a:lnTo>
                    <a:pt x="1025" y="290"/>
                  </a:lnTo>
                  <a:lnTo>
                    <a:pt x="963" y="265"/>
                  </a:lnTo>
                  <a:lnTo>
                    <a:pt x="901" y="245"/>
                  </a:lnTo>
                  <a:lnTo>
                    <a:pt x="839" y="232"/>
                  </a:lnTo>
                  <a:lnTo>
                    <a:pt x="778" y="226"/>
                  </a:lnTo>
                  <a:close/>
                  <a:moveTo>
                    <a:pt x="713" y="0"/>
                  </a:moveTo>
                  <a:lnTo>
                    <a:pt x="783" y="4"/>
                  </a:lnTo>
                  <a:lnTo>
                    <a:pt x="853" y="15"/>
                  </a:lnTo>
                  <a:lnTo>
                    <a:pt x="923" y="32"/>
                  </a:lnTo>
                  <a:lnTo>
                    <a:pt x="994" y="55"/>
                  </a:lnTo>
                  <a:lnTo>
                    <a:pt x="1062" y="84"/>
                  </a:lnTo>
                  <a:lnTo>
                    <a:pt x="1130" y="120"/>
                  </a:lnTo>
                  <a:lnTo>
                    <a:pt x="1196" y="161"/>
                  </a:lnTo>
                  <a:lnTo>
                    <a:pt x="1262" y="207"/>
                  </a:lnTo>
                  <a:lnTo>
                    <a:pt x="1325" y="260"/>
                  </a:lnTo>
                  <a:lnTo>
                    <a:pt x="1386" y="317"/>
                  </a:lnTo>
                  <a:lnTo>
                    <a:pt x="1445" y="380"/>
                  </a:lnTo>
                  <a:lnTo>
                    <a:pt x="1500" y="447"/>
                  </a:lnTo>
                  <a:lnTo>
                    <a:pt x="1553" y="519"/>
                  </a:lnTo>
                  <a:lnTo>
                    <a:pt x="1601" y="595"/>
                  </a:lnTo>
                  <a:lnTo>
                    <a:pt x="1645" y="676"/>
                  </a:lnTo>
                  <a:lnTo>
                    <a:pt x="1686" y="761"/>
                  </a:lnTo>
                  <a:lnTo>
                    <a:pt x="1720" y="844"/>
                  </a:lnTo>
                  <a:lnTo>
                    <a:pt x="1749" y="927"/>
                  </a:lnTo>
                  <a:lnTo>
                    <a:pt x="1772" y="1011"/>
                  </a:lnTo>
                  <a:lnTo>
                    <a:pt x="1789" y="1094"/>
                  </a:lnTo>
                  <a:lnTo>
                    <a:pt x="1803" y="1176"/>
                  </a:lnTo>
                  <a:lnTo>
                    <a:pt x="1810" y="1257"/>
                  </a:lnTo>
                  <a:lnTo>
                    <a:pt x="1814" y="1337"/>
                  </a:lnTo>
                  <a:lnTo>
                    <a:pt x="1812" y="1416"/>
                  </a:lnTo>
                  <a:lnTo>
                    <a:pt x="1805" y="1493"/>
                  </a:lnTo>
                  <a:lnTo>
                    <a:pt x="1793" y="1567"/>
                  </a:lnTo>
                  <a:lnTo>
                    <a:pt x="1776" y="1639"/>
                  </a:lnTo>
                  <a:lnTo>
                    <a:pt x="1755" y="1709"/>
                  </a:lnTo>
                  <a:lnTo>
                    <a:pt x="1731" y="1774"/>
                  </a:lnTo>
                  <a:lnTo>
                    <a:pt x="1700" y="1837"/>
                  </a:lnTo>
                  <a:lnTo>
                    <a:pt x="1666" y="1896"/>
                  </a:lnTo>
                  <a:lnTo>
                    <a:pt x="1627" y="1951"/>
                  </a:lnTo>
                  <a:lnTo>
                    <a:pt x="1584" y="2002"/>
                  </a:lnTo>
                  <a:lnTo>
                    <a:pt x="1537" y="2048"/>
                  </a:lnTo>
                  <a:lnTo>
                    <a:pt x="1486" y="2088"/>
                  </a:lnTo>
                  <a:lnTo>
                    <a:pt x="1429" y="2124"/>
                  </a:lnTo>
                  <a:lnTo>
                    <a:pt x="1371" y="2154"/>
                  </a:lnTo>
                  <a:lnTo>
                    <a:pt x="1305" y="2179"/>
                  </a:lnTo>
                  <a:lnTo>
                    <a:pt x="1237" y="2197"/>
                  </a:lnTo>
                  <a:lnTo>
                    <a:pt x="1169" y="2206"/>
                  </a:lnTo>
                  <a:lnTo>
                    <a:pt x="1100" y="2210"/>
                  </a:lnTo>
                  <a:lnTo>
                    <a:pt x="1030" y="2206"/>
                  </a:lnTo>
                  <a:lnTo>
                    <a:pt x="960" y="2196"/>
                  </a:lnTo>
                  <a:lnTo>
                    <a:pt x="890" y="2179"/>
                  </a:lnTo>
                  <a:lnTo>
                    <a:pt x="821" y="2155"/>
                  </a:lnTo>
                  <a:lnTo>
                    <a:pt x="751" y="2126"/>
                  </a:lnTo>
                  <a:lnTo>
                    <a:pt x="683" y="2091"/>
                  </a:lnTo>
                  <a:lnTo>
                    <a:pt x="617" y="2049"/>
                  </a:lnTo>
                  <a:lnTo>
                    <a:pt x="551" y="2003"/>
                  </a:lnTo>
                  <a:lnTo>
                    <a:pt x="488" y="1951"/>
                  </a:lnTo>
                  <a:lnTo>
                    <a:pt x="427" y="1893"/>
                  </a:lnTo>
                  <a:lnTo>
                    <a:pt x="369" y="1831"/>
                  </a:lnTo>
                  <a:lnTo>
                    <a:pt x="313" y="1764"/>
                  </a:lnTo>
                  <a:lnTo>
                    <a:pt x="260" y="1692"/>
                  </a:lnTo>
                  <a:lnTo>
                    <a:pt x="212" y="1616"/>
                  </a:lnTo>
                  <a:lnTo>
                    <a:pt x="167" y="1535"/>
                  </a:lnTo>
                  <a:lnTo>
                    <a:pt x="127" y="1450"/>
                  </a:lnTo>
                  <a:lnTo>
                    <a:pt x="93" y="1367"/>
                  </a:lnTo>
                  <a:lnTo>
                    <a:pt x="64" y="1283"/>
                  </a:lnTo>
                  <a:lnTo>
                    <a:pt x="42" y="1201"/>
                  </a:lnTo>
                  <a:lnTo>
                    <a:pt x="23" y="1117"/>
                  </a:lnTo>
                  <a:lnTo>
                    <a:pt x="10" y="1035"/>
                  </a:lnTo>
                  <a:lnTo>
                    <a:pt x="3" y="953"/>
                  </a:lnTo>
                  <a:lnTo>
                    <a:pt x="0" y="874"/>
                  </a:lnTo>
                  <a:lnTo>
                    <a:pt x="1" y="795"/>
                  </a:lnTo>
                  <a:lnTo>
                    <a:pt x="8" y="718"/>
                  </a:lnTo>
                  <a:lnTo>
                    <a:pt x="20" y="643"/>
                  </a:lnTo>
                  <a:lnTo>
                    <a:pt x="37" y="571"/>
                  </a:lnTo>
                  <a:lnTo>
                    <a:pt x="58" y="502"/>
                  </a:lnTo>
                  <a:lnTo>
                    <a:pt x="82" y="436"/>
                  </a:lnTo>
                  <a:lnTo>
                    <a:pt x="112" y="374"/>
                  </a:lnTo>
                  <a:lnTo>
                    <a:pt x="148" y="315"/>
                  </a:lnTo>
                  <a:lnTo>
                    <a:pt x="186" y="260"/>
                  </a:lnTo>
                  <a:lnTo>
                    <a:pt x="229" y="209"/>
                  </a:lnTo>
                  <a:lnTo>
                    <a:pt x="276" y="163"/>
                  </a:lnTo>
                  <a:lnTo>
                    <a:pt x="329" y="122"/>
                  </a:lnTo>
                  <a:lnTo>
                    <a:pt x="383" y="87"/>
                  </a:lnTo>
                  <a:lnTo>
                    <a:pt x="444" y="57"/>
                  </a:lnTo>
                  <a:lnTo>
                    <a:pt x="509" y="32"/>
                  </a:lnTo>
                  <a:lnTo>
                    <a:pt x="576" y="15"/>
                  </a:lnTo>
                  <a:lnTo>
                    <a:pt x="644" y="4"/>
                  </a:lnTo>
                  <a:lnTo>
                    <a:pt x="713" y="0"/>
                  </a:lnTo>
                  <a:close/>
                </a:path>
              </a:pathLst>
            </a:custGeom>
            <a:gradFill>
              <a:gsLst>
                <a:gs pos="99000">
                  <a:schemeClr val="accent3"/>
                </a:gs>
                <a:gs pos="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39" name="Freeform 342"/>
            <p:cNvSpPr>
              <a:spLocks noEditPoints="1"/>
            </p:cNvSpPr>
            <p:nvPr/>
          </p:nvSpPr>
          <p:spPr bwMode="auto">
            <a:xfrm>
              <a:off x="4431291" y="6666494"/>
              <a:ext cx="2379278" cy="2898773"/>
            </a:xfrm>
            <a:custGeom>
              <a:avLst/>
              <a:gdLst>
                <a:gd name="T0" fmla="*/ 462 w 1145"/>
                <a:gd name="T1" fmla="*/ 226 h 1395"/>
                <a:gd name="T2" fmla="*/ 374 w 1145"/>
                <a:gd name="T3" fmla="*/ 248 h 1395"/>
                <a:gd name="T4" fmla="*/ 303 w 1145"/>
                <a:gd name="T5" fmla="*/ 294 h 1395"/>
                <a:gd name="T6" fmla="*/ 247 w 1145"/>
                <a:gd name="T7" fmla="*/ 358 h 1395"/>
                <a:gd name="T8" fmla="*/ 209 w 1145"/>
                <a:gd name="T9" fmla="*/ 439 h 1395"/>
                <a:gd name="T10" fmla="*/ 188 w 1145"/>
                <a:gd name="T11" fmla="*/ 531 h 1395"/>
                <a:gd name="T12" fmla="*/ 186 w 1145"/>
                <a:gd name="T13" fmla="*/ 632 h 1395"/>
                <a:gd name="T14" fmla="*/ 201 w 1145"/>
                <a:gd name="T15" fmla="*/ 738 h 1395"/>
                <a:gd name="T16" fmla="*/ 238 w 1145"/>
                <a:gd name="T17" fmla="*/ 845 h 1395"/>
                <a:gd name="T18" fmla="*/ 298 w 1145"/>
                <a:gd name="T19" fmla="*/ 951 h 1395"/>
                <a:gd name="T20" fmla="*/ 372 w 1145"/>
                <a:gd name="T21" fmla="*/ 1039 h 1395"/>
                <a:gd name="T22" fmla="*/ 455 w 1145"/>
                <a:gd name="T23" fmla="*/ 1106 h 1395"/>
                <a:gd name="T24" fmla="*/ 544 w 1145"/>
                <a:gd name="T25" fmla="*/ 1150 h 1395"/>
                <a:gd name="T26" fmla="*/ 637 w 1145"/>
                <a:gd name="T27" fmla="*/ 1170 h 1395"/>
                <a:gd name="T28" fmla="*/ 728 w 1145"/>
                <a:gd name="T29" fmla="*/ 1162 h 1395"/>
                <a:gd name="T30" fmla="*/ 809 w 1145"/>
                <a:gd name="T31" fmla="*/ 1127 h 1395"/>
                <a:gd name="T32" fmla="*/ 872 w 1145"/>
                <a:gd name="T33" fmla="*/ 1070 h 1395"/>
                <a:gd name="T34" fmla="*/ 919 w 1145"/>
                <a:gd name="T35" fmla="*/ 997 h 1395"/>
                <a:gd name="T36" fmla="*/ 949 w 1145"/>
                <a:gd name="T37" fmla="*/ 911 h 1395"/>
                <a:gd name="T38" fmla="*/ 961 w 1145"/>
                <a:gd name="T39" fmla="*/ 814 h 1395"/>
                <a:gd name="T40" fmla="*/ 954 w 1145"/>
                <a:gd name="T41" fmla="*/ 710 h 1395"/>
                <a:gd name="T42" fmla="*/ 928 w 1145"/>
                <a:gd name="T43" fmla="*/ 603 h 1395"/>
                <a:gd name="T44" fmla="*/ 879 w 1145"/>
                <a:gd name="T45" fmla="*/ 494 h 1395"/>
                <a:gd name="T46" fmla="*/ 813 w 1145"/>
                <a:gd name="T47" fmla="*/ 398 h 1395"/>
                <a:gd name="T48" fmla="*/ 733 w 1145"/>
                <a:gd name="T49" fmla="*/ 320 h 1395"/>
                <a:gd name="T50" fmla="*/ 646 w 1145"/>
                <a:gd name="T51" fmla="*/ 264 h 1395"/>
                <a:gd name="T52" fmla="*/ 555 w 1145"/>
                <a:gd name="T53" fmla="*/ 231 h 1395"/>
                <a:gd name="T54" fmla="*/ 440 w 1145"/>
                <a:gd name="T55" fmla="*/ 0 h 1395"/>
                <a:gd name="T56" fmla="*/ 550 w 1145"/>
                <a:gd name="T57" fmla="*/ 11 h 1395"/>
                <a:gd name="T58" fmla="*/ 660 w 1145"/>
                <a:gd name="T59" fmla="*/ 48 h 1395"/>
                <a:gd name="T60" fmla="*/ 767 w 1145"/>
                <a:gd name="T61" fmla="*/ 108 h 1395"/>
                <a:gd name="T62" fmla="*/ 866 w 1145"/>
                <a:gd name="T63" fmla="*/ 191 h 1395"/>
                <a:gd name="T64" fmla="*/ 955 w 1145"/>
                <a:gd name="T65" fmla="*/ 293 h 1395"/>
                <a:gd name="T66" fmla="*/ 1033 w 1145"/>
                <a:gd name="T67" fmla="*/ 413 h 1395"/>
                <a:gd name="T68" fmla="*/ 1092 w 1145"/>
                <a:gd name="T69" fmla="*/ 544 h 1395"/>
                <a:gd name="T70" fmla="*/ 1128 w 1145"/>
                <a:gd name="T71" fmla="*/ 675 h 1395"/>
                <a:gd name="T72" fmla="*/ 1144 w 1145"/>
                <a:gd name="T73" fmla="*/ 802 h 1395"/>
                <a:gd name="T74" fmla="*/ 1141 w 1145"/>
                <a:gd name="T75" fmla="*/ 925 h 1395"/>
                <a:gd name="T76" fmla="*/ 1120 w 1145"/>
                <a:gd name="T77" fmla="*/ 1040 h 1395"/>
                <a:gd name="T78" fmla="*/ 1082 w 1145"/>
                <a:gd name="T79" fmla="*/ 1144 h 1395"/>
                <a:gd name="T80" fmla="*/ 1026 w 1145"/>
                <a:gd name="T81" fmla="*/ 1234 h 1395"/>
                <a:gd name="T82" fmla="*/ 954 w 1145"/>
                <a:gd name="T83" fmla="*/ 1306 h 1395"/>
                <a:gd name="T84" fmla="*/ 865 w 1145"/>
                <a:gd name="T85" fmla="*/ 1360 h 1395"/>
                <a:gd name="T86" fmla="*/ 759 w 1145"/>
                <a:gd name="T87" fmla="*/ 1390 h 1395"/>
                <a:gd name="T88" fmla="*/ 650 w 1145"/>
                <a:gd name="T89" fmla="*/ 1392 h 1395"/>
                <a:gd name="T90" fmla="*/ 540 w 1145"/>
                <a:gd name="T91" fmla="*/ 1369 h 1395"/>
                <a:gd name="T92" fmla="*/ 432 w 1145"/>
                <a:gd name="T93" fmla="*/ 1319 h 1395"/>
                <a:gd name="T94" fmla="*/ 328 w 1145"/>
                <a:gd name="T95" fmla="*/ 1248 h 1395"/>
                <a:gd name="T96" fmla="*/ 233 w 1145"/>
                <a:gd name="T97" fmla="*/ 1156 h 1395"/>
                <a:gd name="T98" fmla="*/ 149 w 1145"/>
                <a:gd name="T99" fmla="*/ 1044 h 1395"/>
                <a:gd name="T100" fmla="*/ 80 w 1145"/>
                <a:gd name="T101" fmla="*/ 915 h 1395"/>
                <a:gd name="T102" fmla="*/ 34 w 1145"/>
                <a:gd name="T103" fmla="*/ 785 h 1395"/>
                <a:gd name="T104" fmla="*/ 6 w 1145"/>
                <a:gd name="T105" fmla="*/ 655 h 1395"/>
                <a:gd name="T106" fmla="*/ 0 w 1145"/>
                <a:gd name="T107" fmla="*/ 530 h 1395"/>
                <a:gd name="T108" fmla="*/ 12 w 1145"/>
                <a:gd name="T109" fmla="*/ 411 h 1395"/>
                <a:gd name="T110" fmla="*/ 42 w 1145"/>
                <a:gd name="T111" fmla="*/ 302 h 1395"/>
                <a:gd name="T112" fmla="*/ 89 w 1145"/>
                <a:gd name="T113" fmla="*/ 204 h 1395"/>
                <a:gd name="T114" fmla="*/ 153 w 1145"/>
                <a:gd name="T115" fmla="*/ 123 h 1395"/>
                <a:gd name="T116" fmla="*/ 234 w 1145"/>
                <a:gd name="T117" fmla="*/ 58 h 1395"/>
                <a:gd name="T118" fmla="*/ 332 w 1145"/>
                <a:gd name="T119" fmla="*/ 17 h 1395"/>
                <a:gd name="T120" fmla="*/ 440 w 1145"/>
                <a:gd name="T121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45" h="1395">
                  <a:moveTo>
                    <a:pt x="508" y="225"/>
                  </a:moveTo>
                  <a:lnTo>
                    <a:pt x="462" y="226"/>
                  </a:lnTo>
                  <a:lnTo>
                    <a:pt x="417" y="233"/>
                  </a:lnTo>
                  <a:lnTo>
                    <a:pt x="374" y="248"/>
                  </a:lnTo>
                  <a:lnTo>
                    <a:pt x="336" y="268"/>
                  </a:lnTo>
                  <a:lnTo>
                    <a:pt x="303" y="294"/>
                  </a:lnTo>
                  <a:lnTo>
                    <a:pt x="273" y="324"/>
                  </a:lnTo>
                  <a:lnTo>
                    <a:pt x="247" y="358"/>
                  </a:lnTo>
                  <a:lnTo>
                    <a:pt x="226" y="398"/>
                  </a:lnTo>
                  <a:lnTo>
                    <a:pt x="209" y="439"/>
                  </a:lnTo>
                  <a:lnTo>
                    <a:pt x="196" y="484"/>
                  </a:lnTo>
                  <a:lnTo>
                    <a:pt x="188" y="531"/>
                  </a:lnTo>
                  <a:lnTo>
                    <a:pt x="184" y="581"/>
                  </a:lnTo>
                  <a:lnTo>
                    <a:pt x="186" y="632"/>
                  </a:lnTo>
                  <a:lnTo>
                    <a:pt x="191" y="686"/>
                  </a:lnTo>
                  <a:lnTo>
                    <a:pt x="201" y="738"/>
                  </a:lnTo>
                  <a:lnTo>
                    <a:pt x="218" y="792"/>
                  </a:lnTo>
                  <a:lnTo>
                    <a:pt x="238" y="845"/>
                  </a:lnTo>
                  <a:lnTo>
                    <a:pt x="265" y="900"/>
                  </a:lnTo>
                  <a:lnTo>
                    <a:pt x="298" y="951"/>
                  </a:lnTo>
                  <a:lnTo>
                    <a:pt x="332" y="997"/>
                  </a:lnTo>
                  <a:lnTo>
                    <a:pt x="372" y="1039"/>
                  </a:lnTo>
                  <a:lnTo>
                    <a:pt x="412" y="1076"/>
                  </a:lnTo>
                  <a:lnTo>
                    <a:pt x="455" y="1106"/>
                  </a:lnTo>
                  <a:lnTo>
                    <a:pt x="500" y="1131"/>
                  </a:lnTo>
                  <a:lnTo>
                    <a:pt x="544" y="1150"/>
                  </a:lnTo>
                  <a:lnTo>
                    <a:pt x="591" y="1163"/>
                  </a:lnTo>
                  <a:lnTo>
                    <a:pt x="637" y="1170"/>
                  </a:lnTo>
                  <a:lnTo>
                    <a:pt x="683" y="1170"/>
                  </a:lnTo>
                  <a:lnTo>
                    <a:pt x="728" y="1162"/>
                  </a:lnTo>
                  <a:lnTo>
                    <a:pt x="771" y="1146"/>
                  </a:lnTo>
                  <a:lnTo>
                    <a:pt x="809" y="1127"/>
                  </a:lnTo>
                  <a:lnTo>
                    <a:pt x="843" y="1101"/>
                  </a:lnTo>
                  <a:lnTo>
                    <a:pt x="872" y="1070"/>
                  </a:lnTo>
                  <a:lnTo>
                    <a:pt x="898" y="1036"/>
                  </a:lnTo>
                  <a:lnTo>
                    <a:pt x="919" y="997"/>
                  </a:lnTo>
                  <a:lnTo>
                    <a:pt x="936" y="955"/>
                  </a:lnTo>
                  <a:lnTo>
                    <a:pt x="949" y="911"/>
                  </a:lnTo>
                  <a:lnTo>
                    <a:pt x="957" y="864"/>
                  </a:lnTo>
                  <a:lnTo>
                    <a:pt x="961" y="814"/>
                  </a:lnTo>
                  <a:lnTo>
                    <a:pt x="959" y="763"/>
                  </a:lnTo>
                  <a:lnTo>
                    <a:pt x="954" y="710"/>
                  </a:lnTo>
                  <a:lnTo>
                    <a:pt x="944" y="657"/>
                  </a:lnTo>
                  <a:lnTo>
                    <a:pt x="928" y="603"/>
                  </a:lnTo>
                  <a:lnTo>
                    <a:pt x="907" y="549"/>
                  </a:lnTo>
                  <a:lnTo>
                    <a:pt x="879" y="494"/>
                  </a:lnTo>
                  <a:lnTo>
                    <a:pt x="848" y="443"/>
                  </a:lnTo>
                  <a:lnTo>
                    <a:pt x="813" y="398"/>
                  </a:lnTo>
                  <a:lnTo>
                    <a:pt x="775" y="356"/>
                  </a:lnTo>
                  <a:lnTo>
                    <a:pt x="733" y="320"/>
                  </a:lnTo>
                  <a:lnTo>
                    <a:pt x="691" y="289"/>
                  </a:lnTo>
                  <a:lnTo>
                    <a:pt x="646" y="264"/>
                  </a:lnTo>
                  <a:lnTo>
                    <a:pt x="601" y="244"/>
                  </a:lnTo>
                  <a:lnTo>
                    <a:pt x="555" y="231"/>
                  </a:lnTo>
                  <a:lnTo>
                    <a:pt x="508" y="225"/>
                  </a:lnTo>
                  <a:close/>
                  <a:moveTo>
                    <a:pt x="440" y="0"/>
                  </a:moveTo>
                  <a:lnTo>
                    <a:pt x="495" y="2"/>
                  </a:lnTo>
                  <a:lnTo>
                    <a:pt x="550" y="11"/>
                  </a:lnTo>
                  <a:lnTo>
                    <a:pt x="606" y="26"/>
                  </a:lnTo>
                  <a:lnTo>
                    <a:pt x="660" y="48"/>
                  </a:lnTo>
                  <a:lnTo>
                    <a:pt x="713" y="76"/>
                  </a:lnTo>
                  <a:lnTo>
                    <a:pt x="767" y="108"/>
                  </a:lnTo>
                  <a:lnTo>
                    <a:pt x="818" y="146"/>
                  </a:lnTo>
                  <a:lnTo>
                    <a:pt x="866" y="191"/>
                  </a:lnTo>
                  <a:lnTo>
                    <a:pt x="912" y="239"/>
                  </a:lnTo>
                  <a:lnTo>
                    <a:pt x="955" y="293"/>
                  </a:lnTo>
                  <a:lnTo>
                    <a:pt x="996" y="350"/>
                  </a:lnTo>
                  <a:lnTo>
                    <a:pt x="1033" y="413"/>
                  </a:lnTo>
                  <a:lnTo>
                    <a:pt x="1065" y="480"/>
                  </a:lnTo>
                  <a:lnTo>
                    <a:pt x="1092" y="544"/>
                  </a:lnTo>
                  <a:lnTo>
                    <a:pt x="1111" y="610"/>
                  </a:lnTo>
                  <a:lnTo>
                    <a:pt x="1128" y="675"/>
                  </a:lnTo>
                  <a:lnTo>
                    <a:pt x="1139" y="739"/>
                  </a:lnTo>
                  <a:lnTo>
                    <a:pt x="1144" y="802"/>
                  </a:lnTo>
                  <a:lnTo>
                    <a:pt x="1145" y="865"/>
                  </a:lnTo>
                  <a:lnTo>
                    <a:pt x="1141" y="925"/>
                  </a:lnTo>
                  <a:lnTo>
                    <a:pt x="1133" y="984"/>
                  </a:lnTo>
                  <a:lnTo>
                    <a:pt x="1120" y="1040"/>
                  </a:lnTo>
                  <a:lnTo>
                    <a:pt x="1103" y="1093"/>
                  </a:lnTo>
                  <a:lnTo>
                    <a:pt x="1082" y="1144"/>
                  </a:lnTo>
                  <a:lnTo>
                    <a:pt x="1056" y="1191"/>
                  </a:lnTo>
                  <a:lnTo>
                    <a:pt x="1026" y="1234"/>
                  </a:lnTo>
                  <a:lnTo>
                    <a:pt x="992" y="1272"/>
                  </a:lnTo>
                  <a:lnTo>
                    <a:pt x="954" y="1306"/>
                  </a:lnTo>
                  <a:lnTo>
                    <a:pt x="911" y="1336"/>
                  </a:lnTo>
                  <a:lnTo>
                    <a:pt x="865" y="1360"/>
                  </a:lnTo>
                  <a:lnTo>
                    <a:pt x="814" y="1379"/>
                  </a:lnTo>
                  <a:lnTo>
                    <a:pt x="759" y="1390"/>
                  </a:lnTo>
                  <a:lnTo>
                    <a:pt x="705" y="1395"/>
                  </a:lnTo>
                  <a:lnTo>
                    <a:pt x="650" y="1392"/>
                  </a:lnTo>
                  <a:lnTo>
                    <a:pt x="595" y="1383"/>
                  </a:lnTo>
                  <a:lnTo>
                    <a:pt x="540" y="1369"/>
                  </a:lnTo>
                  <a:lnTo>
                    <a:pt x="485" y="1347"/>
                  </a:lnTo>
                  <a:lnTo>
                    <a:pt x="432" y="1319"/>
                  </a:lnTo>
                  <a:lnTo>
                    <a:pt x="379" y="1286"/>
                  </a:lnTo>
                  <a:lnTo>
                    <a:pt x="328" y="1248"/>
                  </a:lnTo>
                  <a:lnTo>
                    <a:pt x="279" y="1204"/>
                  </a:lnTo>
                  <a:lnTo>
                    <a:pt x="233" y="1156"/>
                  </a:lnTo>
                  <a:lnTo>
                    <a:pt x="190" y="1102"/>
                  </a:lnTo>
                  <a:lnTo>
                    <a:pt x="149" y="1044"/>
                  </a:lnTo>
                  <a:lnTo>
                    <a:pt x="112" y="981"/>
                  </a:lnTo>
                  <a:lnTo>
                    <a:pt x="80" y="915"/>
                  </a:lnTo>
                  <a:lnTo>
                    <a:pt x="55" y="850"/>
                  </a:lnTo>
                  <a:lnTo>
                    <a:pt x="34" y="785"/>
                  </a:lnTo>
                  <a:lnTo>
                    <a:pt x="18" y="721"/>
                  </a:lnTo>
                  <a:lnTo>
                    <a:pt x="6" y="655"/>
                  </a:lnTo>
                  <a:lnTo>
                    <a:pt x="1" y="593"/>
                  </a:lnTo>
                  <a:lnTo>
                    <a:pt x="0" y="530"/>
                  </a:lnTo>
                  <a:lnTo>
                    <a:pt x="4" y="470"/>
                  </a:lnTo>
                  <a:lnTo>
                    <a:pt x="12" y="411"/>
                  </a:lnTo>
                  <a:lnTo>
                    <a:pt x="25" y="354"/>
                  </a:lnTo>
                  <a:lnTo>
                    <a:pt x="42" y="302"/>
                  </a:lnTo>
                  <a:lnTo>
                    <a:pt x="63" y="251"/>
                  </a:lnTo>
                  <a:lnTo>
                    <a:pt x="89" y="204"/>
                  </a:lnTo>
                  <a:lnTo>
                    <a:pt x="119" y="161"/>
                  </a:lnTo>
                  <a:lnTo>
                    <a:pt x="153" y="123"/>
                  </a:lnTo>
                  <a:lnTo>
                    <a:pt x="192" y="89"/>
                  </a:lnTo>
                  <a:lnTo>
                    <a:pt x="234" y="58"/>
                  </a:lnTo>
                  <a:lnTo>
                    <a:pt x="280" y="35"/>
                  </a:lnTo>
                  <a:lnTo>
                    <a:pt x="332" y="17"/>
                  </a:lnTo>
                  <a:lnTo>
                    <a:pt x="385" y="5"/>
                  </a:lnTo>
                  <a:lnTo>
                    <a:pt x="440" y="0"/>
                  </a:lnTo>
                  <a:close/>
                </a:path>
              </a:pathLst>
            </a:custGeom>
            <a:gradFill>
              <a:gsLst>
                <a:gs pos="99000">
                  <a:schemeClr val="accent3"/>
                </a:gs>
                <a:gs pos="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40" name="Freeform 343"/>
            <p:cNvSpPr>
              <a:spLocks/>
            </p:cNvSpPr>
            <p:nvPr/>
          </p:nvSpPr>
          <p:spPr bwMode="auto">
            <a:xfrm>
              <a:off x="5127412" y="7458202"/>
              <a:ext cx="1068078" cy="1302889"/>
            </a:xfrm>
            <a:custGeom>
              <a:avLst/>
              <a:gdLst>
                <a:gd name="T0" fmla="*/ 195 w 514"/>
                <a:gd name="T1" fmla="*/ 0 h 627"/>
                <a:gd name="T2" fmla="*/ 230 w 514"/>
                <a:gd name="T3" fmla="*/ 2 h 627"/>
                <a:gd name="T4" fmla="*/ 267 w 514"/>
                <a:gd name="T5" fmla="*/ 10 h 627"/>
                <a:gd name="T6" fmla="*/ 302 w 514"/>
                <a:gd name="T7" fmla="*/ 24 h 627"/>
                <a:gd name="T8" fmla="*/ 338 w 514"/>
                <a:gd name="T9" fmla="*/ 44 h 627"/>
                <a:gd name="T10" fmla="*/ 370 w 514"/>
                <a:gd name="T11" fmla="*/ 69 h 627"/>
                <a:gd name="T12" fmla="*/ 402 w 514"/>
                <a:gd name="T13" fmla="*/ 99 h 627"/>
                <a:gd name="T14" fmla="*/ 431 w 514"/>
                <a:gd name="T15" fmla="*/ 134 h 627"/>
                <a:gd name="T16" fmla="*/ 457 w 514"/>
                <a:gd name="T17" fmla="*/ 172 h 627"/>
                <a:gd name="T18" fmla="*/ 478 w 514"/>
                <a:gd name="T19" fmla="*/ 216 h 627"/>
                <a:gd name="T20" fmla="*/ 495 w 514"/>
                <a:gd name="T21" fmla="*/ 260 h 627"/>
                <a:gd name="T22" fmla="*/ 507 w 514"/>
                <a:gd name="T23" fmla="*/ 306 h 627"/>
                <a:gd name="T24" fmla="*/ 513 w 514"/>
                <a:gd name="T25" fmla="*/ 350 h 627"/>
                <a:gd name="T26" fmla="*/ 514 w 514"/>
                <a:gd name="T27" fmla="*/ 394 h 627"/>
                <a:gd name="T28" fmla="*/ 510 w 514"/>
                <a:gd name="T29" fmla="*/ 434 h 627"/>
                <a:gd name="T30" fmla="*/ 501 w 514"/>
                <a:gd name="T31" fmla="*/ 473 h 627"/>
                <a:gd name="T32" fmla="*/ 487 w 514"/>
                <a:gd name="T33" fmla="*/ 510 h 627"/>
                <a:gd name="T34" fmla="*/ 470 w 514"/>
                <a:gd name="T35" fmla="*/ 541 h 627"/>
                <a:gd name="T36" fmla="*/ 446 w 514"/>
                <a:gd name="T37" fmla="*/ 570 h 627"/>
                <a:gd name="T38" fmla="*/ 420 w 514"/>
                <a:gd name="T39" fmla="*/ 593 h 627"/>
                <a:gd name="T40" fmla="*/ 389 w 514"/>
                <a:gd name="T41" fmla="*/ 611 h 627"/>
                <a:gd name="T42" fmla="*/ 355 w 514"/>
                <a:gd name="T43" fmla="*/ 621 h 627"/>
                <a:gd name="T44" fmla="*/ 319 w 514"/>
                <a:gd name="T45" fmla="*/ 627 h 627"/>
                <a:gd name="T46" fmla="*/ 283 w 514"/>
                <a:gd name="T47" fmla="*/ 624 h 627"/>
                <a:gd name="T48" fmla="*/ 247 w 514"/>
                <a:gd name="T49" fmla="*/ 616 h 627"/>
                <a:gd name="T50" fmla="*/ 211 w 514"/>
                <a:gd name="T51" fmla="*/ 602 h 627"/>
                <a:gd name="T52" fmla="*/ 177 w 514"/>
                <a:gd name="T53" fmla="*/ 582 h 627"/>
                <a:gd name="T54" fmla="*/ 143 w 514"/>
                <a:gd name="T55" fmla="*/ 557 h 627"/>
                <a:gd name="T56" fmla="*/ 111 w 514"/>
                <a:gd name="T57" fmla="*/ 527 h 627"/>
                <a:gd name="T58" fmla="*/ 82 w 514"/>
                <a:gd name="T59" fmla="*/ 493 h 627"/>
                <a:gd name="T60" fmla="*/ 57 w 514"/>
                <a:gd name="T61" fmla="*/ 454 h 627"/>
                <a:gd name="T62" fmla="*/ 35 w 514"/>
                <a:gd name="T63" fmla="*/ 411 h 627"/>
                <a:gd name="T64" fmla="*/ 18 w 514"/>
                <a:gd name="T65" fmla="*/ 366 h 627"/>
                <a:gd name="T66" fmla="*/ 6 w 514"/>
                <a:gd name="T67" fmla="*/ 320 h 627"/>
                <a:gd name="T68" fmla="*/ 1 w 514"/>
                <a:gd name="T69" fmla="*/ 277 h 627"/>
                <a:gd name="T70" fmla="*/ 0 w 514"/>
                <a:gd name="T71" fmla="*/ 234 h 627"/>
                <a:gd name="T72" fmla="*/ 4 w 514"/>
                <a:gd name="T73" fmla="*/ 192 h 627"/>
                <a:gd name="T74" fmla="*/ 13 w 514"/>
                <a:gd name="T75" fmla="*/ 153 h 627"/>
                <a:gd name="T76" fmla="*/ 26 w 514"/>
                <a:gd name="T77" fmla="*/ 117 h 627"/>
                <a:gd name="T78" fmla="*/ 44 w 514"/>
                <a:gd name="T79" fmla="*/ 85 h 627"/>
                <a:gd name="T80" fmla="*/ 67 w 514"/>
                <a:gd name="T81" fmla="*/ 57 h 627"/>
                <a:gd name="T82" fmla="*/ 94 w 514"/>
                <a:gd name="T83" fmla="*/ 34 h 627"/>
                <a:gd name="T84" fmla="*/ 126 w 514"/>
                <a:gd name="T85" fmla="*/ 15 h 627"/>
                <a:gd name="T86" fmla="*/ 160 w 514"/>
                <a:gd name="T87" fmla="*/ 5 h 627"/>
                <a:gd name="T88" fmla="*/ 195 w 514"/>
                <a:gd name="T89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627">
                  <a:moveTo>
                    <a:pt x="195" y="0"/>
                  </a:moveTo>
                  <a:lnTo>
                    <a:pt x="230" y="2"/>
                  </a:lnTo>
                  <a:lnTo>
                    <a:pt x="267" y="10"/>
                  </a:lnTo>
                  <a:lnTo>
                    <a:pt x="302" y="24"/>
                  </a:lnTo>
                  <a:lnTo>
                    <a:pt x="338" y="44"/>
                  </a:lnTo>
                  <a:lnTo>
                    <a:pt x="370" y="69"/>
                  </a:lnTo>
                  <a:lnTo>
                    <a:pt x="402" y="99"/>
                  </a:lnTo>
                  <a:lnTo>
                    <a:pt x="431" y="134"/>
                  </a:lnTo>
                  <a:lnTo>
                    <a:pt x="457" y="172"/>
                  </a:lnTo>
                  <a:lnTo>
                    <a:pt x="478" y="216"/>
                  </a:lnTo>
                  <a:lnTo>
                    <a:pt x="495" y="260"/>
                  </a:lnTo>
                  <a:lnTo>
                    <a:pt x="507" y="306"/>
                  </a:lnTo>
                  <a:lnTo>
                    <a:pt x="513" y="350"/>
                  </a:lnTo>
                  <a:lnTo>
                    <a:pt x="514" y="394"/>
                  </a:lnTo>
                  <a:lnTo>
                    <a:pt x="510" y="434"/>
                  </a:lnTo>
                  <a:lnTo>
                    <a:pt x="501" y="473"/>
                  </a:lnTo>
                  <a:lnTo>
                    <a:pt x="487" y="510"/>
                  </a:lnTo>
                  <a:lnTo>
                    <a:pt x="470" y="541"/>
                  </a:lnTo>
                  <a:lnTo>
                    <a:pt x="446" y="570"/>
                  </a:lnTo>
                  <a:lnTo>
                    <a:pt x="420" y="593"/>
                  </a:lnTo>
                  <a:lnTo>
                    <a:pt x="389" y="611"/>
                  </a:lnTo>
                  <a:lnTo>
                    <a:pt x="355" y="621"/>
                  </a:lnTo>
                  <a:lnTo>
                    <a:pt x="319" y="627"/>
                  </a:lnTo>
                  <a:lnTo>
                    <a:pt x="283" y="624"/>
                  </a:lnTo>
                  <a:lnTo>
                    <a:pt x="247" y="616"/>
                  </a:lnTo>
                  <a:lnTo>
                    <a:pt x="211" y="602"/>
                  </a:lnTo>
                  <a:lnTo>
                    <a:pt x="177" y="582"/>
                  </a:lnTo>
                  <a:lnTo>
                    <a:pt x="143" y="557"/>
                  </a:lnTo>
                  <a:lnTo>
                    <a:pt x="111" y="527"/>
                  </a:lnTo>
                  <a:lnTo>
                    <a:pt x="82" y="493"/>
                  </a:lnTo>
                  <a:lnTo>
                    <a:pt x="57" y="454"/>
                  </a:lnTo>
                  <a:lnTo>
                    <a:pt x="35" y="411"/>
                  </a:lnTo>
                  <a:lnTo>
                    <a:pt x="18" y="366"/>
                  </a:lnTo>
                  <a:lnTo>
                    <a:pt x="6" y="320"/>
                  </a:lnTo>
                  <a:lnTo>
                    <a:pt x="1" y="277"/>
                  </a:lnTo>
                  <a:lnTo>
                    <a:pt x="0" y="234"/>
                  </a:lnTo>
                  <a:lnTo>
                    <a:pt x="4" y="192"/>
                  </a:lnTo>
                  <a:lnTo>
                    <a:pt x="13" y="153"/>
                  </a:lnTo>
                  <a:lnTo>
                    <a:pt x="26" y="117"/>
                  </a:lnTo>
                  <a:lnTo>
                    <a:pt x="44" y="85"/>
                  </a:lnTo>
                  <a:lnTo>
                    <a:pt x="67" y="57"/>
                  </a:lnTo>
                  <a:lnTo>
                    <a:pt x="94" y="34"/>
                  </a:lnTo>
                  <a:lnTo>
                    <a:pt x="126" y="15"/>
                  </a:lnTo>
                  <a:lnTo>
                    <a:pt x="160" y="5"/>
                  </a:lnTo>
                  <a:lnTo>
                    <a:pt x="195" y="0"/>
                  </a:lnTo>
                  <a:close/>
                </a:path>
              </a:pathLst>
            </a:custGeom>
            <a:gradFill>
              <a:gsLst>
                <a:gs pos="99000">
                  <a:schemeClr val="accent6"/>
                </a:gs>
                <a:gs pos="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A29B79-9C13-4FF6-AD7D-E6D8DD0B4594}"/>
              </a:ext>
            </a:extLst>
          </p:cNvPr>
          <p:cNvGrpSpPr/>
          <p:nvPr/>
        </p:nvGrpSpPr>
        <p:grpSpPr>
          <a:xfrm>
            <a:off x="2931017" y="2096852"/>
            <a:ext cx="1840046" cy="1942906"/>
            <a:chOff x="5858859" y="4193704"/>
            <a:chExt cx="3680092" cy="3885812"/>
          </a:xfrm>
        </p:grpSpPr>
        <p:sp>
          <p:nvSpPr>
            <p:cNvPr id="41" name="Freeform 344"/>
            <p:cNvSpPr>
              <a:spLocks/>
            </p:cNvSpPr>
            <p:nvPr/>
          </p:nvSpPr>
          <p:spPr bwMode="auto">
            <a:xfrm>
              <a:off x="5858859" y="7551711"/>
              <a:ext cx="494559" cy="527805"/>
            </a:xfrm>
            <a:custGeom>
              <a:avLst/>
              <a:gdLst>
                <a:gd name="T0" fmla="*/ 223 w 238"/>
                <a:gd name="T1" fmla="*/ 0 h 254"/>
                <a:gd name="T2" fmla="*/ 238 w 238"/>
                <a:gd name="T3" fmla="*/ 15 h 254"/>
                <a:gd name="T4" fmla="*/ 38 w 238"/>
                <a:gd name="T5" fmla="*/ 229 h 254"/>
                <a:gd name="T6" fmla="*/ 0 w 238"/>
                <a:gd name="T7" fmla="*/ 254 h 254"/>
                <a:gd name="T8" fmla="*/ 24 w 238"/>
                <a:gd name="T9" fmla="*/ 214 h 254"/>
                <a:gd name="T10" fmla="*/ 223 w 238"/>
                <a:gd name="T1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8" h="254">
                  <a:moveTo>
                    <a:pt x="223" y="0"/>
                  </a:moveTo>
                  <a:lnTo>
                    <a:pt x="238" y="15"/>
                  </a:lnTo>
                  <a:lnTo>
                    <a:pt x="38" y="229"/>
                  </a:lnTo>
                  <a:lnTo>
                    <a:pt x="0" y="254"/>
                  </a:lnTo>
                  <a:lnTo>
                    <a:pt x="24" y="21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42" name="Freeform 345"/>
            <p:cNvSpPr>
              <a:spLocks/>
            </p:cNvSpPr>
            <p:nvPr/>
          </p:nvSpPr>
          <p:spPr bwMode="auto">
            <a:xfrm>
              <a:off x="8069823" y="4584364"/>
              <a:ext cx="1469128" cy="1140809"/>
            </a:xfrm>
            <a:custGeom>
              <a:avLst/>
              <a:gdLst>
                <a:gd name="T0" fmla="*/ 579 w 707"/>
                <a:gd name="T1" fmla="*/ 0 h 549"/>
                <a:gd name="T2" fmla="*/ 604 w 707"/>
                <a:gd name="T3" fmla="*/ 4 h 549"/>
                <a:gd name="T4" fmla="*/ 627 w 707"/>
                <a:gd name="T5" fmla="*/ 12 h 549"/>
                <a:gd name="T6" fmla="*/ 647 w 707"/>
                <a:gd name="T7" fmla="*/ 24 h 549"/>
                <a:gd name="T8" fmla="*/ 665 w 707"/>
                <a:gd name="T9" fmla="*/ 38 h 549"/>
                <a:gd name="T10" fmla="*/ 680 w 707"/>
                <a:gd name="T11" fmla="*/ 54 h 549"/>
                <a:gd name="T12" fmla="*/ 692 w 707"/>
                <a:gd name="T13" fmla="*/ 71 h 549"/>
                <a:gd name="T14" fmla="*/ 701 w 707"/>
                <a:gd name="T15" fmla="*/ 89 h 549"/>
                <a:gd name="T16" fmla="*/ 707 w 707"/>
                <a:gd name="T17" fmla="*/ 121 h 549"/>
                <a:gd name="T18" fmla="*/ 707 w 707"/>
                <a:gd name="T19" fmla="*/ 152 h 549"/>
                <a:gd name="T20" fmla="*/ 702 w 707"/>
                <a:gd name="T21" fmla="*/ 182 h 549"/>
                <a:gd name="T22" fmla="*/ 692 w 707"/>
                <a:gd name="T23" fmla="*/ 211 h 549"/>
                <a:gd name="T24" fmla="*/ 678 w 707"/>
                <a:gd name="T25" fmla="*/ 238 h 549"/>
                <a:gd name="T26" fmla="*/ 664 w 707"/>
                <a:gd name="T27" fmla="*/ 263 h 549"/>
                <a:gd name="T28" fmla="*/ 644 w 707"/>
                <a:gd name="T29" fmla="*/ 292 h 549"/>
                <a:gd name="T30" fmla="*/ 620 w 707"/>
                <a:gd name="T31" fmla="*/ 317 h 549"/>
                <a:gd name="T32" fmla="*/ 592 w 707"/>
                <a:gd name="T33" fmla="*/ 339 h 549"/>
                <a:gd name="T34" fmla="*/ 563 w 707"/>
                <a:gd name="T35" fmla="*/ 359 h 549"/>
                <a:gd name="T36" fmla="*/ 533 w 707"/>
                <a:gd name="T37" fmla="*/ 376 h 549"/>
                <a:gd name="T38" fmla="*/ 503 w 707"/>
                <a:gd name="T39" fmla="*/ 390 h 549"/>
                <a:gd name="T40" fmla="*/ 472 w 707"/>
                <a:gd name="T41" fmla="*/ 405 h 549"/>
                <a:gd name="T42" fmla="*/ 432 w 707"/>
                <a:gd name="T43" fmla="*/ 419 h 549"/>
                <a:gd name="T44" fmla="*/ 388 w 707"/>
                <a:gd name="T45" fmla="*/ 435 h 549"/>
                <a:gd name="T46" fmla="*/ 338 w 707"/>
                <a:gd name="T47" fmla="*/ 452 h 549"/>
                <a:gd name="T48" fmla="*/ 287 w 707"/>
                <a:gd name="T49" fmla="*/ 467 h 549"/>
                <a:gd name="T50" fmla="*/ 235 w 707"/>
                <a:gd name="T51" fmla="*/ 483 h 549"/>
                <a:gd name="T52" fmla="*/ 181 w 707"/>
                <a:gd name="T53" fmla="*/ 499 h 549"/>
                <a:gd name="T54" fmla="*/ 130 w 707"/>
                <a:gd name="T55" fmla="*/ 513 h 549"/>
                <a:gd name="T56" fmla="*/ 82 w 707"/>
                <a:gd name="T57" fmla="*/ 526 h 549"/>
                <a:gd name="T58" fmla="*/ 38 w 707"/>
                <a:gd name="T59" fmla="*/ 538 h 549"/>
                <a:gd name="T60" fmla="*/ 0 w 707"/>
                <a:gd name="T61" fmla="*/ 549 h 549"/>
                <a:gd name="T62" fmla="*/ 468 w 707"/>
                <a:gd name="T63" fmla="*/ 46 h 549"/>
                <a:gd name="T64" fmla="*/ 498 w 707"/>
                <a:gd name="T65" fmla="*/ 24 h 549"/>
                <a:gd name="T66" fmla="*/ 525 w 707"/>
                <a:gd name="T67" fmla="*/ 9 h 549"/>
                <a:gd name="T68" fmla="*/ 553 w 707"/>
                <a:gd name="T69" fmla="*/ 1 h 549"/>
                <a:gd name="T70" fmla="*/ 579 w 707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549">
                  <a:moveTo>
                    <a:pt x="579" y="0"/>
                  </a:moveTo>
                  <a:lnTo>
                    <a:pt x="604" y="4"/>
                  </a:lnTo>
                  <a:lnTo>
                    <a:pt x="627" y="12"/>
                  </a:lnTo>
                  <a:lnTo>
                    <a:pt x="647" y="24"/>
                  </a:lnTo>
                  <a:lnTo>
                    <a:pt x="665" y="38"/>
                  </a:lnTo>
                  <a:lnTo>
                    <a:pt x="680" y="54"/>
                  </a:lnTo>
                  <a:lnTo>
                    <a:pt x="692" y="71"/>
                  </a:lnTo>
                  <a:lnTo>
                    <a:pt x="701" y="89"/>
                  </a:lnTo>
                  <a:lnTo>
                    <a:pt x="707" y="121"/>
                  </a:lnTo>
                  <a:lnTo>
                    <a:pt x="707" y="152"/>
                  </a:lnTo>
                  <a:lnTo>
                    <a:pt x="702" y="182"/>
                  </a:lnTo>
                  <a:lnTo>
                    <a:pt x="692" y="211"/>
                  </a:lnTo>
                  <a:lnTo>
                    <a:pt x="678" y="238"/>
                  </a:lnTo>
                  <a:lnTo>
                    <a:pt x="664" y="263"/>
                  </a:lnTo>
                  <a:lnTo>
                    <a:pt x="644" y="292"/>
                  </a:lnTo>
                  <a:lnTo>
                    <a:pt x="620" y="317"/>
                  </a:lnTo>
                  <a:lnTo>
                    <a:pt x="592" y="339"/>
                  </a:lnTo>
                  <a:lnTo>
                    <a:pt x="563" y="359"/>
                  </a:lnTo>
                  <a:lnTo>
                    <a:pt x="533" y="376"/>
                  </a:lnTo>
                  <a:lnTo>
                    <a:pt x="503" y="390"/>
                  </a:lnTo>
                  <a:lnTo>
                    <a:pt x="472" y="405"/>
                  </a:lnTo>
                  <a:lnTo>
                    <a:pt x="432" y="419"/>
                  </a:lnTo>
                  <a:lnTo>
                    <a:pt x="388" y="435"/>
                  </a:lnTo>
                  <a:lnTo>
                    <a:pt x="338" y="452"/>
                  </a:lnTo>
                  <a:lnTo>
                    <a:pt x="287" y="467"/>
                  </a:lnTo>
                  <a:lnTo>
                    <a:pt x="235" y="483"/>
                  </a:lnTo>
                  <a:lnTo>
                    <a:pt x="181" y="499"/>
                  </a:lnTo>
                  <a:lnTo>
                    <a:pt x="130" y="513"/>
                  </a:lnTo>
                  <a:lnTo>
                    <a:pt x="82" y="526"/>
                  </a:lnTo>
                  <a:lnTo>
                    <a:pt x="38" y="538"/>
                  </a:lnTo>
                  <a:lnTo>
                    <a:pt x="0" y="549"/>
                  </a:lnTo>
                  <a:lnTo>
                    <a:pt x="468" y="46"/>
                  </a:lnTo>
                  <a:lnTo>
                    <a:pt x="498" y="24"/>
                  </a:lnTo>
                  <a:lnTo>
                    <a:pt x="525" y="9"/>
                  </a:lnTo>
                  <a:lnTo>
                    <a:pt x="553" y="1"/>
                  </a:lnTo>
                  <a:lnTo>
                    <a:pt x="579" y="0"/>
                  </a:lnTo>
                  <a:close/>
                </a:path>
              </a:pathLst>
            </a:custGeom>
            <a:gradFill>
              <a:gsLst>
                <a:gs pos="99000">
                  <a:schemeClr val="accent6"/>
                </a:gs>
                <a:gs pos="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43" name="Freeform 346"/>
            <p:cNvSpPr>
              <a:spLocks/>
            </p:cNvSpPr>
            <p:nvPr/>
          </p:nvSpPr>
          <p:spPr bwMode="auto">
            <a:xfrm>
              <a:off x="8069823" y="4551115"/>
              <a:ext cx="1331981" cy="1174054"/>
            </a:xfrm>
            <a:custGeom>
              <a:avLst/>
              <a:gdLst>
                <a:gd name="T0" fmla="*/ 583 w 641"/>
                <a:gd name="T1" fmla="*/ 0 h 565"/>
                <a:gd name="T2" fmla="*/ 599 w 641"/>
                <a:gd name="T3" fmla="*/ 2 h 565"/>
                <a:gd name="T4" fmla="*/ 613 w 641"/>
                <a:gd name="T5" fmla="*/ 7 h 565"/>
                <a:gd name="T6" fmla="*/ 624 w 641"/>
                <a:gd name="T7" fmla="*/ 15 h 565"/>
                <a:gd name="T8" fmla="*/ 631 w 641"/>
                <a:gd name="T9" fmla="*/ 25 h 565"/>
                <a:gd name="T10" fmla="*/ 638 w 641"/>
                <a:gd name="T11" fmla="*/ 36 h 565"/>
                <a:gd name="T12" fmla="*/ 641 w 641"/>
                <a:gd name="T13" fmla="*/ 49 h 565"/>
                <a:gd name="T14" fmla="*/ 639 w 641"/>
                <a:gd name="T15" fmla="*/ 72 h 565"/>
                <a:gd name="T16" fmla="*/ 633 w 641"/>
                <a:gd name="T17" fmla="*/ 97 h 565"/>
                <a:gd name="T18" fmla="*/ 622 w 641"/>
                <a:gd name="T19" fmla="*/ 123 h 565"/>
                <a:gd name="T20" fmla="*/ 608 w 641"/>
                <a:gd name="T21" fmla="*/ 150 h 565"/>
                <a:gd name="T22" fmla="*/ 592 w 641"/>
                <a:gd name="T23" fmla="*/ 175 h 565"/>
                <a:gd name="T24" fmla="*/ 576 w 641"/>
                <a:gd name="T25" fmla="*/ 198 h 565"/>
                <a:gd name="T26" fmla="*/ 550 w 641"/>
                <a:gd name="T27" fmla="*/ 230 h 565"/>
                <a:gd name="T28" fmla="*/ 520 w 641"/>
                <a:gd name="T29" fmla="*/ 260 h 565"/>
                <a:gd name="T30" fmla="*/ 489 w 641"/>
                <a:gd name="T31" fmla="*/ 286 h 565"/>
                <a:gd name="T32" fmla="*/ 456 w 641"/>
                <a:gd name="T33" fmla="*/ 311 h 565"/>
                <a:gd name="T34" fmla="*/ 425 w 641"/>
                <a:gd name="T35" fmla="*/ 333 h 565"/>
                <a:gd name="T36" fmla="*/ 397 w 641"/>
                <a:gd name="T37" fmla="*/ 351 h 565"/>
                <a:gd name="T38" fmla="*/ 363 w 641"/>
                <a:gd name="T39" fmla="*/ 371 h 565"/>
                <a:gd name="T40" fmla="*/ 325 w 641"/>
                <a:gd name="T41" fmla="*/ 393 h 565"/>
                <a:gd name="T42" fmla="*/ 284 w 641"/>
                <a:gd name="T43" fmla="*/ 417 h 565"/>
                <a:gd name="T44" fmla="*/ 240 w 641"/>
                <a:gd name="T45" fmla="*/ 440 h 565"/>
                <a:gd name="T46" fmla="*/ 195 w 641"/>
                <a:gd name="T47" fmla="*/ 464 h 565"/>
                <a:gd name="T48" fmla="*/ 151 w 641"/>
                <a:gd name="T49" fmla="*/ 487 h 565"/>
                <a:gd name="T50" fmla="*/ 109 w 641"/>
                <a:gd name="T51" fmla="*/ 510 h 565"/>
                <a:gd name="T52" fmla="*/ 68 w 641"/>
                <a:gd name="T53" fmla="*/ 529 h 565"/>
                <a:gd name="T54" fmla="*/ 32 w 641"/>
                <a:gd name="T55" fmla="*/ 549 h 565"/>
                <a:gd name="T56" fmla="*/ 0 w 641"/>
                <a:gd name="T57" fmla="*/ 565 h 565"/>
                <a:gd name="T58" fmla="*/ 468 w 641"/>
                <a:gd name="T59" fmla="*/ 62 h 565"/>
                <a:gd name="T60" fmla="*/ 495 w 641"/>
                <a:gd name="T61" fmla="*/ 38 h 565"/>
                <a:gd name="T62" fmla="*/ 520 w 641"/>
                <a:gd name="T63" fmla="*/ 20 h 565"/>
                <a:gd name="T64" fmla="*/ 544 w 641"/>
                <a:gd name="T65" fmla="*/ 8 h 565"/>
                <a:gd name="T66" fmla="*/ 565 w 641"/>
                <a:gd name="T67" fmla="*/ 2 h 565"/>
                <a:gd name="T68" fmla="*/ 583 w 641"/>
                <a:gd name="T6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1" h="565">
                  <a:moveTo>
                    <a:pt x="583" y="0"/>
                  </a:moveTo>
                  <a:lnTo>
                    <a:pt x="599" y="2"/>
                  </a:lnTo>
                  <a:lnTo>
                    <a:pt x="613" y="7"/>
                  </a:lnTo>
                  <a:lnTo>
                    <a:pt x="624" y="15"/>
                  </a:lnTo>
                  <a:lnTo>
                    <a:pt x="631" y="25"/>
                  </a:lnTo>
                  <a:lnTo>
                    <a:pt x="638" y="36"/>
                  </a:lnTo>
                  <a:lnTo>
                    <a:pt x="641" y="49"/>
                  </a:lnTo>
                  <a:lnTo>
                    <a:pt x="639" y="72"/>
                  </a:lnTo>
                  <a:lnTo>
                    <a:pt x="633" y="97"/>
                  </a:lnTo>
                  <a:lnTo>
                    <a:pt x="622" y="123"/>
                  </a:lnTo>
                  <a:lnTo>
                    <a:pt x="608" y="150"/>
                  </a:lnTo>
                  <a:lnTo>
                    <a:pt x="592" y="175"/>
                  </a:lnTo>
                  <a:lnTo>
                    <a:pt x="576" y="198"/>
                  </a:lnTo>
                  <a:lnTo>
                    <a:pt x="550" y="230"/>
                  </a:lnTo>
                  <a:lnTo>
                    <a:pt x="520" y="260"/>
                  </a:lnTo>
                  <a:lnTo>
                    <a:pt x="489" y="286"/>
                  </a:lnTo>
                  <a:lnTo>
                    <a:pt x="456" y="311"/>
                  </a:lnTo>
                  <a:lnTo>
                    <a:pt x="425" y="333"/>
                  </a:lnTo>
                  <a:lnTo>
                    <a:pt x="397" y="351"/>
                  </a:lnTo>
                  <a:lnTo>
                    <a:pt x="363" y="371"/>
                  </a:lnTo>
                  <a:lnTo>
                    <a:pt x="325" y="393"/>
                  </a:lnTo>
                  <a:lnTo>
                    <a:pt x="284" y="417"/>
                  </a:lnTo>
                  <a:lnTo>
                    <a:pt x="240" y="440"/>
                  </a:lnTo>
                  <a:lnTo>
                    <a:pt x="195" y="464"/>
                  </a:lnTo>
                  <a:lnTo>
                    <a:pt x="151" y="487"/>
                  </a:lnTo>
                  <a:lnTo>
                    <a:pt x="109" y="510"/>
                  </a:lnTo>
                  <a:lnTo>
                    <a:pt x="68" y="529"/>
                  </a:lnTo>
                  <a:lnTo>
                    <a:pt x="32" y="549"/>
                  </a:lnTo>
                  <a:lnTo>
                    <a:pt x="0" y="565"/>
                  </a:lnTo>
                  <a:lnTo>
                    <a:pt x="468" y="62"/>
                  </a:lnTo>
                  <a:lnTo>
                    <a:pt x="495" y="38"/>
                  </a:lnTo>
                  <a:lnTo>
                    <a:pt x="520" y="20"/>
                  </a:lnTo>
                  <a:lnTo>
                    <a:pt x="544" y="8"/>
                  </a:lnTo>
                  <a:lnTo>
                    <a:pt x="565" y="2"/>
                  </a:lnTo>
                  <a:lnTo>
                    <a:pt x="583" y="0"/>
                  </a:lnTo>
                  <a:close/>
                </a:path>
              </a:pathLst>
            </a:custGeom>
            <a:gradFill>
              <a:gsLst>
                <a:gs pos="99000">
                  <a:schemeClr val="accent6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</a:gsLst>
              <a:lin ang="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44" name="Freeform 347"/>
            <p:cNvSpPr>
              <a:spLocks/>
            </p:cNvSpPr>
            <p:nvPr/>
          </p:nvSpPr>
          <p:spPr bwMode="auto">
            <a:xfrm>
              <a:off x="8069823" y="4287212"/>
              <a:ext cx="1117949" cy="1437958"/>
            </a:xfrm>
            <a:custGeom>
              <a:avLst/>
              <a:gdLst>
                <a:gd name="T0" fmla="*/ 489 w 538"/>
                <a:gd name="T1" fmla="*/ 0 h 692"/>
                <a:gd name="T2" fmla="*/ 500 w 538"/>
                <a:gd name="T3" fmla="*/ 2 h 692"/>
                <a:gd name="T4" fmla="*/ 512 w 538"/>
                <a:gd name="T5" fmla="*/ 7 h 692"/>
                <a:gd name="T6" fmla="*/ 523 w 538"/>
                <a:gd name="T7" fmla="*/ 14 h 692"/>
                <a:gd name="T8" fmla="*/ 531 w 538"/>
                <a:gd name="T9" fmla="*/ 24 h 692"/>
                <a:gd name="T10" fmla="*/ 536 w 538"/>
                <a:gd name="T11" fmla="*/ 37 h 692"/>
                <a:gd name="T12" fmla="*/ 538 w 538"/>
                <a:gd name="T13" fmla="*/ 53 h 692"/>
                <a:gd name="T14" fmla="*/ 537 w 538"/>
                <a:gd name="T15" fmla="*/ 71 h 692"/>
                <a:gd name="T16" fmla="*/ 532 w 538"/>
                <a:gd name="T17" fmla="*/ 93 h 692"/>
                <a:gd name="T18" fmla="*/ 521 w 538"/>
                <a:gd name="T19" fmla="*/ 117 h 692"/>
                <a:gd name="T20" fmla="*/ 504 w 538"/>
                <a:gd name="T21" fmla="*/ 144 h 692"/>
                <a:gd name="T22" fmla="*/ 482 w 538"/>
                <a:gd name="T23" fmla="*/ 173 h 692"/>
                <a:gd name="T24" fmla="*/ 0 w 538"/>
                <a:gd name="T25" fmla="*/ 692 h 692"/>
                <a:gd name="T26" fmla="*/ 15 w 538"/>
                <a:gd name="T27" fmla="*/ 658 h 692"/>
                <a:gd name="T28" fmla="*/ 32 w 538"/>
                <a:gd name="T29" fmla="*/ 620 h 692"/>
                <a:gd name="T30" fmla="*/ 50 w 538"/>
                <a:gd name="T31" fmla="*/ 578 h 692"/>
                <a:gd name="T32" fmla="*/ 71 w 538"/>
                <a:gd name="T33" fmla="*/ 532 h 692"/>
                <a:gd name="T34" fmla="*/ 92 w 538"/>
                <a:gd name="T35" fmla="*/ 486 h 692"/>
                <a:gd name="T36" fmla="*/ 114 w 538"/>
                <a:gd name="T37" fmla="*/ 439 h 692"/>
                <a:gd name="T38" fmla="*/ 137 w 538"/>
                <a:gd name="T39" fmla="*/ 393 h 692"/>
                <a:gd name="T40" fmla="*/ 157 w 538"/>
                <a:gd name="T41" fmla="*/ 350 h 692"/>
                <a:gd name="T42" fmla="*/ 177 w 538"/>
                <a:gd name="T43" fmla="*/ 309 h 692"/>
                <a:gd name="T44" fmla="*/ 197 w 538"/>
                <a:gd name="T45" fmla="*/ 274 h 692"/>
                <a:gd name="T46" fmla="*/ 214 w 538"/>
                <a:gd name="T47" fmla="*/ 244 h 692"/>
                <a:gd name="T48" fmla="*/ 233 w 538"/>
                <a:gd name="T49" fmla="*/ 210 h 692"/>
                <a:gd name="T50" fmla="*/ 257 w 538"/>
                <a:gd name="T51" fmla="*/ 176 h 692"/>
                <a:gd name="T52" fmla="*/ 283 w 538"/>
                <a:gd name="T53" fmla="*/ 142 h 692"/>
                <a:gd name="T54" fmla="*/ 311 w 538"/>
                <a:gd name="T55" fmla="*/ 109 h 692"/>
                <a:gd name="T56" fmla="*/ 342 w 538"/>
                <a:gd name="T57" fmla="*/ 79 h 692"/>
                <a:gd name="T58" fmla="*/ 364 w 538"/>
                <a:gd name="T59" fmla="*/ 61 h 692"/>
                <a:gd name="T60" fmla="*/ 388 w 538"/>
                <a:gd name="T61" fmla="*/ 42 h 692"/>
                <a:gd name="T62" fmla="*/ 414 w 538"/>
                <a:gd name="T63" fmla="*/ 25 h 692"/>
                <a:gd name="T64" fmla="*/ 439 w 538"/>
                <a:gd name="T65" fmla="*/ 12 h 692"/>
                <a:gd name="T66" fmla="*/ 464 w 538"/>
                <a:gd name="T67" fmla="*/ 3 h 692"/>
                <a:gd name="T68" fmla="*/ 489 w 538"/>
                <a:gd name="T69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8" h="692">
                  <a:moveTo>
                    <a:pt x="489" y="0"/>
                  </a:moveTo>
                  <a:lnTo>
                    <a:pt x="500" y="2"/>
                  </a:lnTo>
                  <a:lnTo>
                    <a:pt x="512" y="7"/>
                  </a:lnTo>
                  <a:lnTo>
                    <a:pt x="523" y="14"/>
                  </a:lnTo>
                  <a:lnTo>
                    <a:pt x="531" y="24"/>
                  </a:lnTo>
                  <a:lnTo>
                    <a:pt x="536" y="37"/>
                  </a:lnTo>
                  <a:lnTo>
                    <a:pt x="538" y="53"/>
                  </a:lnTo>
                  <a:lnTo>
                    <a:pt x="537" y="71"/>
                  </a:lnTo>
                  <a:lnTo>
                    <a:pt x="532" y="93"/>
                  </a:lnTo>
                  <a:lnTo>
                    <a:pt x="521" y="117"/>
                  </a:lnTo>
                  <a:lnTo>
                    <a:pt x="504" y="144"/>
                  </a:lnTo>
                  <a:lnTo>
                    <a:pt x="482" y="173"/>
                  </a:lnTo>
                  <a:lnTo>
                    <a:pt x="0" y="692"/>
                  </a:lnTo>
                  <a:lnTo>
                    <a:pt x="15" y="658"/>
                  </a:lnTo>
                  <a:lnTo>
                    <a:pt x="32" y="620"/>
                  </a:lnTo>
                  <a:lnTo>
                    <a:pt x="50" y="578"/>
                  </a:lnTo>
                  <a:lnTo>
                    <a:pt x="71" y="532"/>
                  </a:lnTo>
                  <a:lnTo>
                    <a:pt x="92" y="486"/>
                  </a:lnTo>
                  <a:lnTo>
                    <a:pt x="114" y="439"/>
                  </a:lnTo>
                  <a:lnTo>
                    <a:pt x="137" y="393"/>
                  </a:lnTo>
                  <a:lnTo>
                    <a:pt x="157" y="350"/>
                  </a:lnTo>
                  <a:lnTo>
                    <a:pt x="177" y="309"/>
                  </a:lnTo>
                  <a:lnTo>
                    <a:pt x="197" y="274"/>
                  </a:lnTo>
                  <a:lnTo>
                    <a:pt x="214" y="244"/>
                  </a:lnTo>
                  <a:lnTo>
                    <a:pt x="233" y="210"/>
                  </a:lnTo>
                  <a:lnTo>
                    <a:pt x="257" y="176"/>
                  </a:lnTo>
                  <a:lnTo>
                    <a:pt x="283" y="142"/>
                  </a:lnTo>
                  <a:lnTo>
                    <a:pt x="311" y="109"/>
                  </a:lnTo>
                  <a:lnTo>
                    <a:pt x="342" y="79"/>
                  </a:lnTo>
                  <a:lnTo>
                    <a:pt x="364" y="61"/>
                  </a:lnTo>
                  <a:lnTo>
                    <a:pt x="388" y="42"/>
                  </a:lnTo>
                  <a:lnTo>
                    <a:pt x="414" y="25"/>
                  </a:lnTo>
                  <a:lnTo>
                    <a:pt x="439" y="12"/>
                  </a:lnTo>
                  <a:lnTo>
                    <a:pt x="464" y="3"/>
                  </a:lnTo>
                  <a:lnTo>
                    <a:pt x="489" y="0"/>
                  </a:lnTo>
                  <a:close/>
                </a:path>
              </a:pathLst>
            </a:custGeom>
            <a:gradFill>
              <a:gsLst>
                <a:gs pos="99000">
                  <a:schemeClr val="accent6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</a:gsLst>
              <a:lin ang="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45" name="Freeform 348"/>
            <p:cNvSpPr>
              <a:spLocks/>
            </p:cNvSpPr>
            <p:nvPr/>
          </p:nvSpPr>
          <p:spPr bwMode="auto">
            <a:xfrm>
              <a:off x="8069823" y="4193704"/>
              <a:ext cx="1051456" cy="1531467"/>
            </a:xfrm>
            <a:custGeom>
              <a:avLst/>
              <a:gdLst>
                <a:gd name="T0" fmla="*/ 377 w 506"/>
                <a:gd name="T1" fmla="*/ 0 h 737"/>
                <a:gd name="T2" fmla="*/ 409 w 506"/>
                <a:gd name="T3" fmla="*/ 5 h 737"/>
                <a:gd name="T4" fmla="*/ 427 w 506"/>
                <a:gd name="T5" fmla="*/ 13 h 737"/>
                <a:gd name="T6" fmla="*/ 444 w 506"/>
                <a:gd name="T7" fmla="*/ 23 h 737"/>
                <a:gd name="T8" fmla="*/ 461 w 506"/>
                <a:gd name="T9" fmla="*/ 36 h 737"/>
                <a:gd name="T10" fmla="*/ 477 w 506"/>
                <a:gd name="T11" fmla="*/ 53 h 737"/>
                <a:gd name="T12" fmla="*/ 490 w 506"/>
                <a:gd name="T13" fmla="*/ 73 h 737"/>
                <a:gd name="T14" fmla="*/ 500 w 506"/>
                <a:gd name="T15" fmla="*/ 95 h 737"/>
                <a:gd name="T16" fmla="*/ 506 w 506"/>
                <a:gd name="T17" fmla="*/ 120 h 737"/>
                <a:gd name="T18" fmla="*/ 506 w 506"/>
                <a:gd name="T19" fmla="*/ 146 h 737"/>
                <a:gd name="T20" fmla="*/ 500 w 506"/>
                <a:gd name="T21" fmla="*/ 174 h 737"/>
                <a:gd name="T22" fmla="*/ 489 w 506"/>
                <a:gd name="T23" fmla="*/ 203 h 737"/>
                <a:gd name="T24" fmla="*/ 468 w 506"/>
                <a:gd name="T25" fmla="*/ 234 h 737"/>
                <a:gd name="T26" fmla="*/ 0 w 506"/>
                <a:gd name="T27" fmla="*/ 737 h 737"/>
                <a:gd name="T28" fmla="*/ 8 w 506"/>
                <a:gd name="T29" fmla="*/ 697 h 737"/>
                <a:gd name="T30" fmla="*/ 16 w 506"/>
                <a:gd name="T31" fmla="*/ 653 h 737"/>
                <a:gd name="T32" fmla="*/ 27 w 506"/>
                <a:gd name="T33" fmla="*/ 604 h 737"/>
                <a:gd name="T34" fmla="*/ 37 w 506"/>
                <a:gd name="T35" fmla="*/ 552 h 737"/>
                <a:gd name="T36" fmla="*/ 49 w 506"/>
                <a:gd name="T37" fmla="*/ 498 h 737"/>
                <a:gd name="T38" fmla="*/ 61 w 506"/>
                <a:gd name="T39" fmla="*/ 445 h 737"/>
                <a:gd name="T40" fmla="*/ 72 w 506"/>
                <a:gd name="T41" fmla="*/ 392 h 737"/>
                <a:gd name="T42" fmla="*/ 85 w 506"/>
                <a:gd name="T43" fmla="*/ 343 h 737"/>
                <a:gd name="T44" fmla="*/ 99 w 506"/>
                <a:gd name="T45" fmla="*/ 297 h 737"/>
                <a:gd name="T46" fmla="*/ 110 w 506"/>
                <a:gd name="T47" fmla="*/ 256 h 737"/>
                <a:gd name="T48" fmla="*/ 122 w 506"/>
                <a:gd name="T49" fmla="*/ 223 h 737"/>
                <a:gd name="T50" fmla="*/ 135 w 506"/>
                <a:gd name="T51" fmla="*/ 192 h 737"/>
                <a:gd name="T52" fmla="*/ 150 w 506"/>
                <a:gd name="T53" fmla="*/ 161 h 737"/>
                <a:gd name="T54" fmla="*/ 167 w 506"/>
                <a:gd name="T55" fmla="*/ 131 h 737"/>
                <a:gd name="T56" fmla="*/ 188 w 506"/>
                <a:gd name="T57" fmla="*/ 102 h 737"/>
                <a:gd name="T58" fmla="*/ 210 w 506"/>
                <a:gd name="T59" fmla="*/ 76 h 737"/>
                <a:gd name="T60" fmla="*/ 237 w 506"/>
                <a:gd name="T61" fmla="*/ 53 h 737"/>
                <a:gd name="T62" fmla="*/ 261 w 506"/>
                <a:gd name="T63" fmla="*/ 38 h 737"/>
                <a:gd name="T64" fmla="*/ 287 w 506"/>
                <a:gd name="T65" fmla="*/ 23 h 737"/>
                <a:gd name="T66" fmla="*/ 316 w 506"/>
                <a:gd name="T67" fmla="*/ 10 h 737"/>
                <a:gd name="T68" fmla="*/ 346 w 506"/>
                <a:gd name="T69" fmla="*/ 2 h 737"/>
                <a:gd name="T70" fmla="*/ 377 w 506"/>
                <a:gd name="T71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6" h="737">
                  <a:moveTo>
                    <a:pt x="377" y="0"/>
                  </a:moveTo>
                  <a:lnTo>
                    <a:pt x="409" y="5"/>
                  </a:lnTo>
                  <a:lnTo>
                    <a:pt x="427" y="13"/>
                  </a:lnTo>
                  <a:lnTo>
                    <a:pt x="444" y="23"/>
                  </a:lnTo>
                  <a:lnTo>
                    <a:pt x="461" y="36"/>
                  </a:lnTo>
                  <a:lnTo>
                    <a:pt x="477" y="53"/>
                  </a:lnTo>
                  <a:lnTo>
                    <a:pt x="490" y="73"/>
                  </a:lnTo>
                  <a:lnTo>
                    <a:pt x="500" y="95"/>
                  </a:lnTo>
                  <a:lnTo>
                    <a:pt x="506" y="120"/>
                  </a:lnTo>
                  <a:lnTo>
                    <a:pt x="506" y="146"/>
                  </a:lnTo>
                  <a:lnTo>
                    <a:pt x="500" y="174"/>
                  </a:lnTo>
                  <a:lnTo>
                    <a:pt x="489" y="203"/>
                  </a:lnTo>
                  <a:lnTo>
                    <a:pt x="468" y="234"/>
                  </a:lnTo>
                  <a:lnTo>
                    <a:pt x="0" y="737"/>
                  </a:lnTo>
                  <a:lnTo>
                    <a:pt x="8" y="697"/>
                  </a:lnTo>
                  <a:lnTo>
                    <a:pt x="16" y="653"/>
                  </a:lnTo>
                  <a:lnTo>
                    <a:pt x="27" y="604"/>
                  </a:lnTo>
                  <a:lnTo>
                    <a:pt x="37" y="552"/>
                  </a:lnTo>
                  <a:lnTo>
                    <a:pt x="49" y="498"/>
                  </a:lnTo>
                  <a:lnTo>
                    <a:pt x="61" y="445"/>
                  </a:lnTo>
                  <a:lnTo>
                    <a:pt x="72" y="392"/>
                  </a:lnTo>
                  <a:lnTo>
                    <a:pt x="85" y="343"/>
                  </a:lnTo>
                  <a:lnTo>
                    <a:pt x="99" y="297"/>
                  </a:lnTo>
                  <a:lnTo>
                    <a:pt x="110" y="256"/>
                  </a:lnTo>
                  <a:lnTo>
                    <a:pt x="122" y="223"/>
                  </a:lnTo>
                  <a:lnTo>
                    <a:pt x="135" y="192"/>
                  </a:lnTo>
                  <a:lnTo>
                    <a:pt x="150" y="161"/>
                  </a:lnTo>
                  <a:lnTo>
                    <a:pt x="167" y="131"/>
                  </a:lnTo>
                  <a:lnTo>
                    <a:pt x="188" y="102"/>
                  </a:lnTo>
                  <a:lnTo>
                    <a:pt x="210" y="76"/>
                  </a:lnTo>
                  <a:lnTo>
                    <a:pt x="237" y="53"/>
                  </a:lnTo>
                  <a:lnTo>
                    <a:pt x="261" y="38"/>
                  </a:lnTo>
                  <a:lnTo>
                    <a:pt x="287" y="23"/>
                  </a:lnTo>
                  <a:lnTo>
                    <a:pt x="316" y="10"/>
                  </a:lnTo>
                  <a:lnTo>
                    <a:pt x="346" y="2"/>
                  </a:lnTo>
                  <a:lnTo>
                    <a:pt x="377" y="0"/>
                  </a:lnTo>
                  <a:close/>
                </a:path>
              </a:pathLst>
            </a:custGeom>
            <a:gradFill>
              <a:gsLst>
                <a:gs pos="99000">
                  <a:schemeClr val="accent6"/>
                </a:gs>
                <a:gs pos="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46" name="Freeform 349"/>
            <p:cNvSpPr>
              <a:spLocks/>
            </p:cNvSpPr>
            <p:nvPr/>
          </p:nvSpPr>
          <p:spPr bwMode="auto">
            <a:xfrm>
              <a:off x="6230816" y="4661248"/>
              <a:ext cx="2830201" cy="3002672"/>
            </a:xfrm>
            <a:custGeom>
              <a:avLst/>
              <a:gdLst>
                <a:gd name="T0" fmla="*/ 1362 w 1362"/>
                <a:gd name="T1" fmla="*/ 0 h 1445"/>
                <a:gd name="T2" fmla="*/ 101 w 1362"/>
                <a:gd name="T3" fmla="*/ 1445 h 1445"/>
                <a:gd name="T4" fmla="*/ 0 w 1362"/>
                <a:gd name="T5" fmla="*/ 1352 h 1445"/>
                <a:gd name="T6" fmla="*/ 1362 w 1362"/>
                <a:gd name="T7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2" h="1445">
                  <a:moveTo>
                    <a:pt x="1362" y="0"/>
                  </a:moveTo>
                  <a:lnTo>
                    <a:pt x="101" y="1445"/>
                  </a:lnTo>
                  <a:lnTo>
                    <a:pt x="0" y="1352"/>
                  </a:lnTo>
                  <a:lnTo>
                    <a:pt x="1362" y="0"/>
                  </a:lnTo>
                  <a:close/>
                </a:path>
              </a:pathLst>
            </a:custGeom>
            <a:gradFill>
              <a:gsLst>
                <a:gs pos="99000">
                  <a:schemeClr val="accent6"/>
                </a:gs>
                <a:gs pos="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47" name="Freeform 350"/>
            <p:cNvSpPr>
              <a:spLocks/>
            </p:cNvSpPr>
            <p:nvPr/>
          </p:nvSpPr>
          <p:spPr bwMode="auto">
            <a:xfrm>
              <a:off x="6180945" y="7389626"/>
              <a:ext cx="330398" cy="336632"/>
            </a:xfrm>
            <a:custGeom>
              <a:avLst/>
              <a:gdLst>
                <a:gd name="T0" fmla="*/ 107 w 159"/>
                <a:gd name="T1" fmla="*/ 0 h 162"/>
                <a:gd name="T2" fmla="*/ 125 w 159"/>
                <a:gd name="T3" fmla="*/ 4 h 162"/>
                <a:gd name="T4" fmla="*/ 141 w 159"/>
                <a:gd name="T5" fmla="*/ 14 h 162"/>
                <a:gd name="T6" fmla="*/ 153 w 159"/>
                <a:gd name="T7" fmla="*/ 29 h 162"/>
                <a:gd name="T8" fmla="*/ 158 w 159"/>
                <a:gd name="T9" fmla="*/ 47 h 162"/>
                <a:gd name="T10" fmla="*/ 159 w 159"/>
                <a:gd name="T11" fmla="*/ 67 h 162"/>
                <a:gd name="T12" fmla="*/ 154 w 159"/>
                <a:gd name="T13" fmla="*/ 88 h 162"/>
                <a:gd name="T14" fmla="*/ 144 w 159"/>
                <a:gd name="T15" fmla="*/ 108 h 162"/>
                <a:gd name="T16" fmla="*/ 129 w 159"/>
                <a:gd name="T17" fmla="*/ 128 h 162"/>
                <a:gd name="T18" fmla="*/ 111 w 159"/>
                <a:gd name="T19" fmla="*/ 144 h 162"/>
                <a:gd name="T20" fmla="*/ 91 w 159"/>
                <a:gd name="T21" fmla="*/ 156 h 162"/>
                <a:gd name="T22" fmla="*/ 70 w 159"/>
                <a:gd name="T23" fmla="*/ 162 h 162"/>
                <a:gd name="T24" fmla="*/ 51 w 159"/>
                <a:gd name="T25" fmla="*/ 162 h 162"/>
                <a:gd name="T26" fmla="*/ 32 w 159"/>
                <a:gd name="T27" fmla="*/ 158 h 162"/>
                <a:gd name="T28" fmla="*/ 17 w 159"/>
                <a:gd name="T29" fmla="*/ 148 h 162"/>
                <a:gd name="T30" fmla="*/ 6 w 159"/>
                <a:gd name="T31" fmla="*/ 133 h 162"/>
                <a:gd name="T32" fmla="*/ 0 w 159"/>
                <a:gd name="T33" fmla="*/ 115 h 162"/>
                <a:gd name="T34" fmla="*/ 0 w 159"/>
                <a:gd name="T35" fmla="*/ 95 h 162"/>
                <a:gd name="T36" fmla="*/ 3 w 159"/>
                <a:gd name="T37" fmla="*/ 74 h 162"/>
                <a:gd name="T38" fmla="*/ 14 w 159"/>
                <a:gd name="T39" fmla="*/ 53 h 162"/>
                <a:gd name="T40" fmla="*/ 28 w 159"/>
                <a:gd name="T41" fmla="*/ 34 h 162"/>
                <a:gd name="T42" fmla="*/ 47 w 159"/>
                <a:gd name="T43" fmla="*/ 18 h 162"/>
                <a:gd name="T44" fmla="*/ 68 w 159"/>
                <a:gd name="T45" fmla="*/ 6 h 162"/>
                <a:gd name="T46" fmla="*/ 87 w 159"/>
                <a:gd name="T47" fmla="*/ 1 h 162"/>
                <a:gd name="T48" fmla="*/ 107 w 159"/>
                <a:gd name="T4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162">
                  <a:moveTo>
                    <a:pt x="107" y="0"/>
                  </a:moveTo>
                  <a:lnTo>
                    <a:pt x="125" y="4"/>
                  </a:lnTo>
                  <a:lnTo>
                    <a:pt x="141" y="14"/>
                  </a:lnTo>
                  <a:lnTo>
                    <a:pt x="153" y="29"/>
                  </a:lnTo>
                  <a:lnTo>
                    <a:pt x="158" y="47"/>
                  </a:lnTo>
                  <a:lnTo>
                    <a:pt x="159" y="67"/>
                  </a:lnTo>
                  <a:lnTo>
                    <a:pt x="154" y="88"/>
                  </a:lnTo>
                  <a:lnTo>
                    <a:pt x="144" y="108"/>
                  </a:lnTo>
                  <a:lnTo>
                    <a:pt x="129" y="128"/>
                  </a:lnTo>
                  <a:lnTo>
                    <a:pt x="111" y="144"/>
                  </a:lnTo>
                  <a:lnTo>
                    <a:pt x="91" y="156"/>
                  </a:lnTo>
                  <a:lnTo>
                    <a:pt x="70" y="162"/>
                  </a:lnTo>
                  <a:lnTo>
                    <a:pt x="51" y="162"/>
                  </a:lnTo>
                  <a:lnTo>
                    <a:pt x="32" y="158"/>
                  </a:lnTo>
                  <a:lnTo>
                    <a:pt x="17" y="148"/>
                  </a:lnTo>
                  <a:lnTo>
                    <a:pt x="6" y="133"/>
                  </a:lnTo>
                  <a:lnTo>
                    <a:pt x="0" y="115"/>
                  </a:lnTo>
                  <a:lnTo>
                    <a:pt x="0" y="95"/>
                  </a:lnTo>
                  <a:lnTo>
                    <a:pt x="3" y="74"/>
                  </a:lnTo>
                  <a:lnTo>
                    <a:pt x="14" y="53"/>
                  </a:lnTo>
                  <a:lnTo>
                    <a:pt x="28" y="34"/>
                  </a:lnTo>
                  <a:lnTo>
                    <a:pt x="47" y="18"/>
                  </a:lnTo>
                  <a:lnTo>
                    <a:pt x="68" y="6"/>
                  </a:lnTo>
                  <a:lnTo>
                    <a:pt x="87" y="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0015C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48" name="Freeform 351"/>
            <p:cNvSpPr>
              <a:spLocks/>
            </p:cNvSpPr>
            <p:nvPr/>
          </p:nvSpPr>
          <p:spPr bwMode="auto">
            <a:xfrm>
              <a:off x="6168476" y="6820262"/>
              <a:ext cx="889372" cy="920542"/>
            </a:xfrm>
            <a:custGeom>
              <a:avLst/>
              <a:gdLst>
                <a:gd name="T0" fmla="*/ 343 w 428"/>
                <a:gd name="T1" fmla="*/ 0 h 443"/>
                <a:gd name="T2" fmla="*/ 345 w 428"/>
                <a:gd name="T3" fmla="*/ 21 h 443"/>
                <a:gd name="T4" fmla="*/ 352 w 428"/>
                <a:gd name="T5" fmla="*/ 39 h 443"/>
                <a:gd name="T6" fmla="*/ 366 w 428"/>
                <a:gd name="T7" fmla="*/ 54 h 443"/>
                <a:gd name="T8" fmla="*/ 379 w 428"/>
                <a:gd name="T9" fmla="*/ 64 h 443"/>
                <a:gd name="T10" fmla="*/ 393 w 428"/>
                <a:gd name="T11" fmla="*/ 71 h 443"/>
                <a:gd name="T12" fmla="*/ 410 w 428"/>
                <a:gd name="T13" fmla="*/ 72 h 443"/>
                <a:gd name="T14" fmla="*/ 428 w 428"/>
                <a:gd name="T15" fmla="*/ 70 h 443"/>
                <a:gd name="T16" fmla="*/ 127 w 428"/>
                <a:gd name="T17" fmla="*/ 411 h 443"/>
                <a:gd name="T18" fmla="*/ 125 w 428"/>
                <a:gd name="T19" fmla="*/ 414 h 443"/>
                <a:gd name="T20" fmla="*/ 106 w 428"/>
                <a:gd name="T21" fmla="*/ 428 h 443"/>
                <a:gd name="T22" fmla="*/ 87 w 428"/>
                <a:gd name="T23" fmla="*/ 439 h 443"/>
                <a:gd name="T24" fmla="*/ 68 w 428"/>
                <a:gd name="T25" fmla="*/ 443 h 443"/>
                <a:gd name="T26" fmla="*/ 50 w 428"/>
                <a:gd name="T27" fmla="*/ 443 h 443"/>
                <a:gd name="T28" fmla="*/ 33 w 428"/>
                <a:gd name="T29" fmla="*/ 437 h 443"/>
                <a:gd name="T30" fmla="*/ 17 w 428"/>
                <a:gd name="T31" fmla="*/ 427 h 443"/>
                <a:gd name="T32" fmla="*/ 7 w 428"/>
                <a:gd name="T33" fmla="*/ 413 h 443"/>
                <a:gd name="T34" fmla="*/ 0 w 428"/>
                <a:gd name="T35" fmla="*/ 396 h 443"/>
                <a:gd name="T36" fmla="*/ 0 w 428"/>
                <a:gd name="T37" fmla="*/ 377 h 443"/>
                <a:gd name="T38" fmla="*/ 4 w 428"/>
                <a:gd name="T39" fmla="*/ 356 h 443"/>
                <a:gd name="T40" fmla="*/ 12 w 428"/>
                <a:gd name="T41" fmla="*/ 337 h 443"/>
                <a:gd name="T42" fmla="*/ 26 w 428"/>
                <a:gd name="T43" fmla="*/ 317 h 443"/>
                <a:gd name="T44" fmla="*/ 26 w 428"/>
                <a:gd name="T45" fmla="*/ 317 h 443"/>
                <a:gd name="T46" fmla="*/ 28 w 428"/>
                <a:gd name="T47" fmla="*/ 314 h 443"/>
                <a:gd name="T48" fmla="*/ 29 w 428"/>
                <a:gd name="T49" fmla="*/ 313 h 443"/>
                <a:gd name="T50" fmla="*/ 37 w 428"/>
                <a:gd name="T51" fmla="*/ 305 h 443"/>
                <a:gd name="T52" fmla="*/ 343 w 428"/>
                <a:gd name="T53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8" h="443">
                  <a:moveTo>
                    <a:pt x="343" y="0"/>
                  </a:moveTo>
                  <a:lnTo>
                    <a:pt x="345" y="21"/>
                  </a:lnTo>
                  <a:lnTo>
                    <a:pt x="352" y="39"/>
                  </a:lnTo>
                  <a:lnTo>
                    <a:pt x="366" y="54"/>
                  </a:lnTo>
                  <a:lnTo>
                    <a:pt x="379" y="64"/>
                  </a:lnTo>
                  <a:lnTo>
                    <a:pt x="393" y="71"/>
                  </a:lnTo>
                  <a:lnTo>
                    <a:pt x="410" y="72"/>
                  </a:lnTo>
                  <a:lnTo>
                    <a:pt x="428" y="70"/>
                  </a:lnTo>
                  <a:lnTo>
                    <a:pt x="127" y="411"/>
                  </a:lnTo>
                  <a:lnTo>
                    <a:pt x="125" y="414"/>
                  </a:lnTo>
                  <a:lnTo>
                    <a:pt x="106" y="428"/>
                  </a:lnTo>
                  <a:lnTo>
                    <a:pt x="87" y="439"/>
                  </a:lnTo>
                  <a:lnTo>
                    <a:pt x="68" y="443"/>
                  </a:lnTo>
                  <a:lnTo>
                    <a:pt x="50" y="443"/>
                  </a:lnTo>
                  <a:lnTo>
                    <a:pt x="33" y="437"/>
                  </a:lnTo>
                  <a:lnTo>
                    <a:pt x="17" y="427"/>
                  </a:lnTo>
                  <a:lnTo>
                    <a:pt x="7" y="413"/>
                  </a:lnTo>
                  <a:lnTo>
                    <a:pt x="0" y="396"/>
                  </a:lnTo>
                  <a:lnTo>
                    <a:pt x="0" y="377"/>
                  </a:lnTo>
                  <a:lnTo>
                    <a:pt x="4" y="356"/>
                  </a:lnTo>
                  <a:lnTo>
                    <a:pt x="12" y="337"/>
                  </a:lnTo>
                  <a:lnTo>
                    <a:pt x="26" y="317"/>
                  </a:lnTo>
                  <a:lnTo>
                    <a:pt x="26" y="317"/>
                  </a:lnTo>
                  <a:lnTo>
                    <a:pt x="28" y="314"/>
                  </a:lnTo>
                  <a:lnTo>
                    <a:pt x="29" y="313"/>
                  </a:lnTo>
                  <a:lnTo>
                    <a:pt x="37" y="30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96925-6FEA-40FE-B840-84DD7684CFE5}"/>
              </a:ext>
            </a:extLst>
          </p:cNvPr>
          <p:cNvGrpSpPr/>
          <p:nvPr/>
        </p:nvGrpSpPr>
        <p:grpSpPr>
          <a:xfrm>
            <a:off x="2988503" y="3008732"/>
            <a:ext cx="2351314" cy="1501336"/>
            <a:chOff x="5973831" y="6017463"/>
            <a:chExt cx="4702628" cy="3002672"/>
          </a:xfrm>
        </p:grpSpPr>
        <p:sp>
          <p:nvSpPr>
            <p:cNvPr id="51" name="Freeform 344"/>
            <p:cNvSpPr>
              <a:spLocks/>
            </p:cNvSpPr>
            <p:nvPr/>
          </p:nvSpPr>
          <p:spPr bwMode="auto">
            <a:xfrm rot="2020134">
              <a:off x="5973831" y="7776997"/>
              <a:ext cx="494559" cy="527805"/>
            </a:xfrm>
            <a:custGeom>
              <a:avLst/>
              <a:gdLst>
                <a:gd name="T0" fmla="*/ 223 w 238"/>
                <a:gd name="T1" fmla="*/ 0 h 254"/>
                <a:gd name="T2" fmla="*/ 238 w 238"/>
                <a:gd name="T3" fmla="*/ 15 h 254"/>
                <a:gd name="T4" fmla="*/ 38 w 238"/>
                <a:gd name="T5" fmla="*/ 229 h 254"/>
                <a:gd name="T6" fmla="*/ 0 w 238"/>
                <a:gd name="T7" fmla="*/ 254 h 254"/>
                <a:gd name="T8" fmla="*/ 24 w 238"/>
                <a:gd name="T9" fmla="*/ 214 h 254"/>
                <a:gd name="T10" fmla="*/ 223 w 238"/>
                <a:gd name="T1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8" h="254">
                  <a:moveTo>
                    <a:pt x="223" y="0"/>
                  </a:moveTo>
                  <a:lnTo>
                    <a:pt x="238" y="15"/>
                  </a:lnTo>
                  <a:lnTo>
                    <a:pt x="38" y="229"/>
                  </a:lnTo>
                  <a:lnTo>
                    <a:pt x="0" y="254"/>
                  </a:lnTo>
                  <a:lnTo>
                    <a:pt x="24" y="21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52" name="Freeform 345"/>
            <p:cNvSpPr>
              <a:spLocks/>
            </p:cNvSpPr>
            <p:nvPr/>
          </p:nvSpPr>
          <p:spPr bwMode="auto">
            <a:xfrm rot="2020134">
              <a:off x="9207331" y="6751882"/>
              <a:ext cx="1469128" cy="1140809"/>
            </a:xfrm>
            <a:custGeom>
              <a:avLst/>
              <a:gdLst>
                <a:gd name="T0" fmla="*/ 579 w 707"/>
                <a:gd name="T1" fmla="*/ 0 h 549"/>
                <a:gd name="T2" fmla="*/ 604 w 707"/>
                <a:gd name="T3" fmla="*/ 4 h 549"/>
                <a:gd name="T4" fmla="*/ 627 w 707"/>
                <a:gd name="T5" fmla="*/ 12 h 549"/>
                <a:gd name="T6" fmla="*/ 647 w 707"/>
                <a:gd name="T7" fmla="*/ 24 h 549"/>
                <a:gd name="T8" fmla="*/ 665 w 707"/>
                <a:gd name="T9" fmla="*/ 38 h 549"/>
                <a:gd name="T10" fmla="*/ 680 w 707"/>
                <a:gd name="T11" fmla="*/ 54 h 549"/>
                <a:gd name="T12" fmla="*/ 692 w 707"/>
                <a:gd name="T13" fmla="*/ 71 h 549"/>
                <a:gd name="T14" fmla="*/ 701 w 707"/>
                <a:gd name="T15" fmla="*/ 89 h 549"/>
                <a:gd name="T16" fmla="*/ 707 w 707"/>
                <a:gd name="T17" fmla="*/ 121 h 549"/>
                <a:gd name="T18" fmla="*/ 707 w 707"/>
                <a:gd name="T19" fmla="*/ 152 h 549"/>
                <a:gd name="T20" fmla="*/ 702 w 707"/>
                <a:gd name="T21" fmla="*/ 182 h 549"/>
                <a:gd name="T22" fmla="*/ 692 w 707"/>
                <a:gd name="T23" fmla="*/ 211 h 549"/>
                <a:gd name="T24" fmla="*/ 678 w 707"/>
                <a:gd name="T25" fmla="*/ 238 h 549"/>
                <a:gd name="T26" fmla="*/ 664 w 707"/>
                <a:gd name="T27" fmla="*/ 263 h 549"/>
                <a:gd name="T28" fmla="*/ 644 w 707"/>
                <a:gd name="T29" fmla="*/ 292 h 549"/>
                <a:gd name="T30" fmla="*/ 620 w 707"/>
                <a:gd name="T31" fmla="*/ 317 h 549"/>
                <a:gd name="T32" fmla="*/ 592 w 707"/>
                <a:gd name="T33" fmla="*/ 339 h 549"/>
                <a:gd name="T34" fmla="*/ 563 w 707"/>
                <a:gd name="T35" fmla="*/ 359 h 549"/>
                <a:gd name="T36" fmla="*/ 533 w 707"/>
                <a:gd name="T37" fmla="*/ 376 h 549"/>
                <a:gd name="T38" fmla="*/ 503 w 707"/>
                <a:gd name="T39" fmla="*/ 390 h 549"/>
                <a:gd name="T40" fmla="*/ 472 w 707"/>
                <a:gd name="T41" fmla="*/ 405 h 549"/>
                <a:gd name="T42" fmla="*/ 432 w 707"/>
                <a:gd name="T43" fmla="*/ 419 h 549"/>
                <a:gd name="T44" fmla="*/ 388 w 707"/>
                <a:gd name="T45" fmla="*/ 435 h 549"/>
                <a:gd name="T46" fmla="*/ 338 w 707"/>
                <a:gd name="T47" fmla="*/ 452 h 549"/>
                <a:gd name="T48" fmla="*/ 287 w 707"/>
                <a:gd name="T49" fmla="*/ 467 h 549"/>
                <a:gd name="T50" fmla="*/ 235 w 707"/>
                <a:gd name="T51" fmla="*/ 483 h 549"/>
                <a:gd name="T52" fmla="*/ 181 w 707"/>
                <a:gd name="T53" fmla="*/ 499 h 549"/>
                <a:gd name="T54" fmla="*/ 130 w 707"/>
                <a:gd name="T55" fmla="*/ 513 h 549"/>
                <a:gd name="T56" fmla="*/ 82 w 707"/>
                <a:gd name="T57" fmla="*/ 526 h 549"/>
                <a:gd name="T58" fmla="*/ 38 w 707"/>
                <a:gd name="T59" fmla="*/ 538 h 549"/>
                <a:gd name="T60" fmla="*/ 0 w 707"/>
                <a:gd name="T61" fmla="*/ 549 h 549"/>
                <a:gd name="T62" fmla="*/ 468 w 707"/>
                <a:gd name="T63" fmla="*/ 46 h 549"/>
                <a:gd name="T64" fmla="*/ 498 w 707"/>
                <a:gd name="T65" fmla="*/ 24 h 549"/>
                <a:gd name="T66" fmla="*/ 525 w 707"/>
                <a:gd name="T67" fmla="*/ 9 h 549"/>
                <a:gd name="T68" fmla="*/ 553 w 707"/>
                <a:gd name="T69" fmla="*/ 1 h 549"/>
                <a:gd name="T70" fmla="*/ 579 w 707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549">
                  <a:moveTo>
                    <a:pt x="579" y="0"/>
                  </a:moveTo>
                  <a:lnTo>
                    <a:pt x="604" y="4"/>
                  </a:lnTo>
                  <a:lnTo>
                    <a:pt x="627" y="12"/>
                  </a:lnTo>
                  <a:lnTo>
                    <a:pt x="647" y="24"/>
                  </a:lnTo>
                  <a:lnTo>
                    <a:pt x="665" y="38"/>
                  </a:lnTo>
                  <a:lnTo>
                    <a:pt x="680" y="54"/>
                  </a:lnTo>
                  <a:lnTo>
                    <a:pt x="692" y="71"/>
                  </a:lnTo>
                  <a:lnTo>
                    <a:pt x="701" y="89"/>
                  </a:lnTo>
                  <a:lnTo>
                    <a:pt x="707" y="121"/>
                  </a:lnTo>
                  <a:lnTo>
                    <a:pt x="707" y="152"/>
                  </a:lnTo>
                  <a:lnTo>
                    <a:pt x="702" y="182"/>
                  </a:lnTo>
                  <a:lnTo>
                    <a:pt x="692" y="211"/>
                  </a:lnTo>
                  <a:lnTo>
                    <a:pt x="678" y="238"/>
                  </a:lnTo>
                  <a:lnTo>
                    <a:pt x="664" y="263"/>
                  </a:lnTo>
                  <a:lnTo>
                    <a:pt x="644" y="292"/>
                  </a:lnTo>
                  <a:lnTo>
                    <a:pt x="620" y="317"/>
                  </a:lnTo>
                  <a:lnTo>
                    <a:pt x="592" y="339"/>
                  </a:lnTo>
                  <a:lnTo>
                    <a:pt x="563" y="359"/>
                  </a:lnTo>
                  <a:lnTo>
                    <a:pt x="533" y="376"/>
                  </a:lnTo>
                  <a:lnTo>
                    <a:pt x="503" y="390"/>
                  </a:lnTo>
                  <a:lnTo>
                    <a:pt x="472" y="405"/>
                  </a:lnTo>
                  <a:lnTo>
                    <a:pt x="432" y="419"/>
                  </a:lnTo>
                  <a:lnTo>
                    <a:pt x="388" y="435"/>
                  </a:lnTo>
                  <a:lnTo>
                    <a:pt x="338" y="452"/>
                  </a:lnTo>
                  <a:lnTo>
                    <a:pt x="287" y="467"/>
                  </a:lnTo>
                  <a:lnTo>
                    <a:pt x="235" y="483"/>
                  </a:lnTo>
                  <a:lnTo>
                    <a:pt x="181" y="499"/>
                  </a:lnTo>
                  <a:lnTo>
                    <a:pt x="130" y="513"/>
                  </a:lnTo>
                  <a:lnTo>
                    <a:pt x="82" y="526"/>
                  </a:lnTo>
                  <a:lnTo>
                    <a:pt x="38" y="538"/>
                  </a:lnTo>
                  <a:lnTo>
                    <a:pt x="0" y="549"/>
                  </a:lnTo>
                  <a:lnTo>
                    <a:pt x="468" y="46"/>
                  </a:lnTo>
                  <a:lnTo>
                    <a:pt x="498" y="24"/>
                  </a:lnTo>
                  <a:lnTo>
                    <a:pt x="525" y="9"/>
                  </a:lnTo>
                  <a:lnTo>
                    <a:pt x="553" y="1"/>
                  </a:lnTo>
                  <a:lnTo>
                    <a:pt x="579" y="0"/>
                  </a:lnTo>
                  <a:close/>
                </a:path>
              </a:pathLst>
            </a:custGeom>
            <a:gradFill>
              <a:gsLst>
                <a:gs pos="99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53" name="Freeform 346"/>
            <p:cNvSpPr>
              <a:spLocks/>
            </p:cNvSpPr>
            <p:nvPr/>
          </p:nvSpPr>
          <p:spPr bwMode="auto">
            <a:xfrm rot="2020134">
              <a:off x="9228052" y="6683406"/>
              <a:ext cx="1331981" cy="1174054"/>
            </a:xfrm>
            <a:custGeom>
              <a:avLst/>
              <a:gdLst>
                <a:gd name="T0" fmla="*/ 583 w 641"/>
                <a:gd name="T1" fmla="*/ 0 h 565"/>
                <a:gd name="T2" fmla="*/ 599 w 641"/>
                <a:gd name="T3" fmla="*/ 2 h 565"/>
                <a:gd name="T4" fmla="*/ 613 w 641"/>
                <a:gd name="T5" fmla="*/ 7 h 565"/>
                <a:gd name="T6" fmla="*/ 624 w 641"/>
                <a:gd name="T7" fmla="*/ 15 h 565"/>
                <a:gd name="T8" fmla="*/ 631 w 641"/>
                <a:gd name="T9" fmla="*/ 25 h 565"/>
                <a:gd name="T10" fmla="*/ 638 w 641"/>
                <a:gd name="T11" fmla="*/ 36 h 565"/>
                <a:gd name="T12" fmla="*/ 641 w 641"/>
                <a:gd name="T13" fmla="*/ 49 h 565"/>
                <a:gd name="T14" fmla="*/ 639 w 641"/>
                <a:gd name="T15" fmla="*/ 72 h 565"/>
                <a:gd name="T16" fmla="*/ 633 w 641"/>
                <a:gd name="T17" fmla="*/ 97 h 565"/>
                <a:gd name="T18" fmla="*/ 622 w 641"/>
                <a:gd name="T19" fmla="*/ 123 h 565"/>
                <a:gd name="T20" fmla="*/ 608 w 641"/>
                <a:gd name="T21" fmla="*/ 150 h 565"/>
                <a:gd name="T22" fmla="*/ 592 w 641"/>
                <a:gd name="T23" fmla="*/ 175 h 565"/>
                <a:gd name="T24" fmla="*/ 576 w 641"/>
                <a:gd name="T25" fmla="*/ 198 h 565"/>
                <a:gd name="T26" fmla="*/ 550 w 641"/>
                <a:gd name="T27" fmla="*/ 230 h 565"/>
                <a:gd name="T28" fmla="*/ 520 w 641"/>
                <a:gd name="T29" fmla="*/ 260 h 565"/>
                <a:gd name="T30" fmla="*/ 489 w 641"/>
                <a:gd name="T31" fmla="*/ 286 h 565"/>
                <a:gd name="T32" fmla="*/ 456 w 641"/>
                <a:gd name="T33" fmla="*/ 311 h 565"/>
                <a:gd name="T34" fmla="*/ 425 w 641"/>
                <a:gd name="T35" fmla="*/ 333 h 565"/>
                <a:gd name="T36" fmla="*/ 397 w 641"/>
                <a:gd name="T37" fmla="*/ 351 h 565"/>
                <a:gd name="T38" fmla="*/ 363 w 641"/>
                <a:gd name="T39" fmla="*/ 371 h 565"/>
                <a:gd name="T40" fmla="*/ 325 w 641"/>
                <a:gd name="T41" fmla="*/ 393 h 565"/>
                <a:gd name="T42" fmla="*/ 284 w 641"/>
                <a:gd name="T43" fmla="*/ 417 h 565"/>
                <a:gd name="T44" fmla="*/ 240 w 641"/>
                <a:gd name="T45" fmla="*/ 440 h 565"/>
                <a:gd name="T46" fmla="*/ 195 w 641"/>
                <a:gd name="T47" fmla="*/ 464 h 565"/>
                <a:gd name="T48" fmla="*/ 151 w 641"/>
                <a:gd name="T49" fmla="*/ 487 h 565"/>
                <a:gd name="T50" fmla="*/ 109 w 641"/>
                <a:gd name="T51" fmla="*/ 510 h 565"/>
                <a:gd name="T52" fmla="*/ 68 w 641"/>
                <a:gd name="T53" fmla="*/ 529 h 565"/>
                <a:gd name="T54" fmla="*/ 32 w 641"/>
                <a:gd name="T55" fmla="*/ 549 h 565"/>
                <a:gd name="T56" fmla="*/ 0 w 641"/>
                <a:gd name="T57" fmla="*/ 565 h 565"/>
                <a:gd name="T58" fmla="*/ 468 w 641"/>
                <a:gd name="T59" fmla="*/ 62 h 565"/>
                <a:gd name="T60" fmla="*/ 495 w 641"/>
                <a:gd name="T61" fmla="*/ 38 h 565"/>
                <a:gd name="T62" fmla="*/ 520 w 641"/>
                <a:gd name="T63" fmla="*/ 20 h 565"/>
                <a:gd name="T64" fmla="*/ 544 w 641"/>
                <a:gd name="T65" fmla="*/ 8 h 565"/>
                <a:gd name="T66" fmla="*/ 565 w 641"/>
                <a:gd name="T67" fmla="*/ 2 h 565"/>
                <a:gd name="T68" fmla="*/ 583 w 641"/>
                <a:gd name="T6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1" h="565">
                  <a:moveTo>
                    <a:pt x="583" y="0"/>
                  </a:moveTo>
                  <a:lnTo>
                    <a:pt x="599" y="2"/>
                  </a:lnTo>
                  <a:lnTo>
                    <a:pt x="613" y="7"/>
                  </a:lnTo>
                  <a:lnTo>
                    <a:pt x="624" y="15"/>
                  </a:lnTo>
                  <a:lnTo>
                    <a:pt x="631" y="25"/>
                  </a:lnTo>
                  <a:lnTo>
                    <a:pt x="638" y="36"/>
                  </a:lnTo>
                  <a:lnTo>
                    <a:pt x="641" y="49"/>
                  </a:lnTo>
                  <a:lnTo>
                    <a:pt x="639" y="72"/>
                  </a:lnTo>
                  <a:lnTo>
                    <a:pt x="633" y="97"/>
                  </a:lnTo>
                  <a:lnTo>
                    <a:pt x="622" y="123"/>
                  </a:lnTo>
                  <a:lnTo>
                    <a:pt x="608" y="150"/>
                  </a:lnTo>
                  <a:lnTo>
                    <a:pt x="592" y="175"/>
                  </a:lnTo>
                  <a:lnTo>
                    <a:pt x="576" y="198"/>
                  </a:lnTo>
                  <a:lnTo>
                    <a:pt x="550" y="230"/>
                  </a:lnTo>
                  <a:lnTo>
                    <a:pt x="520" y="260"/>
                  </a:lnTo>
                  <a:lnTo>
                    <a:pt x="489" y="286"/>
                  </a:lnTo>
                  <a:lnTo>
                    <a:pt x="456" y="311"/>
                  </a:lnTo>
                  <a:lnTo>
                    <a:pt x="425" y="333"/>
                  </a:lnTo>
                  <a:lnTo>
                    <a:pt x="397" y="351"/>
                  </a:lnTo>
                  <a:lnTo>
                    <a:pt x="363" y="371"/>
                  </a:lnTo>
                  <a:lnTo>
                    <a:pt x="325" y="393"/>
                  </a:lnTo>
                  <a:lnTo>
                    <a:pt x="284" y="417"/>
                  </a:lnTo>
                  <a:lnTo>
                    <a:pt x="240" y="440"/>
                  </a:lnTo>
                  <a:lnTo>
                    <a:pt x="195" y="464"/>
                  </a:lnTo>
                  <a:lnTo>
                    <a:pt x="151" y="487"/>
                  </a:lnTo>
                  <a:lnTo>
                    <a:pt x="109" y="510"/>
                  </a:lnTo>
                  <a:lnTo>
                    <a:pt x="68" y="529"/>
                  </a:lnTo>
                  <a:lnTo>
                    <a:pt x="32" y="549"/>
                  </a:lnTo>
                  <a:lnTo>
                    <a:pt x="0" y="565"/>
                  </a:lnTo>
                  <a:lnTo>
                    <a:pt x="468" y="62"/>
                  </a:lnTo>
                  <a:lnTo>
                    <a:pt x="495" y="38"/>
                  </a:lnTo>
                  <a:lnTo>
                    <a:pt x="520" y="20"/>
                  </a:lnTo>
                  <a:lnTo>
                    <a:pt x="544" y="8"/>
                  </a:lnTo>
                  <a:lnTo>
                    <a:pt x="565" y="2"/>
                  </a:lnTo>
                  <a:lnTo>
                    <a:pt x="583" y="0"/>
                  </a:lnTo>
                  <a:close/>
                </a:path>
              </a:pathLst>
            </a:custGeom>
            <a:gradFill>
              <a:gsLst>
                <a:gs pos="99000">
                  <a:schemeClr val="accent4">
                    <a:lumMod val="75000"/>
                  </a:schemeClr>
                </a:gs>
                <a:gs pos="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54" name="Freeform 347"/>
            <p:cNvSpPr>
              <a:spLocks/>
            </p:cNvSpPr>
            <p:nvPr/>
          </p:nvSpPr>
          <p:spPr bwMode="auto">
            <a:xfrm rot="2020134">
              <a:off x="9319156" y="6382308"/>
              <a:ext cx="1117949" cy="1437958"/>
            </a:xfrm>
            <a:custGeom>
              <a:avLst/>
              <a:gdLst>
                <a:gd name="T0" fmla="*/ 489 w 538"/>
                <a:gd name="T1" fmla="*/ 0 h 692"/>
                <a:gd name="T2" fmla="*/ 500 w 538"/>
                <a:gd name="T3" fmla="*/ 2 h 692"/>
                <a:gd name="T4" fmla="*/ 512 w 538"/>
                <a:gd name="T5" fmla="*/ 7 h 692"/>
                <a:gd name="T6" fmla="*/ 523 w 538"/>
                <a:gd name="T7" fmla="*/ 14 h 692"/>
                <a:gd name="T8" fmla="*/ 531 w 538"/>
                <a:gd name="T9" fmla="*/ 24 h 692"/>
                <a:gd name="T10" fmla="*/ 536 w 538"/>
                <a:gd name="T11" fmla="*/ 37 h 692"/>
                <a:gd name="T12" fmla="*/ 538 w 538"/>
                <a:gd name="T13" fmla="*/ 53 h 692"/>
                <a:gd name="T14" fmla="*/ 537 w 538"/>
                <a:gd name="T15" fmla="*/ 71 h 692"/>
                <a:gd name="T16" fmla="*/ 532 w 538"/>
                <a:gd name="T17" fmla="*/ 93 h 692"/>
                <a:gd name="T18" fmla="*/ 521 w 538"/>
                <a:gd name="T19" fmla="*/ 117 h 692"/>
                <a:gd name="T20" fmla="*/ 504 w 538"/>
                <a:gd name="T21" fmla="*/ 144 h 692"/>
                <a:gd name="T22" fmla="*/ 482 w 538"/>
                <a:gd name="T23" fmla="*/ 173 h 692"/>
                <a:gd name="T24" fmla="*/ 0 w 538"/>
                <a:gd name="T25" fmla="*/ 692 h 692"/>
                <a:gd name="T26" fmla="*/ 15 w 538"/>
                <a:gd name="T27" fmla="*/ 658 h 692"/>
                <a:gd name="T28" fmla="*/ 32 w 538"/>
                <a:gd name="T29" fmla="*/ 620 h 692"/>
                <a:gd name="T30" fmla="*/ 50 w 538"/>
                <a:gd name="T31" fmla="*/ 578 h 692"/>
                <a:gd name="T32" fmla="*/ 71 w 538"/>
                <a:gd name="T33" fmla="*/ 532 h 692"/>
                <a:gd name="T34" fmla="*/ 92 w 538"/>
                <a:gd name="T35" fmla="*/ 486 h 692"/>
                <a:gd name="T36" fmla="*/ 114 w 538"/>
                <a:gd name="T37" fmla="*/ 439 h 692"/>
                <a:gd name="T38" fmla="*/ 137 w 538"/>
                <a:gd name="T39" fmla="*/ 393 h 692"/>
                <a:gd name="T40" fmla="*/ 157 w 538"/>
                <a:gd name="T41" fmla="*/ 350 h 692"/>
                <a:gd name="T42" fmla="*/ 177 w 538"/>
                <a:gd name="T43" fmla="*/ 309 h 692"/>
                <a:gd name="T44" fmla="*/ 197 w 538"/>
                <a:gd name="T45" fmla="*/ 274 h 692"/>
                <a:gd name="T46" fmla="*/ 214 w 538"/>
                <a:gd name="T47" fmla="*/ 244 h 692"/>
                <a:gd name="T48" fmla="*/ 233 w 538"/>
                <a:gd name="T49" fmla="*/ 210 h 692"/>
                <a:gd name="T50" fmla="*/ 257 w 538"/>
                <a:gd name="T51" fmla="*/ 176 h 692"/>
                <a:gd name="T52" fmla="*/ 283 w 538"/>
                <a:gd name="T53" fmla="*/ 142 h 692"/>
                <a:gd name="T54" fmla="*/ 311 w 538"/>
                <a:gd name="T55" fmla="*/ 109 h 692"/>
                <a:gd name="T56" fmla="*/ 342 w 538"/>
                <a:gd name="T57" fmla="*/ 79 h 692"/>
                <a:gd name="T58" fmla="*/ 364 w 538"/>
                <a:gd name="T59" fmla="*/ 61 h 692"/>
                <a:gd name="T60" fmla="*/ 388 w 538"/>
                <a:gd name="T61" fmla="*/ 42 h 692"/>
                <a:gd name="T62" fmla="*/ 414 w 538"/>
                <a:gd name="T63" fmla="*/ 25 h 692"/>
                <a:gd name="T64" fmla="*/ 439 w 538"/>
                <a:gd name="T65" fmla="*/ 12 h 692"/>
                <a:gd name="T66" fmla="*/ 464 w 538"/>
                <a:gd name="T67" fmla="*/ 3 h 692"/>
                <a:gd name="T68" fmla="*/ 489 w 538"/>
                <a:gd name="T69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8" h="692">
                  <a:moveTo>
                    <a:pt x="489" y="0"/>
                  </a:moveTo>
                  <a:lnTo>
                    <a:pt x="500" y="2"/>
                  </a:lnTo>
                  <a:lnTo>
                    <a:pt x="512" y="7"/>
                  </a:lnTo>
                  <a:lnTo>
                    <a:pt x="523" y="14"/>
                  </a:lnTo>
                  <a:lnTo>
                    <a:pt x="531" y="24"/>
                  </a:lnTo>
                  <a:lnTo>
                    <a:pt x="536" y="37"/>
                  </a:lnTo>
                  <a:lnTo>
                    <a:pt x="538" y="53"/>
                  </a:lnTo>
                  <a:lnTo>
                    <a:pt x="537" y="71"/>
                  </a:lnTo>
                  <a:lnTo>
                    <a:pt x="532" y="93"/>
                  </a:lnTo>
                  <a:lnTo>
                    <a:pt x="521" y="117"/>
                  </a:lnTo>
                  <a:lnTo>
                    <a:pt x="504" y="144"/>
                  </a:lnTo>
                  <a:lnTo>
                    <a:pt x="482" y="173"/>
                  </a:lnTo>
                  <a:lnTo>
                    <a:pt x="0" y="692"/>
                  </a:lnTo>
                  <a:lnTo>
                    <a:pt x="15" y="658"/>
                  </a:lnTo>
                  <a:lnTo>
                    <a:pt x="32" y="620"/>
                  </a:lnTo>
                  <a:lnTo>
                    <a:pt x="50" y="578"/>
                  </a:lnTo>
                  <a:lnTo>
                    <a:pt x="71" y="532"/>
                  </a:lnTo>
                  <a:lnTo>
                    <a:pt x="92" y="486"/>
                  </a:lnTo>
                  <a:lnTo>
                    <a:pt x="114" y="439"/>
                  </a:lnTo>
                  <a:lnTo>
                    <a:pt x="137" y="393"/>
                  </a:lnTo>
                  <a:lnTo>
                    <a:pt x="157" y="350"/>
                  </a:lnTo>
                  <a:lnTo>
                    <a:pt x="177" y="309"/>
                  </a:lnTo>
                  <a:lnTo>
                    <a:pt x="197" y="274"/>
                  </a:lnTo>
                  <a:lnTo>
                    <a:pt x="214" y="244"/>
                  </a:lnTo>
                  <a:lnTo>
                    <a:pt x="233" y="210"/>
                  </a:lnTo>
                  <a:lnTo>
                    <a:pt x="257" y="176"/>
                  </a:lnTo>
                  <a:lnTo>
                    <a:pt x="283" y="142"/>
                  </a:lnTo>
                  <a:lnTo>
                    <a:pt x="311" y="109"/>
                  </a:lnTo>
                  <a:lnTo>
                    <a:pt x="342" y="79"/>
                  </a:lnTo>
                  <a:lnTo>
                    <a:pt x="364" y="61"/>
                  </a:lnTo>
                  <a:lnTo>
                    <a:pt x="388" y="42"/>
                  </a:lnTo>
                  <a:lnTo>
                    <a:pt x="414" y="25"/>
                  </a:lnTo>
                  <a:lnTo>
                    <a:pt x="439" y="12"/>
                  </a:lnTo>
                  <a:lnTo>
                    <a:pt x="464" y="3"/>
                  </a:lnTo>
                  <a:lnTo>
                    <a:pt x="489" y="0"/>
                  </a:lnTo>
                  <a:close/>
                </a:path>
              </a:pathLst>
            </a:custGeom>
            <a:gradFill>
              <a:gsLst>
                <a:gs pos="99000">
                  <a:schemeClr val="accent4">
                    <a:lumMod val="75000"/>
                  </a:schemeClr>
                </a:gs>
                <a:gs pos="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55" name="Freeform 348"/>
            <p:cNvSpPr>
              <a:spLocks/>
            </p:cNvSpPr>
            <p:nvPr/>
          </p:nvSpPr>
          <p:spPr bwMode="auto">
            <a:xfrm rot="2020134">
              <a:off x="9350652" y="6278211"/>
              <a:ext cx="1051456" cy="1531467"/>
            </a:xfrm>
            <a:custGeom>
              <a:avLst/>
              <a:gdLst>
                <a:gd name="T0" fmla="*/ 377 w 506"/>
                <a:gd name="T1" fmla="*/ 0 h 737"/>
                <a:gd name="T2" fmla="*/ 409 w 506"/>
                <a:gd name="T3" fmla="*/ 5 h 737"/>
                <a:gd name="T4" fmla="*/ 427 w 506"/>
                <a:gd name="T5" fmla="*/ 13 h 737"/>
                <a:gd name="T6" fmla="*/ 444 w 506"/>
                <a:gd name="T7" fmla="*/ 23 h 737"/>
                <a:gd name="T8" fmla="*/ 461 w 506"/>
                <a:gd name="T9" fmla="*/ 36 h 737"/>
                <a:gd name="T10" fmla="*/ 477 w 506"/>
                <a:gd name="T11" fmla="*/ 53 h 737"/>
                <a:gd name="T12" fmla="*/ 490 w 506"/>
                <a:gd name="T13" fmla="*/ 73 h 737"/>
                <a:gd name="T14" fmla="*/ 500 w 506"/>
                <a:gd name="T15" fmla="*/ 95 h 737"/>
                <a:gd name="T16" fmla="*/ 506 w 506"/>
                <a:gd name="T17" fmla="*/ 120 h 737"/>
                <a:gd name="T18" fmla="*/ 506 w 506"/>
                <a:gd name="T19" fmla="*/ 146 h 737"/>
                <a:gd name="T20" fmla="*/ 500 w 506"/>
                <a:gd name="T21" fmla="*/ 174 h 737"/>
                <a:gd name="T22" fmla="*/ 489 w 506"/>
                <a:gd name="T23" fmla="*/ 203 h 737"/>
                <a:gd name="T24" fmla="*/ 468 w 506"/>
                <a:gd name="T25" fmla="*/ 234 h 737"/>
                <a:gd name="T26" fmla="*/ 0 w 506"/>
                <a:gd name="T27" fmla="*/ 737 h 737"/>
                <a:gd name="T28" fmla="*/ 8 w 506"/>
                <a:gd name="T29" fmla="*/ 697 h 737"/>
                <a:gd name="T30" fmla="*/ 16 w 506"/>
                <a:gd name="T31" fmla="*/ 653 h 737"/>
                <a:gd name="T32" fmla="*/ 27 w 506"/>
                <a:gd name="T33" fmla="*/ 604 h 737"/>
                <a:gd name="T34" fmla="*/ 37 w 506"/>
                <a:gd name="T35" fmla="*/ 552 h 737"/>
                <a:gd name="T36" fmla="*/ 49 w 506"/>
                <a:gd name="T37" fmla="*/ 498 h 737"/>
                <a:gd name="T38" fmla="*/ 61 w 506"/>
                <a:gd name="T39" fmla="*/ 445 h 737"/>
                <a:gd name="T40" fmla="*/ 72 w 506"/>
                <a:gd name="T41" fmla="*/ 392 h 737"/>
                <a:gd name="T42" fmla="*/ 85 w 506"/>
                <a:gd name="T43" fmla="*/ 343 h 737"/>
                <a:gd name="T44" fmla="*/ 99 w 506"/>
                <a:gd name="T45" fmla="*/ 297 h 737"/>
                <a:gd name="T46" fmla="*/ 110 w 506"/>
                <a:gd name="T47" fmla="*/ 256 h 737"/>
                <a:gd name="T48" fmla="*/ 122 w 506"/>
                <a:gd name="T49" fmla="*/ 223 h 737"/>
                <a:gd name="T50" fmla="*/ 135 w 506"/>
                <a:gd name="T51" fmla="*/ 192 h 737"/>
                <a:gd name="T52" fmla="*/ 150 w 506"/>
                <a:gd name="T53" fmla="*/ 161 h 737"/>
                <a:gd name="T54" fmla="*/ 167 w 506"/>
                <a:gd name="T55" fmla="*/ 131 h 737"/>
                <a:gd name="T56" fmla="*/ 188 w 506"/>
                <a:gd name="T57" fmla="*/ 102 h 737"/>
                <a:gd name="T58" fmla="*/ 210 w 506"/>
                <a:gd name="T59" fmla="*/ 76 h 737"/>
                <a:gd name="T60" fmla="*/ 237 w 506"/>
                <a:gd name="T61" fmla="*/ 53 h 737"/>
                <a:gd name="T62" fmla="*/ 261 w 506"/>
                <a:gd name="T63" fmla="*/ 38 h 737"/>
                <a:gd name="T64" fmla="*/ 287 w 506"/>
                <a:gd name="T65" fmla="*/ 23 h 737"/>
                <a:gd name="T66" fmla="*/ 316 w 506"/>
                <a:gd name="T67" fmla="*/ 10 h 737"/>
                <a:gd name="T68" fmla="*/ 346 w 506"/>
                <a:gd name="T69" fmla="*/ 2 h 737"/>
                <a:gd name="T70" fmla="*/ 377 w 506"/>
                <a:gd name="T71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6" h="737">
                  <a:moveTo>
                    <a:pt x="377" y="0"/>
                  </a:moveTo>
                  <a:lnTo>
                    <a:pt x="409" y="5"/>
                  </a:lnTo>
                  <a:lnTo>
                    <a:pt x="427" y="13"/>
                  </a:lnTo>
                  <a:lnTo>
                    <a:pt x="444" y="23"/>
                  </a:lnTo>
                  <a:lnTo>
                    <a:pt x="461" y="36"/>
                  </a:lnTo>
                  <a:lnTo>
                    <a:pt x="477" y="53"/>
                  </a:lnTo>
                  <a:lnTo>
                    <a:pt x="490" y="73"/>
                  </a:lnTo>
                  <a:lnTo>
                    <a:pt x="500" y="95"/>
                  </a:lnTo>
                  <a:lnTo>
                    <a:pt x="506" y="120"/>
                  </a:lnTo>
                  <a:lnTo>
                    <a:pt x="506" y="146"/>
                  </a:lnTo>
                  <a:lnTo>
                    <a:pt x="500" y="174"/>
                  </a:lnTo>
                  <a:lnTo>
                    <a:pt x="489" y="203"/>
                  </a:lnTo>
                  <a:lnTo>
                    <a:pt x="468" y="234"/>
                  </a:lnTo>
                  <a:lnTo>
                    <a:pt x="0" y="737"/>
                  </a:lnTo>
                  <a:lnTo>
                    <a:pt x="8" y="697"/>
                  </a:lnTo>
                  <a:lnTo>
                    <a:pt x="16" y="653"/>
                  </a:lnTo>
                  <a:lnTo>
                    <a:pt x="27" y="604"/>
                  </a:lnTo>
                  <a:lnTo>
                    <a:pt x="37" y="552"/>
                  </a:lnTo>
                  <a:lnTo>
                    <a:pt x="49" y="498"/>
                  </a:lnTo>
                  <a:lnTo>
                    <a:pt x="61" y="445"/>
                  </a:lnTo>
                  <a:lnTo>
                    <a:pt x="72" y="392"/>
                  </a:lnTo>
                  <a:lnTo>
                    <a:pt x="85" y="343"/>
                  </a:lnTo>
                  <a:lnTo>
                    <a:pt x="99" y="297"/>
                  </a:lnTo>
                  <a:lnTo>
                    <a:pt x="110" y="256"/>
                  </a:lnTo>
                  <a:lnTo>
                    <a:pt x="122" y="223"/>
                  </a:lnTo>
                  <a:lnTo>
                    <a:pt x="135" y="192"/>
                  </a:lnTo>
                  <a:lnTo>
                    <a:pt x="150" y="161"/>
                  </a:lnTo>
                  <a:lnTo>
                    <a:pt x="167" y="131"/>
                  </a:lnTo>
                  <a:lnTo>
                    <a:pt x="188" y="102"/>
                  </a:lnTo>
                  <a:lnTo>
                    <a:pt x="210" y="76"/>
                  </a:lnTo>
                  <a:lnTo>
                    <a:pt x="237" y="53"/>
                  </a:lnTo>
                  <a:lnTo>
                    <a:pt x="261" y="38"/>
                  </a:lnTo>
                  <a:lnTo>
                    <a:pt x="287" y="23"/>
                  </a:lnTo>
                  <a:lnTo>
                    <a:pt x="316" y="10"/>
                  </a:lnTo>
                  <a:lnTo>
                    <a:pt x="346" y="2"/>
                  </a:lnTo>
                  <a:lnTo>
                    <a:pt x="37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9900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56" name="Freeform 349"/>
            <p:cNvSpPr>
              <a:spLocks/>
            </p:cNvSpPr>
            <p:nvPr/>
          </p:nvSpPr>
          <p:spPr bwMode="auto">
            <a:xfrm rot="2020134">
              <a:off x="7003926" y="6017463"/>
              <a:ext cx="2830201" cy="3002672"/>
            </a:xfrm>
            <a:custGeom>
              <a:avLst/>
              <a:gdLst>
                <a:gd name="T0" fmla="*/ 1362 w 1362"/>
                <a:gd name="T1" fmla="*/ 0 h 1445"/>
                <a:gd name="T2" fmla="*/ 101 w 1362"/>
                <a:gd name="T3" fmla="*/ 1445 h 1445"/>
                <a:gd name="T4" fmla="*/ 0 w 1362"/>
                <a:gd name="T5" fmla="*/ 1352 h 1445"/>
                <a:gd name="T6" fmla="*/ 1362 w 1362"/>
                <a:gd name="T7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2" h="1445">
                  <a:moveTo>
                    <a:pt x="1362" y="0"/>
                  </a:moveTo>
                  <a:lnTo>
                    <a:pt x="101" y="1445"/>
                  </a:lnTo>
                  <a:lnTo>
                    <a:pt x="0" y="1352"/>
                  </a:lnTo>
                  <a:lnTo>
                    <a:pt x="1362" y="0"/>
                  </a:lnTo>
                  <a:close/>
                </a:path>
              </a:pathLst>
            </a:custGeom>
            <a:gradFill>
              <a:gsLst>
                <a:gs pos="99000">
                  <a:schemeClr val="accent3"/>
                </a:gs>
                <a:gs pos="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57" name="Freeform 350"/>
            <p:cNvSpPr>
              <a:spLocks/>
            </p:cNvSpPr>
            <p:nvPr/>
          </p:nvSpPr>
          <p:spPr bwMode="auto">
            <a:xfrm rot="2020134">
              <a:off x="6398509" y="7791192"/>
              <a:ext cx="330398" cy="336632"/>
            </a:xfrm>
            <a:custGeom>
              <a:avLst/>
              <a:gdLst>
                <a:gd name="T0" fmla="*/ 107 w 159"/>
                <a:gd name="T1" fmla="*/ 0 h 162"/>
                <a:gd name="T2" fmla="*/ 125 w 159"/>
                <a:gd name="T3" fmla="*/ 4 h 162"/>
                <a:gd name="T4" fmla="*/ 141 w 159"/>
                <a:gd name="T5" fmla="*/ 14 h 162"/>
                <a:gd name="T6" fmla="*/ 153 w 159"/>
                <a:gd name="T7" fmla="*/ 29 h 162"/>
                <a:gd name="T8" fmla="*/ 158 w 159"/>
                <a:gd name="T9" fmla="*/ 47 h 162"/>
                <a:gd name="T10" fmla="*/ 159 w 159"/>
                <a:gd name="T11" fmla="*/ 67 h 162"/>
                <a:gd name="T12" fmla="*/ 154 w 159"/>
                <a:gd name="T13" fmla="*/ 88 h 162"/>
                <a:gd name="T14" fmla="*/ 144 w 159"/>
                <a:gd name="T15" fmla="*/ 108 h 162"/>
                <a:gd name="T16" fmla="*/ 129 w 159"/>
                <a:gd name="T17" fmla="*/ 128 h 162"/>
                <a:gd name="T18" fmla="*/ 111 w 159"/>
                <a:gd name="T19" fmla="*/ 144 h 162"/>
                <a:gd name="T20" fmla="*/ 91 w 159"/>
                <a:gd name="T21" fmla="*/ 156 h 162"/>
                <a:gd name="T22" fmla="*/ 70 w 159"/>
                <a:gd name="T23" fmla="*/ 162 h 162"/>
                <a:gd name="T24" fmla="*/ 51 w 159"/>
                <a:gd name="T25" fmla="*/ 162 h 162"/>
                <a:gd name="T26" fmla="*/ 32 w 159"/>
                <a:gd name="T27" fmla="*/ 158 h 162"/>
                <a:gd name="T28" fmla="*/ 17 w 159"/>
                <a:gd name="T29" fmla="*/ 148 h 162"/>
                <a:gd name="T30" fmla="*/ 6 w 159"/>
                <a:gd name="T31" fmla="*/ 133 h 162"/>
                <a:gd name="T32" fmla="*/ 0 w 159"/>
                <a:gd name="T33" fmla="*/ 115 h 162"/>
                <a:gd name="T34" fmla="*/ 0 w 159"/>
                <a:gd name="T35" fmla="*/ 95 h 162"/>
                <a:gd name="T36" fmla="*/ 3 w 159"/>
                <a:gd name="T37" fmla="*/ 74 h 162"/>
                <a:gd name="T38" fmla="*/ 14 w 159"/>
                <a:gd name="T39" fmla="*/ 53 h 162"/>
                <a:gd name="T40" fmla="*/ 28 w 159"/>
                <a:gd name="T41" fmla="*/ 34 h 162"/>
                <a:gd name="T42" fmla="*/ 47 w 159"/>
                <a:gd name="T43" fmla="*/ 18 h 162"/>
                <a:gd name="T44" fmla="*/ 68 w 159"/>
                <a:gd name="T45" fmla="*/ 6 h 162"/>
                <a:gd name="T46" fmla="*/ 87 w 159"/>
                <a:gd name="T47" fmla="*/ 1 h 162"/>
                <a:gd name="T48" fmla="*/ 107 w 159"/>
                <a:gd name="T4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162">
                  <a:moveTo>
                    <a:pt x="107" y="0"/>
                  </a:moveTo>
                  <a:lnTo>
                    <a:pt x="125" y="4"/>
                  </a:lnTo>
                  <a:lnTo>
                    <a:pt x="141" y="14"/>
                  </a:lnTo>
                  <a:lnTo>
                    <a:pt x="153" y="29"/>
                  </a:lnTo>
                  <a:lnTo>
                    <a:pt x="158" y="47"/>
                  </a:lnTo>
                  <a:lnTo>
                    <a:pt x="159" y="67"/>
                  </a:lnTo>
                  <a:lnTo>
                    <a:pt x="154" y="88"/>
                  </a:lnTo>
                  <a:lnTo>
                    <a:pt x="144" y="108"/>
                  </a:lnTo>
                  <a:lnTo>
                    <a:pt x="129" y="128"/>
                  </a:lnTo>
                  <a:lnTo>
                    <a:pt x="111" y="144"/>
                  </a:lnTo>
                  <a:lnTo>
                    <a:pt x="91" y="156"/>
                  </a:lnTo>
                  <a:lnTo>
                    <a:pt x="70" y="162"/>
                  </a:lnTo>
                  <a:lnTo>
                    <a:pt x="51" y="162"/>
                  </a:lnTo>
                  <a:lnTo>
                    <a:pt x="32" y="158"/>
                  </a:lnTo>
                  <a:lnTo>
                    <a:pt x="17" y="148"/>
                  </a:lnTo>
                  <a:lnTo>
                    <a:pt x="6" y="133"/>
                  </a:lnTo>
                  <a:lnTo>
                    <a:pt x="0" y="115"/>
                  </a:lnTo>
                  <a:lnTo>
                    <a:pt x="0" y="95"/>
                  </a:lnTo>
                  <a:lnTo>
                    <a:pt x="3" y="74"/>
                  </a:lnTo>
                  <a:lnTo>
                    <a:pt x="14" y="53"/>
                  </a:lnTo>
                  <a:lnTo>
                    <a:pt x="28" y="34"/>
                  </a:lnTo>
                  <a:lnTo>
                    <a:pt x="47" y="18"/>
                  </a:lnTo>
                  <a:lnTo>
                    <a:pt x="68" y="6"/>
                  </a:lnTo>
                  <a:lnTo>
                    <a:pt x="87" y="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0015C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58" name="Freeform 351"/>
            <p:cNvSpPr>
              <a:spLocks/>
            </p:cNvSpPr>
            <p:nvPr/>
          </p:nvSpPr>
          <p:spPr bwMode="auto">
            <a:xfrm rot="2020134">
              <a:off x="6495042" y="7416395"/>
              <a:ext cx="889372" cy="920542"/>
            </a:xfrm>
            <a:custGeom>
              <a:avLst/>
              <a:gdLst>
                <a:gd name="T0" fmla="*/ 343 w 428"/>
                <a:gd name="T1" fmla="*/ 0 h 443"/>
                <a:gd name="T2" fmla="*/ 345 w 428"/>
                <a:gd name="T3" fmla="*/ 21 h 443"/>
                <a:gd name="T4" fmla="*/ 352 w 428"/>
                <a:gd name="T5" fmla="*/ 39 h 443"/>
                <a:gd name="T6" fmla="*/ 366 w 428"/>
                <a:gd name="T7" fmla="*/ 54 h 443"/>
                <a:gd name="T8" fmla="*/ 379 w 428"/>
                <a:gd name="T9" fmla="*/ 64 h 443"/>
                <a:gd name="T10" fmla="*/ 393 w 428"/>
                <a:gd name="T11" fmla="*/ 71 h 443"/>
                <a:gd name="T12" fmla="*/ 410 w 428"/>
                <a:gd name="T13" fmla="*/ 72 h 443"/>
                <a:gd name="T14" fmla="*/ 428 w 428"/>
                <a:gd name="T15" fmla="*/ 70 h 443"/>
                <a:gd name="T16" fmla="*/ 127 w 428"/>
                <a:gd name="T17" fmla="*/ 411 h 443"/>
                <a:gd name="T18" fmla="*/ 125 w 428"/>
                <a:gd name="T19" fmla="*/ 414 h 443"/>
                <a:gd name="T20" fmla="*/ 106 w 428"/>
                <a:gd name="T21" fmla="*/ 428 h 443"/>
                <a:gd name="T22" fmla="*/ 87 w 428"/>
                <a:gd name="T23" fmla="*/ 439 h 443"/>
                <a:gd name="T24" fmla="*/ 68 w 428"/>
                <a:gd name="T25" fmla="*/ 443 h 443"/>
                <a:gd name="T26" fmla="*/ 50 w 428"/>
                <a:gd name="T27" fmla="*/ 443 h 443"/>
                <a:gd name="T28" fmla="*/ 33 w 428"/>
                <a:gd name="T29" fmla="*/ 437 h 443"/>
                <a:gd name="T30" fmla="*/ 17 w 428"/>
                <a:gd name="T31" fmla="*/ 427 h 443"/>
                <a:gd name="T32" fmla="*/ 7 w 428"/>
                <a:gd name="T33" fmla="*/ 413 h 443"/>
                <a:gd name="T34" fmla="*/ 0 w 428"/>
                <a:gd name="T35" fmla="*/ 396 h 443"/>
                <a:gd name="T36" fmla="*/ 0 w 428"/>
                <a:gd name="T37" fmla="*/ 377 h 443"/>
                <a:gd name="T38" fmla="*/ 4 w 428"/>
                <a:gd name="T39" fmla="*/ 356 h 443"/>
                <a:gd name="T40" fmla="*/ 12 w 428"/>
                <a:gd name="T41" fmla="*/ 337 h 443"/>
                <a:gd name="T42" fmla="*/ 26 w 428"/>
                <a:gd name="T43" fmla="*/ 317 h 443"/>
                <a:gd name="T44" fmla="*/ 26 w 428"/>
                <a:gd name="T45" fmla="*/ 317 h 443"/>
                <a:gd name="T46" fmla="*/ 28 w 428"/>
                <a:gd name="T47" fmla="*/ 314 h 443"/>
                <a:gd name="T48" fmla="*/ 29 w 428"/>
                <a:gd name="T49" fmla="*/ 313 h 443"/>
                <a:gd name="T50" fmla="*/ 37 w 428"/>
                <a:gd name="T51" fmla="*/ 305 h 443"/>
                <a:gd name="T52" fmla="*/ 343 w 428"/>
                <a:gd name="T53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8" h="443">
                  <a:moveTo>
                    <a:pt x="343" y="0"/>
                  </a:moveTo>
                  <a:lnTo>
                    <a:pt x="345" y="21"/>
                  </a:lnTo>
                  <a:lnTo>
                    <a:pt x="352" y="39"/>
                  </a:lnTo>
                  <a:lnTo>
                    <a:pt x="366" y="54"/>
                  </a:lnTo>
                  <a:lnTo>
                    <a:pt x="379" y="64"/>
                  </a:lnTo>
                  <a:lnTo>
                    <a:pt x="393" y="71"/>
                  </a:lnTo>
                  <a:lnTo>
                    <a:pt x="410" y="72"/>
                  </a:lnTo>
                  <a:lnTo>
                    <a:pt x="428" y="70"/>
                  </a:lnTo>
                  <a:lnTo>
                    <a:pt x="127" y="411"/>
                  </a:lnTo>
                  <a:lnTo>
                    <a:pt x="125" y="414"/>
                  </a:lnTo>
                  <a:lnTo>
                    <a:pt x="106" y="428"/>
                  </a:lnTo>
                  <a:lnTo>
                    <a:pt x="87" y="439"/>
                  </a:lnTo>
                  <a:lnTo>
                    <a:pt x="68" y="443"/>
                  </a:lnTo>
                  <a:lnTo>
                    <a:pt x="50" y="443"/>
                  </a:lnTo>
                  <a:lnTo>
                    <a:pt x="33" y="437"/>
                  </a:lnTo>
                  <a:lnTo>
                    <a:pt x="17" y="427"/>
                  </a:lnTo>
                  <a:lnTo>
                    <a:pt x="7" y="413"/>
                  </a:lnTo>
                  <a:lnTo>
                    <a:pt x="0" y="396"/>
                  </a:lnTo>
                  <a:lnTo>
                    <a:pt x="0" y="377"/>
                  </a:lnTo>
                  <a:lnTo>
                    <a:pt x="4" y="356"/>
                  </a:lnTo>
                  <a:lnTo>
                    <a:pt x="12" y="337"/>
                  </a:lnTo>
                  <a:lnTo>
                    <a:pt x="26" y="317"/>
                  </a:lnTo>
                  <a:lnTo>
                    <a:pt x="26" y="317"/>
                  </a:lnTo>
                  <a:lnTo>
                    <a:pt x="28" y="314"/>
                  </a:lnTo>
                  <a:lnTo>
                    <a:pt x="29" y="313"/>
                  </a:lnTo>
                  <a:lnTo>
                    <a:pt x="37" y="30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AC479F-AFA5-46C7-9E97-6319BCA2CB36}"/>
              </a:ext>
            </a:extLst>
          </p:cNvPr>
          <p:cNvGrpSpPr/>
          <p:nvPr/>
        </p:nvGrpSpPr>
        <p:grpSpPr>
          <a:xfrm>
            <a:off x="2988222" y="3656087"/>
            <a:ext cx="2390124" cy="1415101"/>
            <a:chOff x="5973269" y="7312173"/>
            <a:chExt cx="4780248" cy="2830201"/>
          </a:xfrm>
        </p:grpSpPr>
        <p:sp>
          <p:nvSpPr>
            <p:cNvPr id="65" name="Freeform 349"/>
            <p:cNvSpPr>
              <a:spLocks/>
            </p:cNvSpPr>
            <p:nvPr/>
          </p:nvSpPr>
          <p:spPr bwMode="auto">
            <a:xfrm rot="3423921">
              <a:off x="7046594" y="7225938"/>
              <a:ext cx="2830201" cy="3002672"/>
            </a:xfrm>
            <a:custGeom>
              <a:avLst/>
              <a:gdLst>
                <a:gd name="T0" fmla="*/ 1362 w 1362"/>
                <a:gd name="T1" fmla="*/ 0 h 1445"/>
                <a:gd name="T2" fmla="*/ 101 w 1362"/>
                <a:gd name="T3" fmla="*/ 1445 h 1445"/>
                <a:gd name="T4" fmla="*/ 0 w 1362"/>
                <a:gd name="T5" fmla="*/ 1352 h 1445"/>
                <a:gd name="T6" fmla="*/ 1362 w 1362"/>
                <a:gd name="T7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2" h="1445">
                  <a:moveTo>
                    <a:pt x="1362" y="0"/>
                  </a:moveTo>
                  <a:lnTo>
                    <a:pt x="101" y="1445"/>
                  </a:lnTo>
                  <a:lnTo>
                    <a:pt x="0" y="1352"/>
                  </a:lnTo>
                  <a:lnTo>
                    <a:pt x="1362" y="0"/>
                  </a:lnTo>
                  <a:close/>
                </a:path>
              </a:pathLst>
            </a:custGeom>
            <a:gradFill>
              <a:gsLst>
                <a:gs pos="99000">
                  <a:schemeClr val="accent3"/>
                </a:gs>
                <a:gs pos="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60" name="Freeform 344"/>
            <p:cNvSpPr>
              <a:spLocks/>
            </p:cNvSpPr>
            <p:nvPr/>
          </p:nvSpPr>
          <p:spPr bwMode="auto">
            <a:xfrm rot="3423921">
              <a:off x="5989892" y="8069772"/>
              <a:ext cx="494559" cy="527805"/>
            </a:xfrm>
            <a:custGeom>
              <a:avLst/>
              <a:gdLst>
                <a:gd name="T0" fmla="*/ 223 w 238"/>
                <a:gd name="T1" fmla="*/ 0 h 254"/>
                <a:gd name="T2" fmla="*/ 238 w 238"/>
                <a:gd name="T3" fmla="*/ 15 h 254"/>
                <a:gd name="T4" fmla="*/ 38 w 238"/>
                <a:gd name="T5" fmla="*/ 229 h 254"/>
                <a:gd name="T6" fmla="*/ 0 w 238"/>
                <a:gd name="T7" fmla="*/ 254 h 254"/>
                <a:gd name="T8" fmla="*/ 24 w 238"/>
                <a:gd name="T9" fmla="*/ 214 h 254"/>
                <a:gd name="T10" fmla="*/ 223 w 238"/>
                <a:gd name="T1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8" h="254">
                  <a:moveTo>
                    <a:pt x="223" y="0"/>
                  </a:moveTo>
                  <a:lnTo>
                    <a:pt x="238" y="15"/>
                  </a:lnTo>
                  <a:lnTo>
                    <a:pt x="38" y="229"/>
                  </a:lnTo>
                  <a:lnTo>
                    <a:pt x="0" y="254"/>
                  </a:lnTo>
                  <a:lnTo>
                    <a:pt x="24" y="21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61" name="Freeform 345"/>
            <p:cNvSpPr>
              <a:spLocks/>
            </p:cNvSpPr>
            <p:nvPr/>
          </p:nvSpPr>
          <p:spPr bwMode="auto">
            <a:xfrm rot="3423921">
              <a:off x="9202821" y="8581233"/>
              <a:ext cx="1469128" cy="1140809"/>
            </a:xfrm>
            <a:custGeom>
              <a:avLst/>
              <a:gdLst>
                <a:gd name="T0" fmla="*/ 579 w 707"/>
                <a:gd name="T1" fmla="*/ 0 h 549"/>
                <a:gd name="T2" fmla="*/ 604 w 707"/>
                <a:gd name="T3" fmla="*/ 4 h 549"/>
                <a:gd name="T4" fmla="*/ 627 w 707"/>
                <a:gd name="T5" fmla="*/ 12 h 549"/>
                <a:gd name="T6" fmla="*/ 647 w 707"/>
                <a:gd name="T7" fmla="*/ 24 h 549"/>
                <a:gd name="T8" fmla="*/ 665 w 707"/>
                <a:gd name="T9" fmla="*/ 38 h 549"/>
                <a:gd name="T10" fmla="*/ 680 w 707"/>
                <a:gd name="T11" fmla="*/ 54 h 549"/>
                <a:gd name="T12" fmla="*/ 692 w 707"/>
                <a:gd name="T13" fmla="*/ 71 h 549"/>
                <a:gd name="T14" fmla="*/ 701 w 707"/>
                <a:gd name="T15" fmla="*/ 89 h 549"/>
                <a:gd name="T16" fmla="*/ 707 w 707"/>
                <a:gd name="T17" fmla="*/ 121 h 549"/>
                <a:gd name="T18" fmla="*/ 707 w 707"/>
                <a:gd name="T19" fmla="*/ 152 h 549"/>
                <a:gd name="T20" fmla="*/ 702 w 707"/>
                <a:gd name="T21" fmla="*/ 182 h 549"/>
                <a:gd name="T22" fmla="*/ 692 w 707"/>
                <a:gd name="T23" fmla="*/ 211 h 549"/>
                <a:gd name="T24" fmla="*/ 678 w 707"/>
                <a:gd name="T25" fmla="*/ 238 h 549"/>
                <a:gd name="T26" fmla="*/ 664 w 707"/>
                <a:gd name="T27" fmla="*/ 263 h 549"/>
                <a:gd name="T28" fmla="*/ 644 w 707"/>
                <a:gd name="T29" fmla="*/ 292 h 549"/>
                <a:gd name="T30" fmla="*/ 620 w 707"/>
                <a:gd name="T31" fmla="*/ 317 h 549"/>
                <a:gd name="T32" fmla="*/ 592 w 707"/>
                <a:gd name="T33" fmla="*/ 339 h 549"/>
                <a:gd name="T34" fmla="*/ 563 w 707"/>
                <a:gd name="T35" fmla="*/ 359 h 549"/>
                <a:gd name="T36" fmla="*/ 533 w 707"/>
                <a:gd name="T37" fmla="*/ 376 h 549"/>
                <a:gd name="T38" fmla="*/ 503 w 707"/>
                <a:gd name="T39" fmla="*/ 390 h 549"/>
                <a:gd name="T40" fmla="*/ 472 w 707"/>
                <a:gd name="T41" fmla="*/ 405 h 549"/>
                <a:gd name="T42" fmla="*/ 432 w 707"/>
                <a:gd name="T43" fmla="*/ 419 h 549"/>
                <a:gd name="T44" fmla="*/ 388 w 707"/>
                <a:gd name="T45" fmla="*/ 435 h 549"/>
                <a:gd name="T46" fmla="*/ 338 w 707"/>
                <a:gd name="T47" fmla="*/ 452 h 549"/>
                <a:gd name="T48" fmla="*/ 287 w 707"/>
                <a:gd name="T49" fmla="*/ 467 h 549"/>
                <a:gd name="T50" fmla="*/ 235 w 707"/>
                <a:gd name="T51" fmla="*/ 483 h 549"/>
                <a:gd name="T52" fmla="*/ 181 w 707"/>
                <a:gd name="T53" fmla="*/ 499 h 549"/>
                <a:gd name="T54" fmla="*/ 130 w 707"/>
                <a:gd name="T55" fmla="*/ 513 h 549"/>
                <a:gd name="T56" fmla="*/ 82 w 707"/>
                <a:gd name="T57" fmla="*/ 526 h 549"/>
                <a:gd name="T58" fmla="*/ 38 w 707"/>
                <a:gd name="T59" fmla="*/ 538 h 549"/>
                <a:gd name="T60" fmla="*/ 0 w 707"/>
                <a:gd name="T61" fmla="*/ 549 h 549"/>
                <a:gd name="T62" fmla="*/ 468 w 707"/>
                <a:gd name="T63" fmla="*/ 46 h 549"/>
                <a:gd name="T64" fmla="*/ 498 w 707"/>
                <a:gd name="T65" fmla="*/ 24 h 549"/>
                <a:gd name="T66" fmla="*/ 525 w 707"/>
                <a:gd name="T67" fmla="*/ 9 h 549"/>
                <a:gd name="T68" fmla="*/ 553 w 707"/>
                <a:gd name="T69" fmla="*/ 1 h 549"/>
                <a:gd name="T70" fmla="*/ 579 w 707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549">
                  <a:moveTo>
                    <a:pt x="579" y="0"/>
                  </a:moveTo>
                  <a:lnTo>
                    <a:pt x="604" y="4"/>
                  </a:lnTo>
                  <a:lnTo>
                    <a:pt x="627" y="12"/>
                  </a:lnTo>
                  <a:lnTo>
                    <a:pt x="647" y="24"/>
                  </a:lnTo>
                  <a:lnTo>
                    <a:pt x="665" y="38"/>
                  </a:lnTo>
                  <a:lnTo>
                    <a:pt x="680" y="54"/>
                  </a:lnTo>
                  <a:lnTo>
                    <a:pt x="692" y="71"/>
                  </a:lnTo>
                  <a:lnTo>
                    <a:pt x="701" y="89"/>
                  </a:lnTo>
                  <a:lnTo>
                    <a:pt x="707" y="121"/>
                  </a:lnTo>
                  <a:lnTo>
                    <a:pt x="707" y="152"/>
                  </a:lnTo>
                  <a:lnTo>
                    <a:pt x="702" y="182"/>
                  </a:lnTo>
                  <a:lnTo>
                    <a:pt x="692" y="211"/>
                  </a:lnTo>
                  <a:lnTo>
                    <a:pt x="678" y="238"/>
                  </a:lnTo>
                  <a:lnTo>
                    <a:pt x="664" y="263"/>
                  </a:lnTo>
                  <a:lnTo>
                    <a:pt x="644" y="292"/>
                  </a:lnTo>
                  <a:lnTo>
                    <a:pt x="620" y="317"/>
                  </a:lnTo>
                  <a:lnTo>
                    <a:pt x="592" y="339"/>
                  </a:lnTo>
                  <a:lnTo>
                    <a:pt x="563" y="359"/>
                  </a:lnTo>
                  <a:lnTo>
                    <a:pt x="533" y="376"/>
                  </a:lnTo>
                  <a:lnTo>
                    <a:pt x="503" y="390"/>
                  </a:lnTo>
                  <a:lnTo>
                    <a:pt x="472" y="405"/>
                  </a:lnTo>
                  <a:lnTo>
                    <a:pt x="432" y="419"/>
                  </a:lnTo>
                  <a:lnTo>
                    <a:pt x="388" y="435"/>
                  </a:lnTo>
                  <a:lnTo>
                    <a:pt x="338" y="452"/>
                  </a:lnTo>
                  <a:lnTo>
                    <a:pt x="287" y="467"/>
                  </a:lnTo>
                  <a:lnTo>
                    <a:pt x="235" y="483"/>
                  </a:lnTo>
                  <a:lnTo>
                    <a:pt x="181" y="499"/>
                  </a:lnTo>
                  <a:lnTo>
                    <a:pt x="130" y="513"/>
                  </a:lnTo>
                  <a:lnTo>
                    <a:pt x="82" y="526"/>
                  </a:lnTo>
                  <a:lnTo>
                    <a:pt x="38" y="538"/>
                  </a:lnTo>
                  <a:lnTo>
                    <a:pt x="0" y="549"/>
                  </a:lnTo>
                  <a:lnTo>
                    <a:pt x="468" y="46"/>
                  </a:lnTo>
                  <a:lnTo>
                    <a:pt x="498" y="24"/>
                  </a:lnTo>
                  <a:lnTo>
                    <a:pt x="525" y="9"/>
                  </a:lnTo>
                  <a:lnTo>
                    <a:pt x="553" y="1"/>
                  </a:lnTo>
                  <a:lnTo>
                    <a:pt x="579" y="0"/>
                  </a:lnTo>
                  <a:close/>
                </a:path>
              </a:pathLst>
            </a:custGeom>
            <a:gradFill>
              <a:gsLst>
                <a:gs pos="99000">
                  <a:schemeClr val="accent3"/>
                </a:gs>
                <a:gs pos="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62" name="Freeform 346"/>
            <p:cNvSpPr>
              <a:spLocks/>
            </p:cNvSpPr>
            <p:nvPr/>
          </p:nvSpPr>
          <p:spPr bwMode="auto">
            <a:xfrm rot="3423921">
              <a:off x="9248067" y="8498017"/>
              <a:ext cx="1331981" cy="1174054"/>
            </a:xfrm>
            <a:custGeom>
              <a:avLst/>
              <a:gdLst>
                <a:gd name="T0" fmla="*/ 583 w 641"/>
                <a:gd name="T1" fmla="*/ 0 h 565"/>
                <a:gd name="T2" fmla="*/ 599 w 641"/>
                <a:gd name="T3" fmla="*/ 2 h 565"/>
                <a:gd name="T4" fmla="*/ 613 w 641"/>
                <a:gd name="T5" fmla="*/ 7 h 565"/>
                <a:gd name="T6" fmla="*/ 624 w 641"/>
                <a:gd name="T7" fmla="*/ 15 h 565"/>
                <a:gd name="T8" fmla="*/ 631 w 641"/>
                <a:gd name="T9" fmla="*/ 25 h 565"/>
                <a:gd name="T10" fmla="*/ 638 w 641"/>
                <a:gd name="T11" fmla="*/ 36 h 565"/>
                <a:gd name="T12" fmla="*/ 641 w 641"/>
                <a:gd name="T13" fmla="*/ 49 h 565"/>
                <a:gd name="T14" fmla="*/ 639 w 641"/>
                <a:gd name="T15" fmla="*/ 72 h 565"/>
                <a:gd name="T16" fmla="*/ 633 w 641"/>
                <a:gd name="T17" fmla="*/ 97 h 565"/>
                <a:gd name="T18" fmla="*/ 622 w 641"/>
                <a:gd name="T19" fmla="*/ 123 h 565"/>
                <a:gd name="T20" fmla="*/ 608 w 641"/>
                <a:gd name="T21" fmla="*/ 150 h 565"/>
                <a:gd name="T22" fmla="*/ 592 w 641"/>
                <a:gd name="T23" fmla="*/ 175 h 565"/>
                <a:gd name="T24" fmla="*/ 576 w 641"/>
                <a:gd name="T25" fmla="*/ 198 h 565"/>
                <a:gd name="T26" fmla="*/ 550 w 641"/>
                <a:gd name="T27" fmla="*/ 230 h 565"/>
                <a:gd name="T28" fmla="*/ 520 w 641"/>
                <a:gd name="T29" fmla="*/ 260 h 565"/>
                <a:gd name="T30" fmla="*/ 489 w 641"/>
                <a:gd name="T31" fmla="*/ 286 h 565"/>
                <a:gd name="T32" fmla="*/ 456 w 641"/>
                <a:gd name="T33" fmla="*/ 311 h 565"/>
                <a:gd name="T34" fmla="*/ 425 w 641"/>
                <a:gd name="T35" fmla="*/ 333 h 565"/>
                <a:gd name="T36" fmla="*/ 397 w 641"/>
                <a:gd name="T37" fmla="*/ 351 h 565"/>
                <a:gd name="T38" fmla="*/ 363 w 641"/>
                <a:gd name="T39" fmla="*/ 371 h 565"/>
                <a:gd name="T40" fmla="*/ 325 w 641"/>
                <a:gd name="T41" fmla="*/ 393 h 565"/>
                <a:gd name="T42" fmla="*/ 284 w 641"/>
                <a:gd name="T43" fmla="*/ 417 h 565"/>
                <a:gd name="T44" fmla="*/ 240 w 641"/>
                <a:gd name="T45" fmla="*/ 440 h 565"/>
                <a:gd name="T46" fmla="*/ 195 w 641"/>
                <a:gd name="T47" fmla="*/ 464 h 565"/>
                <a:gd name="T48" fmla="*/ 151 w 641"/>
                <a:gd name="T49" fmla="*/ 487 h 565"/>
                <a:gd name="T50" fmla="*/ 109 w 641"/>
                <a:gd name="T51" fmla="*/ 510 h 565"/>
                <a:gd name="T52" fmla="*/ 68 w 641"/>
                <a:gd name="T53" fmla="*/ 529 h 565"/>
                <a:gd name="T54" fmla="*/ 32 w 641"/>
                <a:gd name="T55" fmla="*/ 549 h 565"/>
                <a:gd name="T56" fmla="*/ 0 w 641"/>
                <a:gd name="T57" fmla="*/ 565 h 565"/>
                <a:gd name="T58" fmla="*/ 468 w 641"/>
                <a:gd name="T59" fmla="*/ 62 h 565"/>
                <a:gd name="T60" fmla="*/ 495 w 641"/>
                <a:gd name="T61" fmla="*/ 38 h 565"/>
                <a:gd name="T62" fmla="*/ 520 w 641"/>
                <a:gd name="T63" fmla="*/ 20 h 565"/>
                <a:gd name="T64" fmla="*/ 544 w 641"/>
                <a:gd name="T65" fmla="*/ 8 h 565"/>
                <a:gd name="T66" fmla="*/ 565 w 641"/>
                <a:gd name="T67" fmla="*/ 2 h 565"/>
                <a:gd name="T68" fmla="*/ 583 w 641"/>
                <a:gd name="T6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1" h="565">
                  <a:moveTo>
                    <a:pt x="583" y="0"/>
                  </a:moveTo>
                  <a:lnTo>
                    <a:pt x="599" y="2"/>
                  </a:lnTo>
                  <a:lnTo>
                    <a:pt x="613" y="7"/>
                  </a:lnTo>
                  <a:lnTo>
                    <a:pt x="624" y="15"/>
                  </a:lnTo>
                  <a:lnTo>
                    <a:pt x="631" y="25"/>
                  </a:lnTo>
                  <a:lnTo>
                    <a:pt x="638" y="36"/>
                  </a:lnTo>
                  <a:lnTo>
                    <a:pt x="641" y="49"/>
                  </a:lnTo>
                  <a:lnTo>
                    <a:pt x="639" y="72"/>
                  </a:lnTo>
                  <a:lnTo>
                    <a:pt x="633" y="97"/>
                  </a:lnTo>
                  <a:lnTo>
                    <a:pt x="622" y="123"/>
                  </a:lnTo>
                  <a:lnTo>
                    <a:pt x="608" y="150"/>
                  </a:lnTo>
                  <a:lnTo>
                    <a:pt x="592" y="175"/>
                  </a:lnTo>
                  <a:lnTo>
                    <a:pt x="576" y="198"/>
                  </a:lnTo>
                  <a:lnTo>
                    <a:pt x="550" y="230"/>
                  </a:lnTo>
                  <a:lnTo>
                    <a:pt x="520" y="260"/>
                  </a:lnTo>
                  <a:lnTo>
                    <a:pt x="489" y="286"/>
                  </a:lnTo>
                  <a:lnTo>
                    <a:pt x="456" y="311"/>
                  </a:lnTo>
                  <a:lnTo>
                    <a:pt x="425" y="333"/>
                  </a:lnTo>
                  <a:lnTo>
                    <a:pt x="397" y="351"/>
                  </a:lnTo>
                  <a:lnTo>
                    <a:pt x="363" y="371"/>
                  </a:lnTo>
                  <a:lnTo>
                    <a:pt x="325" y="393"/>
                  </a:lnTo>
                  <a:lnTo>
                    <a:pt x="284" y="417"/>
                  </a:lnTo>
                  <a:lnTo>
                    <a:pt x="240" y="440"/>
                  </a:lnTo>
                  <a:lnTo>
                    <a:pt x="195" y="464"/>
                  </a:lnTo>
                  <a:lnTo>
                    <a:pt x="151" y="487"/>
                  </a:lnTo>
                  <a:lnTo>
                    <a:pt x="109" y="510"/>
                  </a:lnTo>
                  <a:lnTo>
                    <a:pt x="68" y="529"/>
                  </a:lnTo>
                  <a:lnTo>
                    <a:pt x="32" y="549"/>
                  </a:lnTo>
                  <a:lnTo>
                    <a:pt x="0" y="565"/>
                  </a:lnTo>
                  <a:lnTo>
                    <a:pt x="468" y="62"/>
                  </a:lnTo>
                  <a:lnTo>
                    <a:pt x="495" y="38"/>
                  </a:lnTo>
                  <a:lnTo>
                    <a:pt x="520" y="20"/>
                  </a:lnTo>
                  <a:lnTo>
                    <a:pt x="544" y="8"/>
                  </a:lnTo>
                  <a:lnTo>
                    <a:pt x="565" y="2"/>
                  </a:lnTo>
                  <a:lnTo>
                    <a:pt x="583" y="0"/>
                  </a:lnTo>
                  <a:close/>
                </a:path>
              </a:pathLst>
            </a:custGeom>
            <a:gradFill>
              <a:gsLst>
                <a:gs pos="99000">
                  <a:schemeClr val="accent3">
                    <a:lumMod val="75000"/>
                  </a:schemeClr>
                </a:gs>
                <a:gs pos="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63" name="Freeform 347"/>
            <p:cNvSpPr>
              <a:spLocks/>
            </p:cNvSpPr>
            <p:nvPr/>
          </p:nvSpPr>
          <p:spPr bwMode="auto">
            <a:xfrm rot="3423921">
              <a:off x="9407646" y="8204508"/>
              <a:ext cx="1117949" cy="1437958"/>
            </a:xfrm>
            <a:custGeom>
              <a:avLst/>
              <a:gdLst>
                <a:gd name="T0" fmla="*/ 489 w 538"/>
                <a:gd name="T1" fmla="*/ 0 h 692"/>
                <a:gd name="T2" fmla="*/ 500 w 538"/>
                <a:gd name="T3" fmla="*/ 2 h 692"/>
                <a:gd name="T4" fmla="*/ 512 w 538"/>
                <a:gd name="T5" fmla="*/ 7 h 692"/>
                <a:gd name="T6" fmla="*/ 523 w 538"/>
                <a:gd name="T7" fmla="*/ 14 h 692"/>
                <a:gd name="T8" fmla="*/ 531 w 538"/>
                <a:gd name="T9" fmla="*/ 24 h 692"/>
                <a:gd name="T10" fmla="*/ 536 w 538"/>
                <a:gd name="T11" fmla="*/ 37 h 692"/>
                <a:gd name="T12" fmla="*/ 538 w 538"/>
                <a:gd name="T13" fmla="*/ 53 h 692"/>
                <a:gd name="T14" fmla="*/ 537 w 538"/>
                <a:gd name="T15" fmla="*/ 71 h 692"/>
                <a:gd name="T16" fmla="*/ 532 w 538"/>
                <a:gd name="T17" fmla="*/ 93 h 692"/>
                <a:gd name="T18" fmla="*/ 521 w 538"/>
                <a:gd name="T19" fmla="*/ 117 h 692"/>
                <a:gd name="T20" fmla="*/ 504 w 538"/>
                <a:gd name="T21" fmla="*/ 144 h 692"/>
                <a:gd name="T22" fmla="*/ 482 w 538"/>
                <a:gd name="T23" fmla="*/ 173 h 692"/>
                <a:gd name="T24" fmla="*/ 0 w 538"/>
                <a:gd name="T25" fmla="*/ 692 h 692"/>
                <a:gd name="T26" fmla="*/ 15 w 538"/>
                <a:gd name="T27" fmla="*/ 658 h 692"/>
                <a:gd name="T28" fmla="*/ 32 w 538"/>
                <a:gd name="T29" fmla="*/ 620 h 692"/>
                <a:gd name="T30" fmla="*/ 50 w 538"/>
                <a:gd name="T31" fmla="*/ 578 h 692"/>
                <a:gd name="T32" fmla="*/ 71 w 538"/>
                <a:gd name="T33" fmla="*/ 532 h 692"/>
                <a:gd name="T34" fmla="*/ 92 w 538"/>
                <a:gd name="T35" fmla="*/ 486 h 692"/>
                <a:gd name="T36" fmla="*/ 114 w 538"/>
                <a:gd name="T37" fmla="*/ 439 h 692"/>
                <a:gd name="T38" fmla="*/ 137 w 538"/>
                <a:gd name="T39" fmla="*/ 393 h 692"/>
                <a:gd name="T40" fmla="*/ 157 w 538"/>
                <a:gd name="T41" fmla="*/ 350 h 692"/>
                <a:gd name="T42" fmla="*/ 177 w 538"/>
                <a:gd name="T43" fmla="*/ 309 h 692"/>
                <a:gd name="T44" fmla="*/ 197 w 538"/>
                <a:gd name="T45" fmla="*/ 274 h 692"/>
                <a:gd name="T46" fmla="*/ 214 w 538"/>
                <a:gd name="T47" fmla="*/ 244 h 692"/>
                <a:gd name="T48" fmla="*/ 233 w 538"/>
                <a:gd name="T49" fmla="*/ 210 h 692"/>
                <a:gd name="T50" fmla="*/ 257 w 538"/>
                <a:gd name="T51" fmla="*/ 176 h 692"/>
                <a:gd name="T52" fmla="*/ 283 w 538"/>
                <a:gd name="T53" fmla="*/ 142 h 692"/>
                <a:gd name="T54" fmla="*/ 311 w 538"/>
                <a:gd name="T55" fmla="*/ 109 h 692"/>
                <a:gd name="T56" fmla="*/ 342 w 538"/>
                <a:gd name="T57" fmla="*/ 79 h 692"/>
                <a:gd name="T58" fmla="*/ 364 w 538"/>
                <a:gd name="T59" fmla="*/ 61 h 692"/>
                <a:gd name="T60" fmla="*/ 388 w 538"/>
                <a:gd name="T61" fmla="*/ 42 h 692"/>
                <a:gd name="T62" fmla="*/ 414 w 538"/>
                <a:gd name="T63" fmla="*/ 25 h 692"/>
                <a:gd name="T64" fmla="*/ 439 w 538"/>
                <a:gd name="T65" fmla="*/ 12 h 692"/>
                <a:gd name="T66" fmla="*/ 464 w 538"/>
                <a:gd name="T67" fmla="*/ 3 h 692"/>
                <a:gd name="T68" fmla="*/ 489 w 538"/>
                <a:gd name="T69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8" h="692">
                  <a:moveTo>
                    <a:pt x="489" y="0"/>
                  </a:moveTo>
                  <a:lnTo>
                    <a:pt x="500" y="2"/>
                  </a:lnTo>
                  <a:lnTo>
                    <a:pt x="512" y="7"/>
                  </a:lnTo>
                  <a:lnTo>
                    <a:pt x="523" y="14"/>
                  </a:lnTo>
                  <a:lnTo>
                    <a:pt x="531" y="24"/>
                  </a:lnTo>
                  <a:lnTo>
                    <a:pt x="536" y="37"/>
                  </a:lnTo>
                  <a:lnTo>
                    <a:pt x="538" y="53"/>
                  </a:lnTo>
                  <a:lnTo>
                    <a:pt x="537" y="71"/>
                  </a:lnTo>
                  <a:lnTo>
                    <a:pt x="532" y="93"/>
                  </a:lnTo>
                  <a:lnTo>
                    <a:pt x="521" y="117"/>
                  </a:lnTo>
                  <a:lnTo>
                    <a:pt x="504" y="144"/>
                  </a:lnTo>
                  <a:lnTo>
                    <a:pt x="482" y="173"/>
                  </a:lnTo>
                  <a:lnTo>
                    <a:pt x="0" y="692"/>
                  </a:lnTo>
                  <a:lnTo>
                    <a:pt x="15" y="658"/>
                  </a:lnTo>
                  <a:lnTo>
                    <a:pt x="32" y="620"/>
                  </a:lnTo>
                  <a:lnTo>
                    <a:pt x="50" y="578"/>
                  </a:lnTo>
                  <a:lnTo>
                    <a:pt x="71" y="532"/>
                  </a:lnTo>
                  <a:lnTo>
                    <a:pt x="92" y="486"/>
                  </a:lnTo>
                  <a:lnTo>
                    <a:pt x="114" y="439"/>
                  </a:lnTo>
                  <a:lnTo>
                    <a:pt x="137" y="393"/>
                  </a:lnTo>
                  <a:lnTo>
                    <a:pt x="157" y="350"/>
                  </a:lnTo>
                  <a:lnTo>
                    <a:pt x="177" y="309"/>
                  </a:lnTo>
                  <a:lnTo>
                    <a:pt x="197" y="274"/>
                  </a:lnTo>
                  <a:lnTo>
                    <a:pt x="214" y="244"/>
                  </a:lnTo>
                  <a:lnTo>
                    <a:pt x="233" y="210"/>
                  </a:lnTo>
                  <a:lnTo>
                    <a:pt x="257" y="176"/>
                  </a:lnTo>
                  <a:lnTo>
                    <a:pt x="283" y="142"/>
                  </a:lnTo>
                  <a:lnTo>
                    <a:pt x="311" y="109"/>
                  </a:lnTo>
                  <a:lnTo>
                    <a:pt x="342" y="79"/>
                  </a:lnTo>
                  <a:lnTo>
                    <a:pt x="364" y="61"/>
                  </a:lnTo>
                  <a:lnTo>
                    <a:pt x="388" y="42"/>
                  </a:lnTo>
                  <a:lnTo>
                    <a:pt x="414" y="25"/>
                  </a:lnTo>
                  <a:lnTo>
                    <a:pt x="439" y="12"/>
                  </a:lnTo>
                  <a:lnTo>
                    <a:pt x="464" y="3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64" name="Freeform 348"/>
            <p:cNvSpPr>
              <a:spLocks/>
            </p:cNvSpPr>
            <p:nvPr/>
          </p:nvSpPr>
          <p:spPr bwMode="auto">
            <a:xfrm rot="3423921">
              <a:off x="9462056" y="8104431"/>
              <a:ext cx="1051456" cy="1531467"/>
            </a:xfrm>
            <a:custGeom>
              <a:avLst/>
              <a:gdLst>
                <a:gd name="T0" fmla="*/ 377 w 506"/>
                <a:gd name="T1" fmla="*/ 0 h 737"/>
                <a:gd name="T2" fmla="*/ 409 w 506"/>
                <a:gd name="T3" fmla="*/ 5 h 737"/>
                <a:gd name="T4" fmla="*/ 427 w 506"/>
                <a:gd name="T5" fmla="*/ 13 h 737"/>
                <a:gd name="T6" fmla="*/ 444 w 506"/>
                <a:gd name="T7" fmla="*/ 23 h 737"/>
                <a:gd name="T8" fmla="*/ 461 w 506"/>
                <a:gd name="T9" fmla="*/ 36 h 737"/>
                <a:gd name="T10" fmla="*/ 477 w 506"/>
                <a:gd name="T11" fmla="*/ 53 h 737"/>
                <a:gd name="T12" fmla="*/ 490 w 506"/>
                <a:gd name="T13" fmla="*/ 73 h 737"/>
                <a:gd name="T14" fmla="*/ 500 w 506"/>
                <a:gd name="T15" fmla="*/ 95 h 737"/>
                <a:gd name="T16" fmla="*/ 506 w 506"/>
                <a:gd name="T17" fmla="*/ 120 h 737"/>
                <a:gd name="T18" fmla="*/ 506 w 506"/>
                <a:gd name="T19" fmla="*/ 146 h 737"/>
                <a:gd name="T20" fmla="*/ 500 w 506"/>
                <a:gd name="T21" fmla="*/ 174 h 737"/>
                <a:gd name="T22" fmla="*/ 489 w 506"/>
                <a:gd name="T23" fmla="*/ 203 h 737"/>
                <a:gd name="T24" fmla="*/ 468 w 506"/>
                <a:gd name="T25" fmla="*/ 234 h 737"/>
                <a:gd name="T26" fmla="*/ 0 w 506"/>
                <a:gd name="T27" fmla="*/ 737 h 737"/>
                <a:gd name="T28" fmla="*/ 8 w 506"/>
                <a:gd name="T29" fmla="*/ 697 h 737"/>
                <a:gd name="T30" fmla="*/ 16 w 506"/>
                <a:gd name="T31" fmla="*/ 653 h 737"/>
                <a:gd name="T32" fmla="*/ 27 w 506"/>
                <a:gd name="T33" fmla="*/ 604 h 737"/>
                <a:gd name="T34" fmla="*/ 37 w 506"/>
                <a:gd name="T35" fmla="*/ 552 h 737"/>
                <a:gd name="T36" fmla="*/ 49 w 506"/>
                <a:gd name="T37" fmla="*/ 498 h 737"/>
                <a:gd name="T38" fmla="*/ 61 w 506"/>
                <a:gd name="T39" fmla="*/ 445 h 737"/>
                <a:gd name="T40" fmla="*/ 72 w 506"/>
                <a:gd name="T41" fmla="*/ 392 h 737"/>
                <a:gd name="T42" fmla="*/ 85 w 506"/>
                <a:gd name="T43" fmla="*/ 343 h 737"/>
                <a:gd name="T44" fmla="*/ 99 w 506"/>
                <a:gd name="T45" fmla="*/ 297 h 737"/>
                <a:gd name="T46" fmla="*/ 110 w 506"/>
                <a:gd name="T47" fmla="*/ 256 h 737"/>
                <a:gd name="T48" fmla="*/ 122 w 506"/>
                <a:gd name="T49" fmla="*/ 223 h 737"/>
                <a:gd name="T50" fmla="*/ 135 w 506"/>
                <a:gd name="T51" fmla="*/ 192 h 737"/>
                <a:gd name="T52" fmla="*/ 150 w 506"/>
                <a:gd name="T53" fmla="*/ 161 h 737"/>
                <a:gd name="T54" fmla="*/ 167 w 506"/>
                <a:gd name="T55" fmla="*/ 131 h 737"/>
                <a:gd name="T56" fmla="*/ 188 w 506"/>
                <a:gd name="T57" fmla="*/ 102 h 737"/>
                <a:gd name="T58" fmla="*/ 210 w 506"/>
                <a:gd name="T59" fmla="*/ 76 h 737"/>
                <a:gd name="T60" fmla="*/ 237 w 506"/>
                <a:gd name="T61" fmla="*/ 53 h 737"/>
                <a:gd name="T62" fmla="*/ 261 w 506"/>
                <a:gd name="T63" fmla="*/ 38 h 737"/>
                <a:gd name="T64" fmla="*/ 287 w 506"/>
                <a:gd name="T65" fmla="*/ 23 h 737"/>
                <a:gd name="T66" fmla="*/ 316 w 506"/>
                <a:gd name="T67" fmla="*/ 10 h 737"/>
                <a:gd name="T68" fmla="*/ 346 w 506"/>
                <a:gd name="T69" fmla="*/ 2 h 737"/>
                <a:gd name="T70" fmla="*/ 377 w 506"/>
                <a:gd name="T71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6" h="737">
                  <a:moveTo>
                    <a:pt x="377" y="0"/>
                  </a:moveTo>
                  <a:lnTo>
                    <a:pt x="409" y="5"/>
                  </a:lnTo>
                  <a:lnTo>
                    <a:pt x="427" y="13"/>
                  </a:lnTo>
                  <a:lnTo>
                    <a:pt x="444" y="23"/>
                  </a:lnTo>
                  <a:lnTo>
                    <a:pt x="461" y="36"/>
                  </a:lnTo>
                  <a:lnTo>
                    <a:pt x="477" y="53"/>
                  </a:lnTo>
                  <a:lnTo>
                    <a:pt x="490" y="73"/>
                  </a:lnTo>
                  <a:lnTo>
                    <a:pt x="500" y="95"/>
                  </a:lnTo>
                  <a:lnTo>
                    <a:pt x="506" y="120"/>
                  </a:lnTo>
                  <a:lnTo>
                    <a:pt x="506" y="146"/>
                  </a:lnTo>
                  <a:lnTo>
                    <a:pt x="500" y="174"/>
                  </a:lnTo>
                  <a:lnTo>
                    <a:pt x="489" y="203"/>
                  </a:lnTo>
                  <a:lnTo>
                    <a:pt x="468" y="234"/>
                  </a:lnTo>
                  <a:lnTo>
                    <a:pt x="0" y="737"/>
                  </a:lnTo>
                  <a:lnTo>
                    <a:pt x="8" y="697"/>
                  </a:lnTo>
                  <a:lnTo>
                    <a:pt x="16" y="653"/>
                  </a:lnTo>
                  <a:lnTo>
                    <a:pt x="27" y="604"/>
                  </a:lnTo>
                  <a:lnTo>
                    <a:pt x="37" y="552"/>
                  </a:lnTo>
                  <a:lnTo>
                    <a:pt x="49" y="498"/>
                  </a:lnTo>
                  <a:lnTo>
                    <a:pt x="61" y="445"/>
                  </a:lnTo>
                  <a:lnTo>
                    <a:pt x="72" y="392"/>
                  </a:lnTo>
                  <a:lnTo>
                    <a:pt x="85" y="343"/>
                  </a:lnTo>
                  <a:lnTo>
                    <a:pt x="99" y="297"/>
                  </a:lnTo>
                  <a:lnTo>
                    <a:pt x="110" y="256"/>
                  </a:lnTo>
                  <a:lnTo>
                    <a:pt x="122" y="223"/>
                  </a:lnTo>
                  <a:lnTo>
                    <a:pt x="135" y="192"/>
                  </a:lnTo>
                  <a:lnTo>
                    <a:pt x="150" y="161"/>
                  </a:lnTo>
                  <a:lnTo>
                    <a:pt x="167" y="131"/>
                  </a:lnTo>
                  <a:lnTo>
                    <a:pt x="188" y="102"/>
                  </a:lnTo>
                  <a:lnTo>
                    <a:pt x="210" y="76"/>
                  </a:lnTo>
                  <a:lnTo>
                    <a:pt x="237" y="53"/>
                  </a:lnTo>
                  <a:lnTo>
                    <a:pt x="261" y="38"/>
                  </a:lnTo>
                  <a:lnTo>
                    <a:pt x="287" y="23"/>
                  </a:lnTo>
                  <a:lnTo>
                    <a:pt x="316" y="10"/>
                  </a:lnTo>
                  <a:lnTo>
                    <a:pt x="346" y="2"/>
                  </a:lnTo>
                  <a:lnTo>
                    <a:pt x="377" y="0"/>
                  </a:lnTo>
                  <a:close/>
                </a:path>
              </a:pathLst>
            </a:custGeom>
            <a:gradFill>
              <a:gsLst>
                <a:gs pos="99000">
                  <a:schemeClr val="accent3"/>
                </a:gs>
                <a:gs pos="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66" name="Freeform 350"/>
            <p:cNvSpPr>
              <a:spLocks/>
            </p:cNvSpPr>
            <p:nvPr/>
          </p:nvSpPr>
          <p:spPr bwMode="auto">
            <a:xfrm rot="3423921">
              <a:off x="6418721" y="8226701"/>
              <a:ext cx="330398" cy="336632"/>
            </a:xfrm>
            <a:custGeom>
              <a:avLst/>
              <a:gdLst>
                <a:gd name="T0" fmla="*/ 107 w 159"/>
                <a:gd name="T1" fmla="*/ 0 h 162"/>
                <a:gd name="T2" fmla="*/ 125 w 159"/>
                <a:gd name="T3" fmla="*/ 4 h 162"/>
                <a:gd name="T4" fmla="*/ 141 w 159"/>
                <a:gd name="T5" fmla="*/ 14 h 162"/>
                <a:gd name="T6" fmla="*/ 153 w 159"/>
                <a:gd name="T7" fmla="*/ 29 h 162"/>
                <a:gd name="T8" fmla="*/ 158 w 159"/>
                <a:gd name="T9" fmla="*/ 47 h 162"/>
                <a:gd name="T10" fmla="*/ 159 w 159"/>
                <a:gd name="T11" fmla="*/ 67 h 162"/>
                <a:gd name="T12" fmla="*/ 154 w 159"/>
                <a:gd name="T13" fmla="*/ 88 h 162"/>
                <a:gd name="T14" fmla="*/ 144 w 159"/>
                <a:gd name="T15" fmla="*/ 108 h 162"/>
                <a:gd name="T16" fmla="*/ 129 w 159"/>
                <a:gd name="T17" fmla="*/ 128 h 162"/>
                <a:gd name="T18" fmla="*/ 111 w 159"/>
                <a:gd name="T19" fmla="*/ 144 h 162"/>
                <a:gd name="T20" fmla="*/ 91 w 159"/>
                <a:gd name="T21" fmla="*/ 156 h 162"/>
                <a:gd name="T22" fmla="*/ 70 w 159"/>
                <a:gd name="T23" fmla="*/ 162 h 162"/>
                <a:gd name="T24" fmla="*/ 51 w 159"/>
                <a:gd name="T25" fmla="*/ 162 h 162"/>
                <a:gd name="T26" fmla="*/ 32 w 159"/>
                <a:gd name="T27" fmla="*/ 158 h 162"/>
                <a:gd name="T28" fmla="*/ 17 w 159"/>
                <a:gd name="T29" fmla="*/ 148 h 162"/>
                <a:gd name="T30" fmla="*/ 6 w 159"/>
                <a:gd name="T31" fmla="*/ 133 h 162"/>
                <a:gd name="T32" fmla="*/ 0 w 159"/>
                <a:gd name="T33" fmla="*/ 115 h 162"/>
                <a:gd name="T34" fmla="*/ 0 w 159"/>
                <a:gd name="T35" fmla="*/ 95 h 162"/>
                <a:gd name="T36" fmla="*/ 3 w 159"/>
                <a:gd name="T37" fmla="*/ 74 h 162"/>
                <a:gd name="T38" fmla="*/ 14 w 159"/>
                <a:gd name="T39" fmla="*/ 53 h 162"/>
                <a:gd name="T40" fmla="*/ 28 w 159"/>
                <a:gd name="T41" fmla="*/ 34 h 162"/>
                <a:gd name="T42" fmla="*/ 47 w 159"/>
                <a:gd name="T43" fmla="*/ 18 h 162"/>
                <a:gd name="T44" fmla="*/ 68 w 159"/>
                <a:gd name="T45" fmla="*/ 6 h 162"/>
                <a:gd name="T46" fmla="*/ 87 w 159"/>
                <a:gd name="T47" fmla="*/ 1 h 162"/>
                <a:gd name="T48" fmla="*/ 107 w 159"/>
                <a:gd name="T4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162">
                  <a:moveTo>
                    <a:pt x="107" y="0"/>
                  </a:moveTo>
                  <a:lnTo>
                    <a:pt x="125" y="4"/>
                  </a:lnTo>
                  <a:lnTo>
                    <a:pt x="141" y="14"/>
                  </a:lnTo>
                  <a:lnTo>
                    <a:pt x="153" y="29"/>
                  </a:lnTo>
                  <a:lnTo>
                    <a:pt x="158" y="47"/>
                  </a:lnTo>
                  <a:lnTo>
                    <a:pt x="159" y="67"/>
                  </a:lnTo>
                  <a:lnTo>
                    <a:pt x="154" y="88"/>
                  </a:lnTo>
                  <a:lnTo>
                    <a:pt x="144" y="108"/>
                  </a:lnTo>
                  <a:lnTo>
                    <a:pt x="129" y="128"/>
                  </a:lnTo>
                  <a:lnTo>
                    <a:pt x="111" y="144"/>
                  </a:lnTo>
                  <a:lnTo>
                    <a:pt x="91" y="156"/>
                  </a:lnTo>
                  <a:lnTo>
                    <a:pt x="70" y="162"/>
                  </a:lnTo>
                  <a:lnTo>
                    <a:pt x="51" y="162"/>
                  </a:lnTo>
                  <a:lnTo>
                    <a:pt x="32" y="158"/>
                  </a:lnTo>
                  <a:lnTo>
                    <a:pt x="17" y="148"/>
                  </a:lnTo>
                  <a:lnTo>
                    <a:pt x="6" y="133"/>
                  </a:lnTo>
                  <a:lnTo>
                    <a:pt x="0" y="115"/>
                  </a:lnTo>
                  <a:lnTo>
                    <a:pt x="0" y="95"/>
                  </a:lnTo>
                  <a:lnTo>
                    <a:pt x="3" y="74"/>
                  </a:lnTo>
                  <a:lnTo>
                    <a:pt x="14" y="53"/>
                  </a:lnTo>
                  <a:lnTo>
                    <a:pt x="28" y="34"/>
                  </a:lnTo>
                  <a:lnTo>
                    <a:pt x="47" y="18"/>
                  </a:lnTo>
                  <a:lnTo>
                    <a:pt x="68" y="6"/>
                  </a:lnTo>
                  <a:lnTo>
                    <a:pt x="87" y="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0015C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67" name="Freeform 351"/>
            <p:cNvSpPr>
              <a:spLocks/>
            </p:cNvSpPr>
            <p:nvPr/>
          </p:nvSpPr>
          <p:spPr bwMode="auto">
            <a:xfrm rot="3423921">
              <a:off x="6517233" y="8008030"/>
              <a:ext cx="889372" cy="920542"/>
            </a:xfrm>
            <a:custGeom>
              <a:avLst/>
              <a:gdLst>
                <a:gd name="T0" fmla="*/ 343 w 428"/>
                <a:gd name="T1" fmla="*/ 0 h 443"/>
                <a:gd name="T2" fmla="*/ 345 w 428"/>
                <a:gd name="T3" fmla="*/ 21 h 443"/>
                <a:gd name="T4" fmla="*/ 352 w 428"/>
                <a:gd name="T5" fmla="*/ 39 h 443"/>
                <a:gd name="T6" fmla="*/ 366 w 428"/>
                <a:gd name="T7" fmla="*/ 54 h 443"/>
                <a:gd name="T8" fmla="*/ 379 w 428"/>
                <a:gd name="T9" fmla="*/ 64 h 443"/>
                <a:gd name="T10" fmla="*/ 393 w 428"/>
                <a:gd name="T11" fmla="*/ 71 h 443"/>
                <a:gd name="T12" fmla="*/ 410 w 428"/>
                <a:gd name="T13" fmla="*/ 72 h 443"/>
                <a:gd name="T14" fmla="*/ 428 w 428"/>
                <a:gd name="T15" fmla="*/ 70 h 443"/>
                <a:gd name="T16" fmla="*/ 127 w 428"/>
                <a:gd name="T17" fmla="*/ 411 h 443"/>
                <a:gd name="T18" fmla="*/ 125 w 428"/>
                <a:gd name="T19" fmla="*/ 414 h 443"/>
                <a:gd name="T20" fmla="*/ 106 w 428"/>
                <a:gd name="T21" fmla="*/ 428 h 443"/>
                <a:gd name="T22" fmla="*/ 87 w 428"/>
                <a:gd name="T23" fmla="*/ 439 h 443"/>
                <a:gd name="T24" fmla="*/ 68 w 428"/>
                <a:gd name="T25" fmla="*/ 443 h 443"/>
                <a:gd name="T26" fmla="*/ 50 w 428"/>
                <a:gd name="T27" fmla="*/ 443 h 443"/>
                <a:gd name="T28" fmla="*/ 33 w 428"/>
                <a:gd name="T29" fmla="*/ 437 h 443"/>
                <a:gd name="T30" fmla="*/ 17 w 428"/>
                <a:gd name="T31" fmla="*/ 427 h 443"/>
                <a:gd name="T32" fmla="*/ 7 w 428"/>
                <a:gd name="T33" fmla="*/ 413 h 443"/>
                <a:gd name="T34" fmla="*/ 0 w 428"/>
                <a:gd name="T35" fmla="*/ 396 h 443"/>
                <a:gd name="T36" fmla="*/ 0 w 428"/>
                <a:gd name="T37" fmla="*/ 377 h 443"/>
                <a:gd name="T38" fmla="*/ 4 w 428"/>
                <a:gd name="T39" fmla="*/ 356 h 443"/>
                <a:gd name="T40" fmla="*/ 12 w 428"/>
                <a:gd name="T41" fmla="*/ 337 h 443"/>
                <a:gd name="T42" fmla="*/ 26 w 428"/>
                <a:gd name="T43" fmla="*/ 317 h 443"/>
                <a:gd name="T44" fmla="*/ 26 w 428"/>
                <a:gd name="T45" fmla="*/ 317 h 443"/>
                <a:gd name="T46" fmla="*/ 28 w 428"/>
                <a:gd name="T47" fmla="*/ 314 h 443"/>
                <a:gd name="T48" fmla="*/ 29 w 428"/>
                <a:gd name="T49" fmla="*/ 313 h 443"/>
                <a:gd name="T50" fmla="*/ 37 w 428"/>
                <a:gd name="T51" fmla="*/ 305 h 443"/>
                <a:gd name="T52" fmla="*/ 343 w 428"/>
                <a:gd name="T53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8" h="443">
                  <a:moveTo>
                    <a:pt x="343" y="0"/>
                  </a:moveTo>
                  <a:lnTo>
                    <a:pt x="345" y="21"/>
                  </a:lnTo>
                  <a:lnTo>
                    <a:pt x="352" y="39"/>
                  </a:lnTo>
                  <a:lnTo>
                    <a:pt x="366" y="54"/>
                  </a:lnTo>
                  <a:lnTo>
                    <a:pt x="379" y="64"/>
                  </a:lnTo>
                  <a:lnTo>
                    <a:pt x="393" y="71"/>
                  </a:lnTo>
                  <a:lnTo>
                    <a:pt x="410" y="72"/>
                  </a:lnTo>
                  <a:lnTo>
                    <a:pt x="428" y="70"/>
                  </a:lnTo>
                  <a:lnTo>
                    <a:pt x="127" y="411"/>
                  </a:lnTo>
                  <a:lnTo>
                    <a:pt x="125" y="414"/>
                  </a:lnTo>
                  <a:lnTo>
                    <a:pt x="106" y="428"/>
                  </a:lnTo>
                  <a:lnTo>
                    <a:pt x="87" y="439"/>
                  </a:lnTo>
                  <a:lnTo>
                    <a:pt x="68" y="443"/>
                  </a:lnTo>
                  <a:lnTo>
                    <a:pt x="50" y="443"/>
                  </a:lnTo>
                  <a:lnTo>
                    <a:pt x="33" y="437"/>
                  </a:lnTo>
                  <a:lnTo>
                    <a:pt x="17" y="427"/>
                  </a:lnTo>
                  <a:lnTo>
                    <a:pt x="7" y="413"/>
                  </a:lnTo>
                  <a:lnTo>
                    <a:pt x="0" y="396"/>
                  </a:lnTo>
                  <a:lnTo>
                    <a:pt x="0" y="377"/>
                  </a:lnTo>
                  <a:lnTo>
                    <a:pt x="4" y="356"/>
                  </a:lnTo>
                  <a:lnTo>
                    <a:pt x="12" y="337"/>
                  </a:lnTo>
                  <a:lnTo>
                    <a:pt x="26" y="317"/>
                  </a:lnTo>
                  <a:lnTo>
                    <a:pt x="26" y="317"/>
                  </a:lnTo>
                  <a:lnTo>
                    <a:pt x="28" y="314"/>
                  </a:lnTo>
                  <a:lnTo>
                    <a:pt x="29" y="313"/>
                  </a:lnTo>
                  <a:lnTo>
                    <a:pt x="37" y="30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B149BC-1429-4AF9-9375-F938F81E11CB}"/>
              </a:ext>
            </a:extLst>
          </p:cNvPr>
          <p:cNvGrpSpPr/>
          <p:nvPr/>
        </p:nvGrpSpPr>
        <p:grpSpPr>
          <a:xfrm>
            <a:off x="2935720" y="4150347"/>
            <a:ext cx="1942906" cy="1840047"/>
            <a:chOff x="5868264" y="8300693"/>
            <a:chExt cx="3885811" cy="3680093"/>
          </a:xfrm>
        </p:grpSpPr>
        <p:sp>
          <p:nvSpPr>
            <p:cNvPr id="69" name="Freeform 344"/>
            <p:cNvSpPr>
              <a:spLocks/>
            </p:cNvSpPr>
            <p:nvPr/>
          </p:nvSpPr>
          <p:spPr bwMode="auto">
            <a:xfrm rot="5400000">
              <a:off x="5884887" y="8284070"/>
              <a:ext cx="494559" cy="527805"/>
            </a:xfrm>
            <a:custGeom>
              <a:avLst/>
              <a:gdLst>
                <a:gd name="T0" fmla="*/ 223 w 238"/>
                <a:gd name="T1" fmla="*/ 0 h 254"/>
                <a:gd name="T2" fmla="*/ 238 w 238"/>
                <a:gd name="T3" fmla="*/ 15 h 254"/>
                <a:gd name="T4" fmla="*/ 38 w 238"/>
                <a:gd name="T5" fmla="*/ 229 h 254"/>
                <a:gd name="T6" fmla="*/ 0 w 238"/>
                <a:gd name="T7" fmla="*/ 254 h 254"/>
                <a:gd name="T8" fmla="*/ 24 w 238"/>
                <a:gd name="T9" fmla="*/ 214 h 254"/>
                <a:gd name="T10" fmla="*/ 223 w 238"/>
                <a:gd name="T1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8" h="254">
                  <a:moveTo>
                    <a:pt x="223" y="0"/>
                  </a:moveTo>
                  <a:lnTo>
                    <a:pt x="238" y="15"/>
                  </a:lnTo>
                  <a:lnTo>
                    <a:pt x="38" y="229"/>
                  </a:lnTo>
                  <a:lnTo>
                    <a:pt x="0" y="254"/>
                  </a:lnTo>
                  <a:lnTo>
                    <a:pt x="24" y="21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70" name="Freeform 345"/>
            <p:cNvSpPr>
              <a:spLocks/>
            </p:cNvSpPr>
            <p:nvPr/>
          </p:nvSpPr>
          <p:spPr bwMode="auto">
            <a:xfrm rot="5400000">
              <a:off x="8058448" y="10675817"/>
              <a:ext cx="1469128" cy="1140809"/>
            </a:xfrm>
            <a:custGeom>
              <a:avLst/>
              <a:gdLst>
                <a:gd name="T0" fmla="*/ 579 w 707"/>
                <a:gd name="T1" fmla="*/ 0 h 549"/>
                <a:gd name="T2" fmla="*/ 604 w 707"/>
                <a:gd name="T3" fmla="*/ 4 h 549"/>
                <a:gd name="T4" fmla="*/ 627 w 707"/>
                <a:gd name="T5" fmla="*/ 12 h 549"/>
                <a:gd name="T6" fmla="*/ 647 w 707"/>
                <a:gd name="T7" fmla="*/ 24 h 549"/>
                <a:gd name="T8" fmla="*/ 665 w 707"/>
                <a:gd name="T9" fmla="*/ 38 h 549"/>
                <a:gd name="T10" fmla="*/ 680 w 707"/>
                <a:gd name="T11" fmla="*/ 54 h 549"/>
                <a:gd name="T12" fmla="*/ 692 w 707"/>
                <a:gd name="T13" fmla="*/ 71 h 549"/>
                <a:gd name="T14" fmla="*/ 701 w 707"/>
                <a:gd name="T15" fmla="*/ 89 h 549"/>
                <a:gd name="T16" fmla="*/ 707 w 707"/>
                <a:gd name="T17" fmla="*/ 121 h 549"/>
                <a:gd name="T18" fmla="*/ 707 w 707"/>
                <a:gd name="T19" fmla="*/ 152 h 549"/>
                <a:gd name="T20" fmla="*/ 702 w 707"/>
                <a:gd name="T21" fmla="*/ 182 h 549"/>
                <a:gd name="T22" fmla="*/ 692 w 707"/>
                <a:gd name="T23" fmla="*/ 211 h 549"/>
                <a:gd name="T24" fmla="*/ 678 w 707"/>
                <a:gd name="T25" fmla="*/ 238 h 549"/>
                <a:gd name="T26" fmla="*/ 664 w 707"/>
                <a:gd name="T27" fmla="*/ 263 h 549"/>
                <a:gd name="T28" fmla="*/ 644 w 707"/>
                <a:gd name="T29" fmla="*/ 292 h 549"/>
                <a:gd name="T30" fmla="*/ 620 w 707"/>
                <a:gd name="T31" fmla="*/ 317 h 549"/>
                <a:gd name="T32" fmla="*/ 592 w 707"/>
                <a:gd name="T33" fmla="*/ 339 h 549"/>
                <a:gd name="T34" fmla="*/ 563 w 707"/>
                <a:gd name="T35" fmla="*/ 359 h 549"/>
                <a:gd name="T36" fmla="*/ 533 w 707"/>
                <a:gd name="T37" fmla="*/ 376 h 549"/>
                <a:gd name="T38" fmla="*/ 503 w 707"/>
                <a:gd name="T39" fmla="*/ 390 h 549"/>
                <a:gd name="T40" fmla="*/ 472 w 707"/>
                <a:gd name="T41" fmla="*/ 405 h 549"/>
                <a:gd name="T42" fmla="*/ 432 w 707"/>
                <a:gd name="T43" fmla="*/ 419 h 549"/>
                <a:gd name="T44" fmla="*/ 388 w 707"/>
                <a:gd name="T45" fmla="*/ 435 h 549"/>
                <a:gd name="T46" fmla="*/ 338 w 707"/>
                <a:gd name="T47" fmla="*/ 452 h 549"/>
                <a:gd name="T48" fmla="*/ 287 w 707"/>
                <a:gd name="T49" fmla="*/ 467 h 549"/>
                <a:gd name="T50" fmla="*/ 235 w 707"/>
                <a:gd name="T51" fmla="*/ 483 h 549"/>
                <a:gd name="T52" fmla="*/ 181 w 707"/>
                <a:gd name="T53" fmla="*/ 499 h 549"/>
                <a:gd name="T54" fmla="*/ 130 w 707"/>
                <a:gd name="T55" fmla="*/ 513 h 549"/>
                <a:gd name="T56" fmla="*/ 82 w 707"/>
                <a:gd name="T57" fmla="*/ 526 h 549"/>
                <a:gd name="T58" fmla="*/ 38 w 707"/>
                <a:gd name="T59" fmla="*/ 538 h 549"/>
                <a:gd name="T60" fmla="*/ 0 w 707"/>
                <a:gd name="T61" fmla="*/ 549 h 549"/>
                <a:gd name="T62" fmla="*/ 468 w 707"/>
                <a:gd name="T63" fmla="*/ 46 h 549"/>
                <a:gd name="T64" fmla="*/ 498 w 707"/>
                <a:gd name="T65" fmla="*/ 24 h 549"/>
                <a:gd name="T66" fmla="*/ 525 w 707"/>
                <a:gd name="T67" fmla="*/ 9 h 549"/>
                <a:gd name="T68" fmla="*/ 553 w 707"/>
                <a:gd name="T69" fmla="*/ 1 h 549"/>
                <a:gd name="T70" fmla="*/ 579 w 707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549">
                  <a:moveTo>
                    <a:pt x="579" y="0"/>
                  </a:moveTo>
                  <a:lnTo>
                    <a:pt x="604" y="4"/>
                  </a:lnTo>
                  <a:lnTo>
                    <a:pt x="627" y="12"/>
                  </a:lnTo>
                  <a:lnTo>
                    <a:pt x="647" y="24"/>
                  </a:lnTo>
                  <a:lnTo>
                    <a:pt x="665" y="38"/>
                  </a:lnTo>
                  <a:lnTo>
                    <a:pt x="680" y="54"/>
                  </a:lnTo>
                  <a:lnTo>
                    <a:pt x="692" y="71"/>
                  </a:lnTo>
                  <a:lnTo>
                    <a:pt x="701" y="89"/>
                  </a:lnTo>
                  <a:lnTo>
                    <a:pt x="707" y="121"/>
                  </a:lnTo>
                  <a:lnTo>
                    <a:pt x="707" y="152"/>
                  </a:lnTo>
                  <a:lnTo>
                    <a:pt x="702" y="182"/>
                  </a:lnTo>
                  <a:lnTo>
                    <a:pt x="692" y="211"/>
                  </a:lnTo>
                  <a:lnTo>
                    <a:pt x="678" y="238"/>
                  </a:lnTo>
                  <a:lnTo>
                    <a:pt x="664" y="263"/>
                  </a:lnTo>
                  <a:lnTo>
                    <a:pt x="644" y="292"/>
                  </a:lnTo>
                  <a:lnTo>
                    <a:pt x="620" y="317"/>
                  </a:lnTo>
                  <a:lnTo>
                    <a:pt x="592" y="339"/>
                  </a:lnTo>
                  <a:lnTo>
                    <a:pt x="563" y="359"/>
                  </a:lnTo>
                  <a:lnTo>
                    <a:pt x="533" y="376"/>
                  </a:lnTo>
                  <a:lnTo>
                    <a:pt x="503" y="390"/>
                  </a:lnTo>
                  <a:lnTo>
                    <a:pt x="472" y="405"/>
                  </a:lnTo>
                  <a:lnTo>
                    <a:pt x="432" y="419"/>
                  </a:lnTo>
                  <a:lnTo>
                    <a:pt x="388" y="435"/>
                  </a:lnTo>
                  <a:lnTo>
                    <a:pt x="338" y="452"/>
                  </a:lnTo>
                  <a:lnTo>
                    <a:pt x="287" y="467"/>
                  </a:lnTo>
                  <a:lnTo>
                    <a:pt x="235" y="483"/>
                  </a:lnTo>
                  <a:lnTo>
                    <a:pt x="181" y="499"/>
                  </a:lnTo>
                  <a:lnTo>
                    <a:pt x="130" y="513"/>
                  </a:lnTo>
                  <a:lnTo>
                    <a:pt x="82" y="526"/>
                  </a:lnTo>
                  <a:lnTo>
                    <a:pt x="38" y="538"/>
                  </a:lnTo>
                  <a:lnTo>
                    <a:pt x="0" y="549"/>
                  </a:lnTo>
                  <a:lnTo>
                    <a:pt x="468" y="46"/>
                  </a:lnTo>
                  <a:lnTo>
                    <a:pt x="498" y="24"/>
                  </a:lnTo>
                  <a:lnTo>
                    <a:pt x="525" y="9"/>
                  </a:lnTo>
                  <a:lnTo>
                    <a:pt x="553" y="1"/>
                  </a:lnTo>
                  <a:lnTo>
                    <a:pt x="579" y="0"/>
                  </a:lnTo>
                  <a:close/>
                </a:path>
              </a:pathLst>
            </a:custGeom>
            <a:gradFill>
              <a:gsLst>
                <a:gs pos="99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71" name="Freeform 346"/>
            <p:cNvSpPr>
              <a:spLocks/>
            </p:cNvSpPr>
            <p:nvPr/>
          </p:nvSpPr>
          <p:spPr bwMode="auto">
            <a:xfrm rot="5400000">
              <a:off x="8143647" y="10590621"/>
              <a:ext cx="1331981" cy="1174054"/>
            </a:xfrm>
            <a:custGeom>
              <a:avLst/>
              <a:gdLst>
                <a:gd name="T0" fmla="*/ 583 w 641"/>
                <a:gd name="T1" fmla="*/ 0 h 565"/>
                <a:gd name="T2" fmla="*/ 599 w 641"/>
                <a:gd name="T3" fmla="*/ 2 h 565"/>
                <a:gd name="T4" fmla="*/ 613 w 641"/>
                <a:gd name="T5" fmla="*/ 7 h 565"/>
                <a:gd name="T6" fmla="*/ 624 w 641"/>
                <a:gd name="T7" fmla="*/ 15 h 565"/>
                <a:gd name="T8" fmla="*/ 631 w 641"/>
                <a:gd name="T9" fmla="*/ 25 h 565"/>
                <a:gd name="T10" fmla="*/ 638 w 641"/>
                <a:gd name="T11" fmla="*/ 36 h 565"/>
                <a:gd name="T12" fmla="*/ 641 w 641"/>
                <a:gd name="T13" fmla="*/ 49 h 565"/>
                <a:gd name="T14" fmla="*/ 639 w 641"/>
                <a:gd name="T15" fmla="*/ 72 h 565"/>
                <a:gd name="T16" fmla="*/ 633 w 641"/>
                <a:gd name="T17" fmla="*/ 97 h 565"/>
                <a:gd name="T18" fmla="*/ 622 w 641"/>
                <a:gd name="T19" fmla="*/ 123 h 565"/>
                <a:gd name="T20" fmla="*/ 608 w 641"/>
                <a:gd name="T21" fmla="*/ 150 h 565"/>
                <a:gd name="T22" fmla="*/ 592 w 641"/>
                <a:gd name="T23" fmla="*/ 175 h 565"/>
                <a:gd name="T24" fmla="*/ 576 w 641"/>
                <a:gd name="T25" fmla="*/ 198 h 565"/>
                <a:gd name="T26" fmla="*/ 550 w 641"/>
                <a:gd name="T27" fmla="*/ 230 h 565"/>
                <a:gd name="T28" fmla="*/ 520 w 641"/>
                <a:gd name="T29" fmla="*/ 260 h 565"/>
                <a:gd name="T30" fmla="*/ 489 w 641"/>
                <a:gd name="T31" fmla="*/ 286 h 565"/>
                <a:gd name="T32" fmla="*/ 456 w 641"/>
                <a:gd name="T33" fmla="*/ 311 h 565"/>
                <a:gd name="T34" fmla="*/ 425 w 641"/>
                <a:gd name="T35" fmla="*/ 333 h 565"/>
                <a:gd name="T36" fmla="*/ 397 w 641"/>
                <a:gd name="T37" fmla="*/ 351 h 565"/>
                <a:gd name="T38" fmla="*/ 363 w 641"/>
                <a:gd name="T39" fmla="*/ 371 h 565"/>
                <a:gd name="T40" fmla="*/ 325 w 641"/>
                <a:gd name="T41" fmla="*/ 393 h 565"/>
                <a:gd name="T42" fmla="*/ 284 w 641"/>
                <a:gd name="T43" fmla="*/ 417 h 565"/>
                <a:gd name="T44" fmla="*/ 240 w 641"/>
                <a:gd name="T45" fmla="*/ 440 h 565"/>
                <a:gd name="T46" fmla="*/ 195 w 641"/>
                <a:gd name="T47" fmla="*/ 464 h 565"/>
                <a:gd name="T48" fmla="*/ 151 w 641"/>
                <a:gd name="T49" fmla="*/ 487 h 565"/>
                <a:gd name="T50" fmla="*/ 109 w 641"/>
                <a:gd name="T51" fmla="*/ 510 h 565"/>
                <a:gd name="T52" fmla="*/ 68 w 641"/>
                <a:gd name="T53" fmla="*/ 529 h 565"/>
                <a:gd name="T54" fmla="*/ 32 w 641"/>
                <a:gd name="T55" fmla="*/ 549 h 565"/>
                <a:gd name="T56" fmla="*/ 0 w 641"/>
                <a:gd name="T57" fmla="*/ 565 h 565"/>
                <a:gd name="T58" fmla="*/ 468 w 641"/>
                <a:gd name="T59" fmla="*/ 62 h 565"/>
                <a:gd name="T60" fmla="*/ 495 w 641"/>
                <a:gd name="T61" fmla="*/ 38 h 565"/>
                <a:gd name="T62" fmla="*/ 520 w 641"/>
                <a:gd name="T63" fmla="*/ 20 h 565"/>
                <a:gd name="T64" fmla="*/ 544 w 641"/>
                <a:gd name="T65" fmla="*/ 8 h 565"/>
                <a:gd name="T66" fmla="*/ 565 w 641"/>
                <a:gd name="T67" fmla="*/ 2 h 565"/>
                <a:gd name="T68" fmla="*/ 583 w 641"/>
                <a:gd name="T6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1" h="565">
                  <a:moveTo>
                    <a:pt x="583" y="0"/>
                  </a:moveTo>
                  <a:lnTo>
                    <a:pt x="599" y="2"/>
                  </a:lnTo>
                  <a:lnTo>
                    <a:pt x="613" y="7"/>
                  </a:lnTo>
                  <a:lnTo>
                    <a:pt x="624" y="15"/>
                  </a:lnTo>
                  <a:lnTo>
                    <a:pt x="631" y="25"/>
                  </a:lnTo>
                  <a:lnTo>
                    <a:pt x="638" y="36"/>
                  </a:lnTo>
                  <a:lnTo>
                    <a:pt x="641" y="49"/>
                  </a:lnTo>
                  <a:lnTo>
                    <a:pt x="639" y="72"/>
                  </a:lnTo>
                  <a:lnTo>
                    <a:pt x="633" y="97"/>
                  </a:lnTo>
                  <a:lnTo>
                    <a:pt x="622" y="123"/>
                  </a:lnTo>
                  <a:lnTo>
                    <a:pt x="608" y="150"/>
                  </a:lnTo>
                  <a:lnTo>
                    <a:pt x="592" y="175"/>
                  </a:lnTo>
                  <a:lnTo>
                    <a:pt x="576" y="198"/>
                  </a:lnTo>
                  <a:lnTo>
                    <a:pt x="550" y="230"/>
                  </a:lnTo>
                  <a:lnTo>
                    <a:pt x="520" y="260"/>
                  </a:lnTo>
                  <a:lnTo>
                    <a:pt x="489" y="286"/>
                  </a:lnTo>
                  <a:lnTo>
                    <a:pt x="456" y="311"/>
                  </a:lnTo>
                  <a:lnTo>
                    <a:pt x="425" y="333"/>
                  </a:lnTo>
                  <a:lnTo>
                    <a:pt x="397" y="351"/>
                  </a:lnTo>
                  <a:lnTo>
                    <a:pt x="363" y="371"/>
                  </a:lnTo>
                  <a:lnTo>
                    <a:pt x="325" y="393"/>
                  </a:lnTo>
                  <a:lnTo>
                    <a:pt x="284" y="417"/>
                  </a:lnTo>
                  <a:lnTo>
                    <a:pt x="240" y="440"/>
                  </a:lnTo>
                  <a:lnTo>
                    <a:pt x="195" y="464"/>
                  </a:lnTo>
                  <a:lnTo>
                    <a:pt x="151" y="487"/>
                  </a:lnTo>
                  <a:lnTo>
                    <a:pt x="109" y="510"/>
                  </a:lnTo>
                  <a:lnTo>
                    <a:pt x="68" y="529"/>
                  </a:lnTo>
                  <a:lnTo>
                    <a:pt x="32" y="549"/>
                  </a:lnTo>
                  <a:lnTo>
                    <a:pt x="0" y="565"/>
                  </a:lnTo>
                  <a:lnTo>
                    <a:pt x="468" y="62"/>
                  </a:lnTo>
                  <a:lnTo>
                    <a:pt x="495" y="38"/>
                  </a:lnTo>
                  <a:lnTo>
                    <a:pt x="520" y="20"/>
                  </a:lnTo>
                  <a:lnTo>
                    <a:pt x="544" y="8"/>
                  </a:lnTo>
                  <a:lnTo>
                    <a:pt x="565" y="2"/>
                  </a:lnTo>
                  <a:lnTo>
                    <a:pt x="583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72" name="Freeform 347"/>
            <p:cNvSpPr>
              <a:spLocks/>
            </p:cNvSpPr>
            <p:nvPr/>
          </p:nvSpPr>
          <p:spPr bwMode="auto">
            <a:xfrm rot="5400000">
              <a:off x="8382615" y="10351653"/>
              <a:ext cx="1117949" cy="1437958"/>
            </a:xfrm>
            <a:custGeom>
              <a:avLst/>
              <a:gdLst>
                <a:gd name="T0" fmla="*/ 489 w 538"/>
                <a:gd name="T1" fmla="*/ 0 h 692"/>
                <a:gd name="T2" fmla="*/ 500 w 538"/>
                <a:gd name="T3" fmla="*/ 2 h 692"/>
                <a:gd name="T4" fmla="*/ 512 w 538"/>
                <a:gd name="T5" fmla="*/ 7 h 692"/>
                <a:gd name="T6" fmla="*/ 523 w 538"/>
                <a:gd name="T7" fmla="*/ 14 h 692"/>
                <a:gd name="T8" fmla="*/ 531 w 538"/>
                <a:gd name="T9" fmla="*/ 24 h 692"/>
                <a:gd name="T10" fmla="*/ 536 w 538"/>
                <a:gd name="T11" fmla="*/ 37 h 692"/>
                <a:gd name="T12" fmla="*/ 538 w 538"/>
                <a:gd name="T13" fmla="*/ 53 h 692"/>
                <a:gd name="T14" fmla="*/ 537 w 538"/>
                <a:gd name="T15" fmla="*/ 71 h 692"/>
                <a:gd name="T16" fmla="*/ 532 w 538"/>
                <a:gd name="T17" fmla="*/ 93 h 692"/>
                <a:gd name="T18" fmla="*/ 521 w 538"/>
                <a:gd name="T19" fmla="*/ 117 h 692"/>
                <a:gd name="T20" fmla="*/ 504 w 538"/>
                <a:gd name="T21" fmla="*/ 144 h 692"/>
                <a:gd name="T22" fmla="*/ 482 w 538"/>
                <a:gd name="T23" fmla="*/ 173 h 692"/>
                <a:gd name="T24" fmla="*/ 0 w 538"/>
                <a:gd name="T25" fmla="*/ 692 h 692"/>
                <a:gd name="T26" fmla="*/ 15 w 538"/>
                <a:gd name="T27" fmla="*/ 658 h 692"/>
                <a:gd name="T28" fmla="*/ 32 w 538"/>
                <a:gd name="T29" fmla="*/ 620 h 692"/>
                <a:gd name="T30" fmla="*/ 50 w 538"/>
                <a:gd name="T31" fmla="*/ 578 h 692"/>
                <a:gd name="T32" fmla="*/ 71 w 538"/>
                <a:gd name="T33" fmla="*/ 532 h 692"/>
                <a:gd name="T34" fmla="*/ 92 w 538"/>
                <a:gd name="T35" fmla="*/ 486 h 692"/>
                <a:gd name="T36" fmla="*/ 114 w 538"/>
                <a:gd name="T37" fmla="*/ 439 h 692"/>
                <a:gd name="T38" fmla="*/ 137 w 538"/>
                <a:gd name="T39" fmla="*/ 393 h 692"/>
                <a:gd name="T40" fmla="*/ 157 w 538"/>
                <a:gd name="T41" fmla="*/ 350 h 692"/>
                <a:gd name="T42" fmla="*/ 177 w 538"/>
                <a:gd name="T43" fmla="*/ 309 h 692"/>
                <a:gd name="T44" fmla="*/ 197 w 538"/>
                <a:gd name="T45" fmla="*/ 274 h 692"/>
                <a:gd name="T46" fmla="*/ 214 w 538"/>
                <a:gd name="T47" fmla="*/ 244 h 692"/>
                <a:gd name="T48" fmla="*/ 233 w 538"/>
                <a:gd name="T49" fmla="*/ 210 h 692"/>
                <a:gd name="T50" fmla="*/ 257 w 538"/>
                <a:gd name="T51" fmla="*/ 176 h 692"/>
                <a:gd name="T52" fmla="*/ 283 w 538"/>
                <a:gd name="T53" fmla="*/ 142 h 692"/>
                <a:gd name="T54" fmla="*/ 311 w 538"/>
                <a:gd name="T55" fmla="*/ 109 h 692"/>
                <a:gd name="T56" fmla="*/ 342 w 538"/>
                <a:gd name="T57" fmla="*/ 79 h 692"/>
                <a:gd name="T58" fmla="*/ 364 w 538"/>
                <a:gd name="T59" fmla="*/ 61 h 692"/>
                <a:gd name="T60" fmla="*/ 388 w 538"/>
                <a:gd name="T61" fmla="*/ 42 h 692"/>
                <a:gd name="T62" fmla="*/ 414 w 538"/>
                <a:gd name="T63" fmla="*/ 25 h 692"/>
                <a:gd name="T64" fmla="*/ 439 w 538"/>
                <a:gd name="T65" fmla="*/ 12 h 692"/>
                <a:gd name="T66" fmla="*/ 464 w 538"/>
                <a:gd name="T67" fmla="*/ 3 h 692"/>
                <a:gd name="T68" fmla="*/ 489 w 538"/>
                <a:gd name="T69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8" h="692">
                  <a:moveTo>
                    <a:pt x="489" y="0"/>
                  </a:moveTo>
                  <a:lnTo>
                    <a:pt x="500" y="2"/>
                  </a:lnTo>
                  <a:lnTo>
                    <a:pt x="512" y="7"/>
                  </a:lnTo>
                  <a:lnTo>
                    <a:pt x="523" y="14"/>
                  </a:lnTo>
                  <a:lnTo>
                    <a:pt x="531" y="24"/>
                  </a:lnTo>
                  <a:lnTo>
                    <a:pt x="536" y="37"/>
                  </a:lnTo>
                  <a:lnTo>
                    <a:pt x="538" y="53"/>
                  </a:lnTo>
                  <a:lnTo>
                    <a:pt x="537" y="71"/>
                  </a:lnTo>
                  <a:lnTo>
                    <a:pt x="532" y="93"/>
                  </a:lnTo>
                  <a:lnTo>
                    <a:pt x="521" y="117"/>
                  </a:lnTo>
                  <a:lnTo>
                    <a:pt x="504" y="144"/>
                  </a:lnTo>
                  <a:lnTo>
                    <a:pt x="482" y="173"/>
                  </a:lnTo>
                  <a:lnTo>
                    <a:pt x="0" y="692"/>
                  </a:lnTo>
                  <a:lnTo>
                    <a:pt x="15" y="658"/>
                  </a:lnTo>
                  <a:lnTo>
                    <a:pt x="32" y="620"/>
                  </a:lnTo>
                  <a:lnTo>
                    <a:pt x="50" y="578"/>
                  </a:lnTo>
                  <a:lnTo>
                    <a:pt x="71" y="532"/>
                  </a:lnTo>
                  <a:lnTo>
                    <a:pt x="92" y="486"/>
                  </a:lnTo>
                  <a:lnTo>
                    <a:pt x="114" y="439"/>
                  </a:lnTo>
                  <a:lnTo>
                    <a:pt x="137" y="393"/>
                  </a:lnTo>
                  <a:lnTo>
                    <a:pt x="157" y="350"/>
                  </a:lnTo>
                  <a:lnTo>
                    <a:pt x="177" y="309"/>
                  </a:lnTo>
                  <a:lnTo>
                    <a:pt x="197" y="274"/>
                  </a:lnTo>
                  <a:lnTo>
                    <a:pt x="214" y="244"/>
                  </a:lnTo>
                  <a:lnTo>
                    <a:pt x="233" y="210"/>
                  </a:lnTo>
                  <a:lnTo>
                    <a:pt x="257" y="176"/>
                  </a:lnTo>
                  <a:lnTo>
                    <a:pt x="283" y="142"/>
                  </a:lnTo>
                  <a:lnTo>
                    <a:pt x="311" y="109"/>
                  </a:lnTo>
                  <a:lnTo>
                    <a:pt x="342" y="79"/>
                  </a:lnTo>
                  <a:lnTo>
                    <a:pt x="364" y="61"/>
                  </a:lnTo>
                  <a:lnTo>
                    <a:pt x="388" y="42"/>
                  </a:lnTo>
                  <a:lnTo>
                    <a:pt x="414" y="25"/>
                  </a:lnTo>
                  <a:lnTo>
                    <a:pt x="439" y="12"/>
                  </a:lnTo>
                  <a:lnTo>
                    <a:pt x="464" y="3"/>
                  </a:lnTo>
                  <a:lnTo>
                    <a:pt x="489" y="0"/>
                  </a:lnTo>
                  <a:close/>
                </a:path>
              </a:pathLst>
            </a:custGeom>
            <a:gradFill>
              <a:gsLst>
                <a:gs pos="99000">
                  <a:schemeClr val="accent2">
                    <a:lumMod val="75000"/>
                  </a:schemeClr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73" name="Freeform 348"/>
            <p:cNvSpPr>
              <a:spLocks/>
            </p:cNvSpPr>
            <p:nvPr/>
          </p:nvSpPr>
          <p:spPr bwMode="auto">
            <a:xfrm rot="5400000">
              <a:off x="8462614" y="10271652"/>
              <a:ext cx="1051456" cy="1531467"/>
            </a:xfrm>
            <a:custGeom>
              <a:avLst/>
              <a:gdLst>
                <a:gd name="T0" fmla="*/ 377 w 506"/>
                <a:gd name="T1" fmla="*/ 0 h 737"/>
                <a:gd name="T2" fmla="*/ 409 w 506"/>
                <a:gd name="T3" fmla="*/ 5 h 737"/>
                <a:gd name="T4" fmla="*/ 427 w 506"/>
                <a:gd name="T5" fmla="*/ 13 h 737"/>
                <a:gd name="T6" fmla="*/ 444 w 506"/>
                <a:gd name="T7" fmla="*/ 23 h 737"/>
                <a:gd name="T8" fmla="*/ 461 w 506"/>
                <a:gd name="T9" fmla="*/ 36 h 737"/>
                <a:gd name="T10" fmla="*/ 477 w 506"/>
                <a:gd name="T11" fmla="*/ 53 h 737"/>
                <a:gd name="T12" fmla="*/ 490 w 506"/>
                <a:gd name="T13" fmla="*/ 73 h 737"/>
                <a:gd name="T14" fmla="*/ 500 w 506"/>
                <a:gd name="T15" fmla="*/ 95 h 737"/>
                <a:gd name="T16" fmla="*/ 506 w 506"/>
                <a:gd name="T17" fmla="*/ 120 h 737"/>
                <a:gd name="T18" fmla="*/ 506 w 506"/>
                <a:gd name="T19" fmla="*/ 146 h 737"/>
                <a:gd name="T20" fmla="*/ 500 w 506"/>
                <a:gd name="T21" fmla="*/ 174 h 737"/>
                <a:gd name="T22" fmla="*/ 489 w 506"/>
                <a:gd name="T23" fmla="*/ 203 h 737"/>
                <a:gd name="T24" fmla="*/ 468 w 506"/>
                <a:gd name="T25" fmla="*/ 234 h 737"/>
                <a:gd name="T26" fmla="*/ 0 w 506"/>
                <a:gd name="T27" fmla="*/ 737 h 737"/>
                <a:gd name="T28" fmla="*/ 8 w 506"/>
                <a:gd name="T29" fmla="*/ 697 h 737"/>
                <a:gd name="T30" fmla="*/ 16 w 506"/>
                <a:gd name="T31" fmla="*/ 653 h 737"/>
                <a:gd name="T32" fmla="*/ 27 w 506"/>
                <a:gd name="T33" fmla="*/ 604 h 737"/>
                <a:gd name="T34" fmla="*/ 37 w 506"/>
                <a:gd name="T35" fmla="*/ 552 h 737"/>
                <a:gd name="T36" fmla="*/ 49 w 506"/>
                <a:gd name="T37" fmla="*/ 498 h 737"/>
                <a:gd name="T38" fmla="*/ 61 w 506"/>
                <a:gd name="T39" fmla="*/ 445 h 737"/>
                <a:gd name="T40" fmla="*/ 72 w 506"/>
                <a:gd name="T41" fmla="*/ 392 h 737"/>
                <a:gd name="T42" fmla="*/ 85 w 506"/>
                <a:gd name="T43" fmla="*/ 343 h 737"/>
                <a:gd name="T44" fmla="*/ 99 w 506"/>
                <a:gd name="T45" fmla="*/ 297 h 737"/>
                <a:gd name="T46" fmla="*/ 110 w 506"/>
                <a:gd name="T47" fmla="*/ 256 h 737"/>
                <a:gd name="T48" fmla="*/ 122 w 506"/>
                <a:gd name="T49" fmla="*/ 223 h 737"/>
                <a:gd name="T50" fmla="*/ 135 w 506"/>
                <a:gd name="T51" fmla="*/ 192 h 737"/>
                <a:gd name="T52" fmla="*/ 150 w 506"/>
                <a:gd name="T53" fmla="*/ 161 h 737"/>
                <a:gd name="T54" fmla="*/ 167 w 506"/>
                <a:gd name="T55" fmla="*/ 131 h 737"/>
                <a:gd name="T56" fmla="*/ 188 w 506"/>
                <a:gd name="T57" fmla="*/ 102 h 737"/>
                <a:gd name="T58" fmla="*/ 210 w 506"/>
                <a:gd name="T59" fmla="*/ 76 h 737"/>
                <a:gd name="T60" fmla="*/ 237 w 506"/>
                <a:gd name="T61" fmla="*/ 53 h 737"/>
                <a:gd name="T62" fmla="*/ 261 w 506"/>
                <a:gd name="T63" fmla="*/ 38 h 737"/>
                <a:gd name="T64" fmla="*/ 287 w 506"/>
                <a:gd name="T65" fmla="*/ 23 h 737"/>
                <a:gd name="T66" fmla="*/ 316 w 506"/>
                <a:gd name="T67" fmla="*/ 10 h 737"/>
                <a:gd name="T68" fmla="*/ 346 w 506"/>
                <a:gd name="T69" fmla="*/ 2 h 737"/>
                <a:gd name="T70" fmla="*/ 377 w 506"/>
                <a:gd name="T71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6" h="737">
                  <a:moveTo>
                    <a:pt x="377" y="0"/>
                  </a:moveTo>
                  <a:lnTo>
                    <a:pt x="409" y="5"/>
                  </a:lnTo>
                  <a:lnTo>
                    <a:pt x="427" y="13"/>
                  </a:lnTo>
                  <a:lnTo>
                    <a:pt x="444" y="23"/>
                  </a:lnTo>
                  <a:lnTo>
                    <a:pt x="461" y="36"/>
                  </a:lnTo>
                  <a:lnTo>
                    <a:pt x="477" y="53"/>
                  </a:lnTo>
                  <a:lnTo>
                    <a:pt x="490" y="73"/>
                  </a:lnTo>
                  <a:lnTo>
                    <a:pt x="500" y="95"/>
                  </a:lnTo>
                  <a:lnTo>
                    <a:pt x="506" y="120"/>
                  </a:lnTo>
                  <a:lnTo>
                    <a:pt x="506" y="146"/>
                  </a:lnTo>
                  <a:lnTo>
                    <a:pt x="500" y="174"/>
                  </a:lnTo>
                  <a:lnTo>
                    <a:pt x="489" y="203"/>
                  </a:lnTo>
                  <a:lnTo>
                    <a:pt x="468" y="234"/>
                  </a:lnTo>
                  <a:lnTo>
                    <a:pt x="0" y="737"/>
                  </a:lnTo>
                  <a:lnTo>
                    <a:pt x="8" y="697"/>
                  </a:lnTo>
                  <a:lnTo>
                    <a:pt x="16" y="653"/>
                  </a:lnTo>
                  <a:lnTo>
                    <a:pt x="27" y="604"/>
                  </a:lnTo>
                  <a:lnTo>
                    <a:pt x="37" y="552"/>
                  </a:lnTo>
                  <a:lnTo>
                    <a:pt x="49" y="498"/>
                  </a:lnTo>
                  <a:lnTo>
                    <a:pt x="61" y="445"/>
                  </a:lnTo>
                  <a:lnTo>
                    <a:pt x="72" y="392"/>
                  </a:lnTo>
                  <a:lnTo>
                    <a:pt x="85" y="343"/>
                  </a:lnTo>
                  <a:lnTo>
                    <a:pt x="99" y="297"/>
                  </a:lnTo>
                  <a:lnTo>
                    <a:pt x="110" y="256"/>
                  </a:lnTo>
                  <a:lnTo>
                    <a:pt x="122" y="223"/>
                  </a:lnTo>
                  <a:lnTo>
                    <a:pt x="135" y="192"/>
                  </a:lnTo>
                  <a:lnTo>
                    <a:pt x="150" y="161"/>
                  </a:lnTo>
                  <a:lnTo>
                    <a:pt x="167" y="131"/>
                  </a:lnTo>
                  <a:lnTo>
                    <a:pt x="188" y="102"/>
                  </a:lnTo>
                  <a:lnTo>
                    <a:pt x="210" y="76"/>
                  </a:lnTo>
                  <a:lnTo>
                    <a:pt x="237" y="53"/>
                  </a:lnTo>
                  <a:lnTo>
                    <a:pt x="261" y="38"/>
                  </a:lnTo>
                  <a:lnTo>
                    <a:pt x="287" y="23"/>
                  </a:lnTo>
                  <a:lnTo>
                    <a:pt x="316" y="10"/>
                  </a:lnTo>
                  <a:lnTo>
                    <a:pt x="346" y="2"/>
                  </a:lnTo>
                  <a:lnTo>
                    <a:pt x="377" y="0"/>
                  </a:lnTo>
                  <a:close/>
                </a:path>
              </a:pathLst>
            </a:custGeom>
            <a:gradFill>
              <a:gsLst>
                <a:gs pos="99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74" name="Freeform 349"/>
            <p:cNvSpPr>
              <a:spLocks/>
            </p:cNvSpPr>
            <p:nvPr/>
          </p:nvSpPr>
          <p:spPr bwMode="auto">
            <a:xfrm rot="5400000">
              <a:off x="6370095" y="8586415"/>
              <a:ext cx="2830201" cy="3002672"/>
            </a:xfrm>
            <a:custGeom>
              <a:avLst/>
              <a:gdLst>
                <a:gd name="T0" fmla="*/ 1362 w 1362"/>
                <a:gd name="T1" fmla="*/ 0 h 1445"/>
                <a:gd name="T2" fmla="*/ 101 w 1362"/>
                <a:gd name="T3" fmla="*/ 1445 h 1445"/>
                <a:gd name="T4" fmla="*/ 0 w 1362"/>
                <a:gd name="T5" fmla="*/ 1352 h 1445"/>
                <a:gd name="T6" fmla="*/ 1362 w 1362"/>
                <a:gd name="T7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2" h="1445">
                  <a:moveTo>
                    <a:pt x="1362" y="0"/>
                  </a:moveTo>
                  <a:lnTo>
                    <a:pt x="101" y="1445"/>
                  </a:lnTo>
                  <a:lnTo>
                    <a:pt x="0" y="1352"/>
                  </a:lnTo>
                  <a:lnTo>
                    <a:pt x="1362" y="0"/>
                  </a:lnTo>
                  <a:close/>
                </a:path>
              </a:pathLst>
            </a:custGeom>
            <a:gradFill>
              <a:gsLst>
                <a:gs pos="99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75" name="Freeform 350"/>
            <p:cNvSpPr>
              <a:spLocks/>
            </p:cNvSpPr>
            <p:nvPr/>
          </p:nvSpPr>
          <p:spPr bwMode="auto">
            <a:xfrm rot="5400000">
              <a:off x="6224639" y="8619662"/>
              <a:ext cx="330398" cy="336632"/>
            </a:xfrm>
            <a:custGeom>
              <a:avLst/>
              <a:gdLst>
                <a:gd name="T0" fmla="*/ 107 w 159"/>
                <a:gd name="T1" fmla="*/ 0 h 162"/>
                <a:gd name="T2" fmla="*/ 125 w 159"/>
                <a:gd name="T3" fmla="*/ 4 h 162"/>
                <a:gd name="T4" fmla="*/ 141 w 159"/>
                <a:gd name="T5" fmla="*/ 14 h 162"/>
                <a:gd name="T6" fmla="*/ 153 w 159"/>
                <a:gd name="T7" fmla="*/ 29 h 162"/>
                <a:gd name="T8" fmla="*/ 158 w 159"/>
                <a:gd name="T9" fmla="*/ 47 h 162"/>
                <a:gd name="T10" fmla="*/ 159 w 159"/>
                <a:gd name="T11" fmla="*/ 67 h 162"/>
                <a:gd name="T12" fmla="*/ 154 w 159"/>
                <a:gd name="T13" fmla="*/ 88 h 162"/>
                <a:gd name="T14" fmla="*/ 144 w 159"/>
                <a:gd name="T15" fmla="*/ 108 h 162"/>
                <a:gd name="T16" fmla="*/ 129 w 159"/>
                <a:gd name="T17" fmla="*/ 128 h 162"/>
                <a:gd name="T18" fmla="*/ 111 w 159"/>
                <a:gd name="T19" fmla="*/ 144 h 162"/>
                <a:gd name="T20" fmla="*/ 91 w 159"/>
                <a:gd name="T21" fmla="*/ 156 h 162"/>
                <a:gd name="T22" fmla="*/ 70 w 159"/>
                <a:gd name="T23" fmla="*/ 162 h 162"/>
                <a:gd name="T24" fmla="*/ 51 w 159"/>
                <a:gd name="T25" fmla="*/ 162 h 162"/>
                <a:gd name="T26" fmla="*/ 32 w 159"/>
                <a:gd name="T27" fmla="*/ 158 h 162"/>
                <a:gd name="T28" fmla="*/ 17 w 159"/>
                <a:gd name="T29" fmla="*/ 148 h 162"/>
                <a:gd name="T30" fmla="*/ 6 w 159"/>
                <a:gd name="T31" fmla="*/ 133 h 162"/>
                <a:gd name="T32" fmla="*/ 0 w 159"/>
                <a:gd name="T33" fmla="*/ 115 h 162"/>
                <a:gd name="T34" fmla="*/ 0 w 159"/>
                <a:gd name="T35" fmla="*/ 95 h 162"/>
                <a:gd name="T36" fmla="*/ 3 w 159"/>
                <a:gd name="T37" fmla="*/ 74 h 162"/>
                <a:gd name="T38" fmla="*/ 14 w 159"/>
                <a:gd name="T39" fmla="*/ 53 h 162"/>
                <a:gd name="T40" fmla="*/ 28 w 159"/>
                <a:gd name="T41" fmla="*/ 34 h 162"/>
                <a:gd name="T42" fmla="*/ 47 w 159"/>
                <a:gd name="T43" fmla="*/ 18 h 162"/>
                <a:gd name="T44" fmla="*/ 68 w 159"/>
                <a:gd name="T45" fmla="*/ 6 h 162"/>
                <a:gd name="T46" fmla="*/ 87 w 159"/>
                <a:gd name="T47" fmla="*/ 1 h 162"/>
                <a:gd name="T48" fmla="*/ 107 w 159"/>
                <a:gd name="T4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162">
                  <a:moveTo>
                    <a:pt x="107" y="0"/>
                  </a:moveTo>
                  <a:lnTo>
                    <a:pt x="125" y="4"/>
                  </a:lnTo>
                  <a:lnTo>
                    <a:pt x="141" y="14"/>
                  </a:lnTo>
                  <a:lnTo>
                    <a:pt x="153" y="29"/>
                  </a:lnTo>
                  <a:lnTo>
                    <a:pt x="158" y="47"/>
                  </a:lnTo>
                  <a:lnTo>
                    <a:pt x="159" y="67"/>
                  </a:lnTo>
                  <a:lnTo>
                    <a:pt x="154" y="88"/>
                  </a:lnTo>
                  <a:lnTo>
                    <a:pt x="144" y="108"/>
                  </a:lnTo>
                  <a:lnTo>
                    <a:pt x="129" y="128"/>
                  </a:lnTo>
                  <a:lnTo>
                    <a:pt x="111" y="144"/>
                  </a:lnTo>
                  <a:lnTo>
                    <a:pt x="91" y="156"/>
                  </a:lnTo>
                  <a:lnTo>
                    <a:pt x="70" y="162"/>
                  </a:lnTo>
                  <a:lnTo>
                    <a:pt x="51" y="162"/>
                  </a:lnTo>
                  <a:lnTo>
                    <a:pt x="32" y="158"/>
                  </a:lnTo>
                  <a:lnTo>
                    <a:pt x="17" y="148"/>
                  </a:lnTo>
                  <a:lnTo>
                    <a:pt x="6" y="133"/>
                  </a:lnTo>
                  <a:lnTo>
                    <a:pt x="0" y="115"/>
                  </a:lnTo>
                  <a:lnTo>
                    <a:pt x="0" y="95"/>
                  </a:lnTo>
                  <a:lnTo>
                    <a:pt x="3" y="74"/>
                  </a:lnTo>
                  <a:lnTo>
                    <a:pt x="14" y="53"/>
                  </a:lnTo>
                  <a:lnTo>
                    <a:pt x="28" y="34"/>
                  </a:lnTo>
                  <a:lnTo>
                    <a:pt x="47" y="18"/>
                  </a:lnTo>
                  <a:lnTo>
                    <a:pt x="68" y="6"/>
                  </a:lnTo>
                  <a:lnTo>
                    <a:pt x="87" y="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0015C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76" name="Freeform 351"/>
            <p:cNvSpPr>
              <a:spLocks/>
            </p:cNvSpPr>
            <p:nvPr/>
          </p:nvSpPr>
          <p:spPr bwMode="auto">
            <a:xfrm rot="5400000">
              <a:off x="6222561" y="8594726"/>
              <a:ext cx="889372" cy="920542"/>
            </a:xfrm>
            <a:custGeom>
              <a:avLst/>
              <a:gdLst>
                <a:gd name="T0" fmla="*/ 343 w 428"/>
                <a:gd name="T1" fmla="*/ 0 h 443"/>
                <a:gd name="T2" fmla="*/ 345 w 428"/>
                <a:gd name="T3" fmla="*/ 21 h 443"/>
                <a:gd name="T4" fmla="*/ 352 w 428"/>
                <a:gd name="T5" fmla="*/ 39 h 443"/>
                <a:gd name="T6" fmla="*/ 366 w 428"/>
                <a:gd name="T7" fmla="*/ 54 h 443"/>
                <a:gd name="T8" fmla="*/ 379 w 428"/>
                <a:gd name="T9" fmla="*/ 64 h 443"/>
                <a:gd name="T10" fmla="*/ 393 w 428"/>
                <a:gd name="T11" fmla="*/ 71 h 443"/>
                <a:gd name="T12" fmla="*/ 410 w 428"/>
                <a:gd name="T13" fmla="*/ 72 h 443"/>
                <a:gd name="T14" fmla="*/ 428 w 428"/>
                <a:gd name="T15" fmla="*/ 70 h 443"/>
                <a:gd name="T16" fmla="*/ 127 w 428"/>
                <a:gd name="T17" fmla="*/ 411 h 443"/>
                <a:gd name="T18" fmla="*/ 125 w 428"/>
                <a:gd name="T19" fmla="*/ 414 h 443"/>
                <a:gd name="T20" fmla="*/ 106 w 428"/>
                <a:gd name="T21" fmla="*/ 428 h 443"/>
                <a:gd name="T22" fmla="*/ 87 w 428"/>
                <a:gd name="T23" fmla="*/ 439 h 443"/>
                <a:gd name="T24" fmla="*/ 68 w 428"/>
                <a:gd name="T25" fmla="*/ 443 h 443"/>
                <a:gd name="T26" fmla="*/ 50 w 428"/>
                <a:gd name="T27" fmla="*/ 443 h 443"/>
                <a:gd name="T28" fmla="*/ 33 w 428"/>
                <a:gd name="T29" fmla="*/ 437 h 443"/>
                <a:gd name="T30" fmla="*/ 17 w 428"/>
                <a:gd name="T31" fmla="*/ 427 h 443"/>
                <a:gd name="T32" fmla="*/ 7 w 428"/>
                <a:gd name="T33" fmla="*/ 413 h 443"/>
                <a:gd name="T34" fmla="*/ 0 w 428"/>
                <a:gd name="T35" fmla="*/ 396 h 443"/>
                <a:gd name="T36" fmla="*/ 0 w 428"/>
                <a:gd name="T37" fmla="*/ 377 h 443"/>
                <a:gd name="T38" fmla="*/ 4 w 428"/>
                <a:gd name="T39" fmla="*/ 356 h 443"/>
                <a:gd name="T40" fmla="*/ 12 w 428"/>
                <a:gd name="T41" fmla="*/ 337 h 443"/>
                <a:gd name="T42" fmla="*/ 26 w 428"/>
                <a:gd name="T43" fmla="*/ 317 h 443"/>
                <a:gd name="T44" fmla="*/ 26 w 428"/>
                <a:gd name="T45" fmla="*/ 317 h 443"/>
                <a:gd name="T46" fmla="*/ 28 w 428"/>
                <a:gd name="T47" fmla="*/ 314 h 443"/>
                <a:gd name="T48" fmla="*/ 29 w 428"/>
                <a:gd name="T49" fmla="*/ 313 h 443"/>
                <a:gd name="T50" fmla="*/ 37 w 428"/>
                <a:gd name="T51" fmla="*/ 305 h 443"/>
                <a:gd name="T52" fmla="*/ 343 w 428"/>
                <a:gd name="T53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8" h="443">
                  <a:moveTo>
                    <a:pt x="343" y="0"/>
                  </a:moveTo>
                  <a:lnTo>
                    <a:pt x="345" y="21"/>
                  </a:lnTo>
                  <a:lnTo>
                    <a:pt x="352" y="39"/>
                  </a:lnTo>
                  <a:lnTo>
                    <a:pt x="366" y="54"/>
                  </a:lnTo>
                  <a:lnTo>
                    <a:pt x="379" y="64"/>
                  </a:lnTo>
                  <a:lnTo>
                    <a:pt x="393" y="71"/>
                  </a:lnTo>
                  <a:lnTo>
                    <a:pt x="410" y="72"/>
                  </a:lnTo>
                  <a:lnTo>
                    <a:pt x="428" y="70"/>
                  </a:lnTo>
                  <a:lnTo>
                    <a:pt x="127" y="411"/>
                  </a:lnTo>
                  <a:lnTo>
                    <a:pt x="125" y="414"/>
                  </a:lnTo>
                  <a:lnTo>
                    <a:pt x="106" y="428"/>
                  </a:lnTo>
                  <a:lnTo>
                    <a:pt x="87" y="439"/>
                  </a:lnTo>
                  <a:lnTo>
                    <a:pt x="68" y="443"/>
                  </a:lnTo>
                  <a:lnTo>
                    <a:pt x="50" y="443"/>
                  </a:lnTo>
                  <a:lnTo>
                    <a:pt x="33" y="437"/>
                  </a:lnTo>
                  <a:lnTo>
                    <a:pt x="17" y="427"/>
                  </a:lnTo>
                  <a:lnTo>
                    <a:pt x="7" y="413"/>
                  </a:lnTo>
                  <a:lnTo>
                    <a:pt x="0" y="396"/>
                  </a:lnTo>
                  <a:lnTo>
                    <a:pt x="0" y="377"/>
                  </a:lnTo>
                  <a:lnTo>
                    <a:pt x="4" y="356"/>
                  </a:lnTo>
                  <a:lnTo>
                    <a:pt x="12" y="337"/>
                  </a:lnTo>
                  <a:lnTo>
                    <a:pt x="26" y="317"/>
                  </a:lnTo>
                  <a:lnTo>
                    <a:pt x="26" y="317"/>
                  </a:lnTo>
                  <a:lnTo>
                    <a:pt x="28" y="314"/>
                  </a:lnTo>
                  <a:lnTo>
                    <a:pt x="29" y="313"/>
                  </a:lnTo>
                  <a:lnTo>
                    <a:pt x="37" y="30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</p:grpSp>
      <p:sp>
        <p:nvSpPr>
          <p:cNvPr id="82" name="Oval 81"/>
          <p:cNvSpPr/>
          <p:nvPr/>
        </p:nvSpPr>
        <p:spPr>
          <a:xfrm flipH="1">
            <a:off x="6852084" y="2236164"/>
            <a:ext cx="585316" cy="585316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b="1" dirty="0">
              <a:latin typeface="Raleway SemiBold" panose="020B0503030101060003" pitchFamily="34" charset="77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7017587" y="2418471"/>
            <a:ext cx="254310" cy="220701"/>
            <a:chOff x="8783635" y="1235077"/>
            <a:chExt cx="360363" cy="312738"/>
          </a:xfrm>
          <a:solidFill>
            <a:srgbClr val="FFFFFF"/>
          </a:solidFill>
          <a:effectLst>
            <a:outerShdw blurRad="38100" algn="ctr" rotWithShape="0">
              <a:prstClr val="black">
                <a:alpha val="40000"/>
              </a:prstClr>
            </a:outerShdw>
          </a:effectLst>
        </p:grpSpPr>
        <p:sp>
          <p:nvSpPr>
            <p:cNvPr id="102" name="Freeform 51"/>
            <p:cNvSpPr>
              <a:spLocks noEditPoints="1"/>
            </p:cNvSpPr>
            <p:nvPr/>
          </p:nvSpPr>
          <p:spPr bwMode="auto">
            <a:xfrm>
              <a:off x="8842375" y="1290638"/>
              <a:ext cx="128588" cy="84138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27"/>
                </a:cxn>
                <a:cxn ang="0">
                  <a:pos x="1" y="29"/>
                </a:cxn>
                <a:cxn ang="0">
                  <a:pos x="3" y="27"/>
                </a:cxn>
                <a:cxn ang="0">
                  <a:pos x="42" y="4"/>
                </a:cxn>
                <a:cxn ang="0">
                  <a:pos x="44" y="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4" h="29">
                  <a:moveTo>
                    <a:pt x="42" y="0"/>
                  </a:moveTo>
                  <a:cubicBezTo>
                    <a:pt x="19" y="0"/>
                    <a:pt x="0" y="12"/>
                    <a:pt x="0" y="27"/>
                  </a:cubicBezTo>
                  <a:cubicBezTo>
                    <a:pt x="0" y="28"/>
                    <a:pt x="0" y="29"/>
                    <a:pt x="1" y="29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3" y="15"/>
                    <a:pt x="21" y="4"/>
                    <a:pt x="42" y="4"/>
                  </a:cubicBezTo>
                  <a:cubicBezTo>
                    <a:pt x="43" y="4"/>
                    <a:pt x="44" y="3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03" name="Freeform 52"/>
            <p:cNvSpPr>
              <a:spLocks noEditPoints="1"/>
            </p:cNvSpPr>
            <p:nvPr/>
          </p:nvSpPr>
          <p:spPr bwMode="auto">
            <a:xfrm>
              <a:off x="8783635" y="1235077"/>
              <a:ext cx="360363" cy="312738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46"/>
                </a:cxn>
                <a:cxn ang="0">
                  <a:pos x="27" y="84"/>
                </a:cxn>
                <a:cxn ang="0">
                  <a:pos x="27" y="84"/>
                </a:cxn>
                <a:cxn ang="0">
                  <a:pos x="20" y="102"/>
                </a:cxn>
                <a:cxn ang="0">
                  <a:pos x="20" y="104"/>
                </a:cxn>
                <a:cxn ang="0">
                  <a:pos x="23" y="107"/>
                </a:cxn>
                <a:cxn ang="0">
                  <a:pos x="24" y="107"/>
                </a:cxn>
                <a:cxn ang="0">
                  <a:pos x="50" y="91"/>
                </a:cxn>
                <a:cxn ang="0">
                  <a:pos x="62" y="92"/>
                </a:cxn>
                <a:cxn ang="0">
                  <a:pos x="123" y="46"/>
                </a:cxn>
                <a:cxn ang="0">
                  <a:pos x="62" y="0"/>
                </a:cxn>
                <a:cxn ang="0">
                  <a:pos x="62" y="84"/>
                </a:cxn>
                <a:cxn ang="0">
                  <a:pos x="51" y="83"/>
                </a:cxn>
                <a:cxn ang="0">
                  <a:pos x="50" y="83"/>
                </a:cxn>
                <a:cxn ang="0">
                  <a:pos x="44" y="86"/>
                </a:cxn>
                <a:cxn ang="0">
                  <a:pos x="32" y="96"/>
                </a:cxn>
                <a:cxn ang="0">
                  <a:pos x="35" y="85"/>
                </a:cxn>
                <a:cxn ang="0">
                  <a:pos x="35" y="84"/>
                </a:cxn>
                <a:cxn ang="0">
                  <a:pos x="31" y="77"/>
                </a:cxn>
                <a:cxn ang="0">
                  <a:pos x="8" y="46"/>
                </a:cxn>
                <a:cxn ang="0">
                  <a:pos x="62" y="7"/>
                </a:cxn>
                <a:cxn ang="0">
                  <a:pos x="115" y="46"/>
                </a:cxn>
                <a:cxn ang="0">
                  <a:pos x="62" y="84"/>
                </a:cxn>
                <a:cxn ang="0">
                  <a:pos x="62" y="84"/>
                </a:cxn>
                <a:cxn ang="0">
                  <a:pos x="62" y="84"/>
                </a:cxn>
              </a:cxnLst>
              <a:rect l="0" t="0" r="r" b="b"/>
              <a:pathLst>
                <a:path w="123" h="107">
                  <a:moveTo>
                    <a:pt x="62" y="0"/>
                  </a:moveTo>
                  <a:cubicBezTo>
                    <a:pt x="28" y="0"/>
                    <a:pt x="0" y="20"/>
                    <a:pt x="0" y="46"/>
                  </a:cubicBezTo>
                  <a:cubicBezTo>
                    <a:pt x="0" y="62"/>
                    <a:pt x="11" y="76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91"/>
                    <a:pt x="22" y="98"/>
                    <a:pt x="20" y="102"/>
                  </a:cubicBezTo>
                  <a:cubicBezTo>
                    <a:pt x="20" y="103"/>
                    <a:pt x="20" y="103"/>
                    <a:pt x="20" y="104"/>
                  </a:cubicBezTo>
                  <a:cubicBezTo>
                    <a:pt x="20" y="106"/>
                    <a:pt x="21" y="107"/>
                    <a:pt x="23" y="107"/>
                  </a:cubicBezTo>
                  <a:cubicBezTo>
                    <a:pt x="23" y="107"/>
                    <a:pt x="24" y="107"/>
                    <a:pt x="24" y="107"/>
                  </a:cubicBezTo>
                  <a:cubicBezTo>
                    <a:pt x="36" y="105"/>
                    <a:pt x="47" y="94"/>
                    <a:pt x="50" y="91"/>
                  </a:cubicBezTo>
                  <a:cubicBezTo>
                    <a:pt x="54" y="92"/>
                    <a:pt x="58" y="92"/>
                    <a:pt x="62" y="92"/>
                  </a:cubicBezTo>
                  <a:cubicBezTo>
                    <a:pt x="96" y="92"/>
                    <a:pt x="123" y="71"/>
                    <a:pt x="123" y="46"/>
                  </a:cubicBezTo>
                  <a:cubicBezTo>
                    <a:pt x="123" y="20"/>
                    <a:pt x="96" y="0"/>
                    <a:pt x="62" y="0"/>
                  </a:cubicBezTo>
                  <a:close/>
                  <a:moveTo>
                    <a:pt x="62" y="84"/>
                  </a:moveTo>
                  <a:cubicBezTo>
                    <a:pt x="58" y="84"/>
                    <a:pt x="55" y="84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48" y="83"/>
                    <a:pt x="45" y="84"/>
                    <a:pt x="44" y="86"/>
                  </a:cubicBezTo>
                  <a:cubicBezTo>
                    <a:pt x="42" y="88"/>
                    <a:pt x="38" y="93"/>
                    <a:pt x="32" y="96"/>
                  </a:cubicBezTo>
                  <a:cubicBezTo>
                    <a:pt x="34" y="92"/>
                    <a:pt x="35" y="89"/>
                    <a:pt x="35" y="85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5" y="81"/>
                    <a:pt x="33" y="78"/>
                    <a:pt x="31" y="77"/>
                  </a:cubicBezTo>
                  <a:cubicBezTo>
                    <a:pt x="17" y="70"/>
                    <a:pt x="8" y="58"/>
                    <a:pt x="8" y="46"/>
                  </a:cubicBezTo>
                  <a:cubicBezTo>
                    <a:pt x="8" y="25"/>
                    <a:pt x="32" y="7"/>
                    <a:pt x="62" y="7"/>
                  </a:cubicBezTo>
                  <a:cubicBezTo>
                    <a:pt x="91" y="7"/>
                    <a:pt x="115" y="25"/>
                    <a:pt x="115" y="46"/>
                  </a:cubicBezTo>
                  <a:cubicBezTo>
                    <a:pt x="115" y="67"/>
                    <a:pt x="91" y="84"/>
                    <a:pt x="62" y="84"/>
                  </a:cubicBezTo>
                  <a:close/>
                  <a:moveTo>
                    <a:pt x="62" y="84"/>
                  </a:moveTo>
                  <a:cubicBezTo>
                    <a:pt x="62" y="84"/>
                    <a:pt x="62" y="84"/>
                    <a:pt x="62" y="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aleway SemiBold" panose="020B0503030101060003" pitchFamily="34" charset="77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7C311B3E-C8ED-094B-899E-8CBE62316127}"/>
              </a:ext>
            </a:extLst>
          </p:cNvPr>
          <p:cNvSpPr txBox="1"/>
          <p:nvPr/>
        </p:nvSpPr>
        <p:spPr>
          <a:xfrm>
            <a:off x="7658265" y="2139740"/>
            <a:ext cx="205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E113303-CBA9-6E4D-A58C-AB58F6E2F7DA}"/>
              </a:ext>
            </a:extLst>
          </p:cNvPr>
          <p:cNvSpPr/>
          <p:nvPr/>
        </p:nvSpPr>
        <p:spPr>
          <a:xfrm>
            <a:off x="7658265" y="2410071"/>
            <a:ext cx="23451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200" dirty="0">
              <a:latin typeface="Raleway Medium" panose="020B0503030101060003" pitchFamily="34" charset="77"/>
            </a:endParaRPr>
          </a:p>
        </p:txBody>
      </p:sp>
      <p:sp>
        <p:nvSpPr>
          <p:cNvPr id="84" name="Oval 83"/>
          <p:cNvSpPr/>
          <p:nvPr/>
        </p:nvSpPr>
        <p:spPr>
          <a:xfrm flipH="1">
            <a:off x="6855363" y="3312625"/>
            <a:ext cx="585316" cy="58531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b="1" dirty="0">
              <a:latin typeface="Raleway SemiBold" panose="020B0503030101060003" pitchFamily="34" charset="77"/>
            </a:endParaRPr>
          </a:p>
        </p:txBody>
      </p:sp>
      <p:grpSp>
        <p:nvGrpSpPr>
          <p:cNvPr id="105" name="Group 104"/>
          <p:cNvGrpSpPr>
            <a:grpSpLocks noChangeAspect="1"/>
          </p:cNvGrpSpPr>
          <p:nvPr/>
        </p:nvGrpSpPr>
        <p:grpSpPr>
          <a:xfrm>
            <a:off x="6985199" y="3450300"/>
            <a:ext cx="325643" cy="309966"/>
            <a:chOff x="6719888" y="887413"/>
            <a:chExt cx="492125" cy="468312"/>
          </a:xfrm>
          <a:solidFill>
            <a:srgbClr val="FFFFFF"/>
          </a:solidFill>
          <a:effectLst>
            <a:outerShdw blurRad="38100" algn="ctr" rotWithShape="0">
              <a:prstClr val="black">
                <a:alpha val="40000"/>
              </a:prstClr>
            </a:outerShdw>
          </a:effectLst>
        </p:grpSpPr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id-ID" sz="840" dirty="0">
                <a:solidFill>
                  <a:schemeClr val="tx2"/>
                </a:solidFill>
                <a:latin typeface="Lato Light"/>
              </a:endParaRPr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id-ID" sz="840" dirty="0">
                <a:solidFill>
                  <a:schemeClr val="tx2"/>
                </a:solidFill>
                <a:latin typeface="Lato Light"/>
              </a:endParaRPr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id-ID" sz="840" dirty="0">
                <a:solidFill>
                  <a:schemeClr val="tx2"/>
                </a:solidFill>
                <a:latin typeface="Lato Light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id-ID" sz="840" dirty="0">
                <a:solidFill>
                  <a:schemeClr val="tx2"/>
                </a:solidFill>
                <a:latin typeface="Lato Light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id-ID" sz="840" dirty="0">
                <a:solidFill>
                  <a:schemeClr val="tx2"/>
                </a:solidFill>
                <a:latin typeface="Lato Light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id-ID" sz="840" dirty="0">
                <a:solidFill>
                  <a:schemeClr val="tx2"/>
                </a:solidFill>
                <a:latin typeface="Lato Light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B2B0059-4E2F-3143-93F9-A17D6EB13AF7}"/>
              </a:ext>
            </a:extLst>
          </p:cNvPr>
          <p:cNvSpPr txBox="1"/>
          <p:nvPr/>
        </p:nvSpPr>
        <p:spPr>
          <a:xfrm>
            <a:off x="7658265" y="3216202"/>
            <a:ext cx="205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F09EF6B-AE76-7E4A-A75F-BCB4BF8E21F1}"/>
              </a:ext>
            </a:extLst>
          </p:cNvPr>
          <p:cNvSpPr/>
          <p:nvPr/>
        </p:nvSpPr>
        <p:spPr>
          <a:xfrm>
            <a:off x="7658265" y="3486533"/>
            <a:ext cx="23451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200" dirty="0">
              <a:latin typeface="Raleway Medium" panose="020B0503030101060003" pitchFamily="34" charset="77"/>
            </a:endParaRPr>
          </a:p>
        </p:txBody>
      </p:sp>
      <p:sp>
        <p:nvSpPr>
          <p:cNvPr id="81" name="Oval 80"/>
          <p:cNvSpPr/>
          <p:nvPr/>
        </p:nvSpPr>
        <p:spPr>
          <a:xfrm flipH="1">
            <a:off x="6852084" y="4389087"/>
            <a:ext cx="585316" cy="58531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b="1" dirty="0">
              <a:latin typeface="Raleway SemiBold" panose="020B0503030101060003" pitchFamily="34" charset="77"/>
            </a:endParaRPr>
          </a:p>
        </p:txBody>
      </p: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7035981" y="4508169"/>
            <a:ext cx="217522" cy="347152"/>
            <a:chOff x="6513515" y="557212"/>
            <a:chExt cx="471489" cy="752474"/>
          </a:xfrm>
          <a:solidFill>
            <a:srgbClr val="FFFFFF"/>
          </a:solidFill>
          <a:effectLst>
            <a:outerShdw blurRad="38100" algn="ctr" rotWithShape="0">
              <a:prstClr val="black">
                <a:alpha val="40000"/>
              </a:prstClr>
            </a:outerShdw>
          </a:effectLst>
        </p:grpSpPr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6513515" y="557212"/>
              <a:ext cx="471489" cy="752474"/>
            </a:xfrm>
            <a:custGeom>
              <a:avLst/>
              <a:gdLst>
                <a:gd name="T0" fmla="*/ 80 w 160"/>
                <a:gd name="T1" fmla="*/ 0 h 256"/>
                <a:gd name="T2" fmla="*/ 11 w 160"/>
                <a:gd name="T3" fmla="*/ 120 h 256"/>
                <a:gd name="T4" fmla="*/ 42 w 160"/>
                <a:gd name="T5" fmla="*/ 179 h 256"/>
                <a:gd name="T6" fmla="*/ 49 w 160"/>
                <a:gd name="T7" fmla="*/ 187 h 256"/>
                <a:gd name="T8" fmla="*/ 48 w 160"/>
                <a:gd name="T9" fmla="*/ 208 h 256"/>
                <a:gd name="T10" fmla="*/ 52 w 160"/>
                <a:gd name="T11" fmla="*/ 231 h 256"/>
                <a:gd name="T12" fmla="*/ 108 w 160"/>
                <a:gd name="T13" fmla="*/ 231 h 256"/>
                <a:gd name="T14" fmla="*/ 112 w 160"/>
                <a:gd name="T15" fmla="*/ 208 h 256"/>
                <a:gd name="T16" fmla="*/ 110 w 160"/>
                <a:gd name="T17" fmla="*/ 187 h 256"/>
                <a:gd name="T18" fmla="*/ 118 w 160"/>
                <a:gd name="T19" fmla="*/ 179 h 256"/>
                <a:gd name="T20" fmla="*/ 149 w 160"/>
                <a:gd name="T21" fmla="*/ 120 h 256"/>
                <a:gd name="T22" fmla="*/ 80 w 160"/>
                <a:gd name="T23" fmla="*/ 248 h 256"/>
                <a:gd name="T24" fmla="*/ 99 w 160"/>
                <a:gd name="T25" fmla="*/ 232 h 256"/>
                <a:gd name="T26" fmla="*/ 108 w 160"/>
                <a:gd name="T27" fmla="*/ 218 h 256"/>
                <a:gd name="T28" fmla="*/ 58 w 160"/>
                <a:gd name="T29" fmla="*/ 224 h 256"/>
                <a:gd name="T30" fmla="*/ 58 w 160"/>
                <a:gd name="T31" fmla="*/ 212 h 256"/>
                <a:gd name="T32" fmla="*/ 108 w 160"/>
                <a:gd name="T33" fmla="*/ 218 h 256"/>
                <a:gd name="T34" fmla="*/ 108 w 160"/>
                <a:gd name="T35" fmla="*/ 198 h 256"/>
                <a:gd name="T36" fmla="*/ 58 w 160"/>
                <a:gd name="T37" fmla="*/ 204 h 256"/>
                <a:gd name="T38" fmla="*/ 58 w 160"/>
                <a:gd name="T39" fmla="*/ 192 h 256"/>
                <a:gd name="T40" fmla="*/ 96 w 160"/>
                <a:gd name="T41" fmla="*/ 192 h 256"/>
                <a:gd name="T42" fmla="*/ 135 w 160"/>
                <a:gd name="T43" fmla="*/ 112 h 256"/>
                <a:gd name="T44" fmla="*/ 104 w 160"/>
                <a:gd name="T45" fmla="*/ 170 h 256"/>
                <a:gd name="T46" fmla="*/ 96 w 160"/>
                <a:gd name="T47" fmla="*/ 176 h 256"/>
                <a:gd name="T48" fmla="*/ 96 w 160"/>
                <a:gd name="T49" fmla="*/ 124 h 256"/>
                <a:gd name="T50" fmla="*/ 88 w 160"/>
                <a:gd name="T51" fmla="*/ 176 h 256"/>
                <a:gd name="T52" fmla="*/ 68 w 160"/>
                <a:gd name="T53" fmla="*/ 128 h 256"/>
                <a:gd name="T54" fmla="*/ 60 w 160"/>
                <a:gd name="T55" fmla="*/ 129 h 256"/>
                <a:gd name="T56" fmla="*/ 57 w 160"/>
                <a:gd name="T57" fmla="*/ 172 h 256"/>
                <a:gd name="T58" fmla="*/ 26 w 160"/>
                <a:gd name="T59" fmla="*/ 114 h 256"/>
                <a:gd name="T60" fmla="*/ 16 w 160"/>
                <a:gd name="T61" fmla="*/ 80 h 256"/>
                <a:gd name="T62" fmla="*/ 144 w 160"/>
                <a:gd name="T63" fmla="*/ 8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256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95"/>
                    <a:pt x="4" y="109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4" y="182"/>
                    <a:pt x="46" y="185"/>
                    <a:pt x="49" y="187"/>
                  </a:cubicBezTo>
                  <a:cubicBezTo>
                    <a:pt x="46" y="190"/>
                    <a:pt x="44" y="194"/>
                    <a:pt x="44" y="198"/>
                  </a:cubicBezTo>
                  <a:cubicBezTo>
                    <a:pt x="44" y="202"/>
                    <a:pt x="46" y="206"/>
                    <a:pt x="48" y="208"/>
                  </a:cubicBezTo>
                  <a:cubicBezTo>
                    <a:pt x="46" y="211"/>
                    <a:pt x="44" y="214"/>
                    <a:pt x="44" y="218"/>
                  </a:cubicBezTo>
                  <a:cubicBezTo>
                    <a:pt x="44" y="224"/>
                    <a:pt x="47" y="229"/>
                    <a:pt x="52" y="231"/>
                  </a:cubicBezTo>
                  <a:cubicBezTo>
                    <a:pt x="53" y="245"/>
                    <a:pt x="65" y="256"/>
                    <a:pt x="80" y="256"/>
                  </a:cubicBezTo>
                  <a:cubicBezTo>
                    <a:pt x="94" y="256"/>
                    <a:pt x="106" y="245"/>
                    <a:pt x="108" y="231"/>
                  </a:cubicBezTo>
                  <a:cubicBezTo>
                    <a:pt x="112" y="229"/>
                    <a:pt x="116" y="224"/>
                    <a:pt x="116" y="218"/>
                  </a:cubicBezTo>
                  <a:cubicBezTo>
                    <a:pt x="116" y="214"/>
                    <a:pt x="114" y="211"/>
                    <a:pt x="112" y="208"/>
                  </a:cubicBezTo>
                  <a:cubicBezTo>
                    <a:pt x="114" y="206"/>
                    <a:pt x="116" y="202"/>
                    <a:pt x="116" y="198"/>
                  </a:cubicBezTo>
                  <a:cubicBezTo>
                    <a:pt x="116" y="194"/>
                    <a:pt x="114" y="190"/>
                    <a:pt x="110" y="187"/>
                  </a:cubicBezTo>
                  <a:cubicBezTo>
                    <a:pt x="113" y="185"/>
                    <a:pt x="116" y="182"/>
                    <a:pt x="118" y="179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6" y="109"/>
                    <a:pt x="160" y="95"/>
                    <a:pt x="160" y="80"/>
                  </a:cubicBezTo>
                  <a:close/>
                  <a:moveTo>
                    <a:pt x="80" y="248"/>
                  </a:moveTo>
                  <a:cubicBezTo>
                    <a:pt x="70" y="248"/>
                    <a:pt x="62" y="241"/>
                    <a:pt x="60" y="232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97" y="241"/>
                    <a:pt x="89" y="248"/>
                    <a:pt x="80" y="248"/>
                  </a:cubicBezTo>
                  <a:close/>
                  <a:moveTo>
                    <a:pt x="108" y="218"/>
                  </a:moveTo>
                  <a:cubicBezTo>
                    <a:pt x="108" y="222"/>
                    <a:pt x="105" y="224"/>
                    <a:pt x="102" y="224"/>
                  </a:cubicBezTo>
                  <a:cubicBezTo>
                    <a:pt x="58" y="224"/>
                    <a:pt x="58" y="224"/>
                    <a:pt x="58" y="224"/>
                  </a:cubicBezTo>
                  <a:cubicBezTo>
                    <a:pt x="55" y="224"/>
                    <a:pt x="52" y="222"/>
                    <a:pt x="52" y="218"/>
                  </a:cubicBezTo>
                  <a:cubicBezTo>
                    <a:pt x="52" y="215"/>
                    <a:pt x="55" y="212"/>
                    <a:pt x="58" y="212"/>
                  </a:cubicBezTo>
                  <a:cubicBezTo>
                    <a:pt x="102" y="212"/>
                    <a:pt x="102" y="212"/>
                    <a:pt x="102" y="212"/>
                  </a:cubicBezTo>
                  <a:cubicBezTo>
                    <a:pt x="105" y="212"/>
                    <a:pt x="108" y="215"/>
                    <a:pt x="108" y="218"/>
                  </a:cubicBezTo>
                  <a:close/>
                  <a:moveTo>
                    <a:pt x="102" y="192"/>
                  </a:moveTo>
                  <a:cubicBezTo>
                    <a:pt x="105" y="192"/>
                    <a:pt x="108" y="195"/>
                    <a:pt x="108" y="198"/>
                  </a:cubicBezTo>
                  <a:cubicBezTo>
                    <a:pt x="108" y="202"/>
                    <a:pt x="105" y="204"/>
                    <a:pt x="102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5" y="204"/>
                    <a:pt x="52" y="202"/>
                    <a:pt x="52" y="198"/>
                  </a:cubicBezTo>
                  <a:cubicBezTo>
                    <a:pt x="52" y="195"/>
                    <a:pt x="55" y="192"/>
                    <a:pt x="58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96" y="192"/>
                    <a:pt x="96" y="192"/>
                    <a:pt x="96" y="192"/>
                  </a:cubicBezTo>
                  <a:lnTo>
                    <a:pt x="102" y="192"/>
                  </a:lnTo>
                  <a:close/>
                  <a:moveTo>
                    <a:pt x="135" y="112"/>
                  </a:moveTo>
                  <a:cubicBezTo>
                    <a:pt x="135" y="113"/>
                    <a:pt x="135" y="114"/>
                    <a:pt x="134" y="114"/>
                  </a:cubicBezTo>
                  <a:cubicBezTo>
                    <a:pt x="104" y="170"/>
                    <a:pt x="104" y="170"/>
                    <a:pt x="104" y="170"/>
                  </a:cubicBezTo>
                  <a:cubicBezTo>
                    <a:pt x="104" y="170"/>
                    <a:pt x="103" y="171"/>
                    <a:pt x="103" y="172"/>
                  </a:cubicBezTo>
                  <a:cubicBezTo>
                    <a:pt x="102" y="174"/>
                    <a:pt x="100" y="176"/>
                    <a:pt x="96" y="176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100" y="126"/>
                    <a:pt x="98" y="124"/>
                    <a:pt x="96" y="124"/>
                  </a:cubicBezTo>
                  <a:cubicBezTo>
                    <a:pt x="94" y="124"/>
                    <a:pt x="92" y="126"/>
                    <a:pt x="92" y="128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68" y="126"/>
                    <a:pt x="66" y="124"/>
                    <a:pt x="64" y="124"/>
                  </a:cubicBezTo>
                  <a:cubicBezTo>
                    <a:pt x="61" y="124"/>
                    <a:pt x="60" y="126"/>
                    <a:pt x="60" y="129"/>
                  </a:cubicBezTo>
                  <a:cubicBezTo>
                    <a:pt x="64" y="176"/>
                    <a:pt x="64" y="176"/>
                    <a:pt x="64" y="176"/>
                  </a:cubicBezTo>
                  <a:cubicBezTo>
                    <a:pt x="60" y="176"/>
                    <a:pt x="58" y="174"/>
                    <a:pt x="57" y="172"/>
                  </a:cubicBezTo>
                  <a:cubicBezTo>
                    <a:pt x="56" y="171"/>
                    <a:pt x="56" y="171"/>
                    <a:pt x="56" y="170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5" y="114"/>
                    <a:pt x="25" y="113"/>
                    <a:pt x="25" y="112"/>
                  </a:cubicBezTo>
                  <a:cubicBezTo>
                    <a:pt x="19" y="103"/>
                    <a:pt x="16" y="91"/>
                    <a:pt x="16" y="80"/>
                  </a:cubicBezTo>
                  <a:cubicBezTo>
                    <a:pt x="16" y="45"/>
                    <a:pt x="45" y="16"/>
                    <a:pt x="80" y="16"/>
                  </a:cubicBezTo>
                  <a:cubicBezTo>
                    <a:pt x="115" y="16"/>
                    <a:pt x="144" y="45"/>
                    <a:pt x="144" y="80"/>
                  </a:cubicBezTo>
                  <a:cubicBezTo>
                    <a:pt x="144" y="91"/>
                    <a:pt x="141" y="103"/>
                    <a:pt x="1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sz="840" b="1" dirty="0">
                <a:latin typeface="Raleway SemiBold" panose="020B0503030101060003" pitchFamily="34" charset="77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6608763" y="642938"/>
              <a:ext cx="120650" cy="103188"/>
            </a:xfrm>
            <a:custGeom>
              <a:avLst/>
              <a:gdLst>
                <a:gd name="T0" fmla="*/ 35 w 41"/>
                <a:gd name="T1" fmla="*/ 1 h 35"/>
                <a:gd name="T2" fmla="*/ 1 w 41"/>
                <a:gd name="T3" fmla="*/ 29 h 35"/>
                <a:gd name="T4" fmla="*/ 3 w 41"/>
                <a:gd name="T5" fmla="*/ 35 h 35"/>
                <a:gd name="T6" fmla="*/ 4 w 41"/>
                <a:gd name="T7" fmla="*/ 35 h 35"/>
                <a:gd name="T8" fmla="*/ 8 w 41"/>
                <a:gd name="T9" fmla="*/ 33 h 35"/>
                <a:gd name="T10" fmla="*/ 37 w 41"/>
                <a:gd name="T11" fmla="*/ 9 h 35"/>
                <a:gd name="T12" fmla="*/ 40 w 41"/>
                <a:gd name="T13" fmla="*/ 4 h 35"/>
                <a:gd name="T14" fmla="*/ 35 w 41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5">
                  <a:moveTo>
                    <a:pt x="35" y="1"/>
                  </a:moveTo>
                  <a:cubicBezTo>
                    <a:pt x="20" y="5"/>
                    <a:pt x="7" y="15"/>
                    <a:pt x="1" y="29"/>
                  </a:cubicBezTo>
                  <a:cubicBezTo>
                    <a:pt x="0" y="31"/>
                    <a:pt x="1" y="34"/>
                    <a:pt x="3" y="35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6" y="35"/>
                    <a:pt x="7" y="34"/>
                    <a:pt x="8" y="33"/>
                  </a:cubicBezTo>
                  <a:cubicBezTo>
                    <a:pt x="14" y="21"/>
                    <a:pt x="24" y="12"/>
                    <a:pt x="37" y="9"/>
                  </a:cubicBezTo>
                  <a:cubicBezTo>
                    <a:pt x="39" y="8"/>
                    <a:pt x="41" y="6"/>
                    <a:pt x="40" y="4"/>
                  </a:cubicBezTo>
                  <a:cubicBezTo>
                    <a:pt x="40" y="2"/>
                    <a:pt x="37" y="0"/>
                    <a:pt x="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sz="840" b="1" dirty="0">
                <a:latin typeface="Raleway SemiBold" panose="020B0503030101060003" pitchFamily="34" charset="77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02B49EF7-7873-E646-A523-2584AECFB631}"/>
              </a:ext>
            </a:extLst>
          </p:cNvPr>
          <p:cNvSpPr txBox="1"/>
          <p:nvPr/>
        </p:nvSpPr>
        <p:spPr>
          <a:xfrm>
            <a:off x="7658265" y="4292663"/>
            <a:ext cx="205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84E3387-4B9E-2440-9EAC-40D32DCD795D}"/>
              </a:ext>
            </a:extLst>
          </p:cNvPr>
          <p:cNvSpPr/>
          <p:nvPr/>
        </p:nvSpPr>
        <p:spPr>
          <a:xfrm>
            <a:off x="7658265" y="4562994"/>
            <a:ext cx="23451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200" dirty="0">
              <a:latin typeface="Raleway Medium" panose="020B0503030101060003" pitchFamily="34" charset="77"/>
            </a:endParaRPr>
          </a:p>
        </p:txBody>
      </p:sp>
      <p:sp>
        <p:nvSpPr>
          <p:cNvPr id="83" name="Oval 82"/>
          <p:cNvSpPr/>
          <p:nvPr/>
        </p:nvSpPr>
        <p:spPr>
          <a:xfrm flipH="1">
            <a:off x="6852084" y="5465548"/>
            <a:ext cx="585316" cy="585316"/>
          </a:xfrm>
          <a:prstGeom prst="ellipse">
            <a:avLst/>
          </a:prstGeom>
          <a:gradFill>
            <a:gsLst>
              <a:gs pos="99000">
                <a:schemeClr val="accent6"/>
              </a:gs>
              <a:gs pos="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b="1" dirty="0">
              <a:latin typeface="Raleway SemiBold" panose="020B0503030101060003" pitchFamily="34" charset="77"/>
            </a:endParaRPr>
          </a:p>
        </p:txBody>
      </p:sp>
      <p:sp>
        <p:nvSpPr>
          <p:cNvPr id="112" name="Freeform 111"/>
          <p:cNvSpPr>
            <a:spLocks noChangeAspect="1" noEditPoints="1"/>
          </p:cNvSpPr>
          <p:nvPr/>
        </p:nvSpPr>
        <p:spPr bwMode="auto">
          <a:xfrm rot="2700000">
            <a:off x="7064206" y="5609923"/>
            <a:ext cx="161072" cy="296565"/>
          </a:xfrm>
          <a:custGeom>
            <a:avLst/>
            <a:gdLst>
              <a:gd name="T0" fmla="*/ 482 w 579"/>
              <a:gd name="T1" fmla="*/ 367 h 1073"/>
              <a:gd name="T2" fmla="*/ 482 w 579"/>
              <a:gd name="T3" fmla="*/ 148 h 1073"/>
              <a:gd name="T4" fmla="*/ 525 w 579"/>
              <a:gd name="T5" fmla="*/ 79 h 1073"/>
              <a:gd name="T6" fmla="*/ 447 w 579"/>
              <a:gd name="T7" fmla="*/ 0 h 1073"/>
              <a:gd name="T8" fmla="*/ 132 w 579"/>
              <a:gd name="T9" fmla="*/ 0 h 1073"/>
              <a:gd name="T10" fmla="*/ 54 w 579"/>
              <a:gd name="T11" fmla="*/ 79 h 1073"/>
              <a:gd name="T12" fmla="*/ 96 w 579"/>
              <a:gd name="T13" fmla="*/ 148 h 1073"/>
              <a:gd name="T14" fmla="*/ 96 w 579"/>
              <a:gd name="T15" fmla="*/ 367 h 1073"/>
              <a:gd name="T16" fmla="*/ 0 w 579"/>
              <a:gd name="T17" fmla="*/ 583 h 1073"/>
              <a:gd name="T18" fmla="*/ 0 w 579"/>
              <a:gd name="T19" fmla="*/ 612 h 1073"/>
              <a:gd name="T20" fmla="*/ 224 w 579"/>
              <a:gd name="T21" fmla="*/ 612 h 1073"/>
              <a:gd name="T22" fmla="*/ 224 w 579"/>
              <a:gd name="T23" fmla="*/ 923 h 1073"/>
              <a:gd name="T24" fmla="*/ 289 w 579"/>
              <a:gd name="T25" fmla="*/ 1073 h 1073"/>
              <a:gd name="T26" fmla="*/ 355 w 579"/>
              <a:gd name="T27" fmla="*/ 923 h 1073"/>
              <a:gd name="T28" fmla="*/ 355 w 579"/>
              <a:gd name="T29" fmla="*/ 612 h 1073"/>
              <a:gd name="T30" fmla="*/ 579 w 579"/>
              <a:gd name="T31" fmla="*/ 612 h 1073"/>
              <a:gd name="T32" fmla="*/ 579 w 579"/>
              <a:gd name="T33" fmla="*/ 583 h 1073"/>
              <a:gd name="T34" fmla="*/ 482 w 579"/>
              <a:gd name="T35" fmla="*/ 367 h 1073"/>
              <a:gd name="T36" fmla="*/ 132 w 579"/>
              <a:gd name="T37" fmla="*/ 58 h 1073"/>
              <a:gd name="T38" fmla="*/ 447 w 579"/>
              <a:gd name="T39" fmla="*/ 58 h 1073"/>
              <a:gd name="T40" fmla="*/ 467 w 579"/>
              <a:gd name="T41" fmla="*/ 79 h 1073"/>
              <a:gd name="T42" fmla="*/ 449 w 579"/>
              <a:gd name="T43" fmla="*/ 99 h 1073"/>
              <a:gd name="T44" fmla="*/ 436 w 579"/>
              <a:gd name="T45" fmla="*/ 101 h 1073"/>
              <a:gd name="T46" fmla="*/ 143 w 579"/>
              <a:gd name="T47" fmla="*/ 101 h 1073"/>
              <a:gd name="T48" fmla="*/ 129 w 579"/>
              <a:gd name="T49" fmla="*/ 99 h 1073"/>
              <a:gd name="T50" fmla="*/ 111 w 579"/>
              <a:gd name="T51" fmla="*/ 79 h 1073"/>
              <a:gd name="T52" fmla="*/ 132 w 579"/>
              <a:gd name="T53" fmla="*/ 58 h 1073"/>
              <a:gd name="T54" fmla="*/ 424 w 579"/>
              <a:gd name="T55" fmla="*/ 370 h 1073"/>
              <a:gd name="T56" fmla="*/ 154 w 579"/>
              <a:gd name="T57" fmla="*/ 370 h 1073"/>
              <a:gd name="T58" fmla="*/ 154 w 579"/>
              <a:gd name="T59" fmla="*/ 130 h 1073"/>
              <a:gd name="T60" fmla="*/ 424 w 579"/>
              <a:gd name="T61" fmla="*/ 130 h 1073"/>
              <a:gd name="T62" fmla="*/ 424 w 579"/>
              <a:gd name="T63" fmla="*/ 370 h 1073"/>
              <a:gd name="T64" fmla="*/ 297 w 579"/>
              <a:gd name="T65" fmla="*/ 911 h 1073"/>
              <a:gd name="T66" fmla="*/ 289 w 579"/>
              <a:gd name="T67" fmla="*/ 928 h 1073"/>
              <a:gd name="T68" fmla="*/ 282 w 579"/>
              <a:gd name="T69" fmla="*/ 911 h 1073"/>
              <a:gd name="T70" fmla="*/ 282 w 579"/>
              <a:gd name="T71" fmla="*/ 612 h 1073"/>
              <a:gd name="T72" fmla="*/ 297 w 579"/>
              <a:gd name="T73" fmla="*/ 612 h 1073"/>
              <a:gd name="T74" fmla="*/ 297 w 579"/>
              <a:gd name="T75" fmla="*/ 911 h 1073"/>
              <a:gd name="T76" fmla="*/ 355 w 579"/>
              <a:gd name="T77" fmla="*/ 554 h 1073"/>
              <a:gd name="T78" fmla="*/ 224 w 579"/>
              <a:gd name="T79" fmla="*/ 554 h 1073"/>
              <a:gd name="T80" fmla="*/ 59 w 579"/>
              <a:gd name="T81" fmla="*/ 554 h 1073"/>
              <a:gd name="T82" fmla="*/ 144 w 579"/>
              <a:gd name="T83" fmla="*/ 403 h 1073"/>
              <a:gd name="T84" fmla="*/ 149 w 579"/>
              <a:gd name="T85" fmla="*/ 399 h 1073"/>
              <a:gd name="T86" fmla="*/ 430 w 579"/>
              <a:gd name="T87" fmla="*/ 399 h 1073"/>
              <a:gd name="T88" fmla="*/ 435 w 579"/>
              <a:gd name="T89" fmla="*/ 403 h 1073"/>
              <a:gd name="T90" fmla="*/ 519 w 579"/>
              <a:gd name="T91" fmla="*/ 554 h 1073"/>
              <a:gd name="T92" fmla="*/ 355 w 579"/>
              <a:gd name="T93" fmla="*/ 554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</a:bodyPr>
          <a:lstStyle/>
          <a:p>
            <a:endParaRPr lang="id-ID" sz="840" dirty="0">
              <a:solidFill>
                <a:schemeClr val="tx2"/>
              </a:solidFill>
              <a:latin typeface="Lato Light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AF5CAB5-6BC0-6444-806C-FFE5C1CCB0EA}"/>
              </a:ext>
            </a:extLst>
          </p:cNvPr>
          <p:cNvSpPr txBox="1"/>
          <p:nvPr/>
        </p:nvSpPr>
        <p:spPr>
          <a:xfrm>
            <a:off x="7658265" y="5369124"/>
            <a:ext cx="205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/>
                </a:solidFill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67FC744-A5AC-6D4E-847D-09D6BF308E7C}"/>
              </a:ext>
            </a:extLst>
          </p:cNvPr>
          <p:cNvSpPr/>
          <p:nvPr/>
        </p:nvSpPr>
        <p:spPr>
          <a:xfrm>
            <a:off x="7658265" y="5639455"/>
            <a:ext cx="23451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200" dirty="0">
              <a:latin typeface="Raleway Medium" panose="020B0503030101060003" pitchFamily="34" charset="7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636AAA8-AF58-2343-95CB-4BED2C5D8581}"/>
              </a:ext>
            </a:extLst>
          </p:cNvPr>
          <p:cNvSpPr txBox="1"/>
          <p:nvPr/>
        </p:nvSpPr>
        <p:spPr>
          <a:xfrm>
            <a:off x="3328825" y="1369618"/>
            <a:ext cx="553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  <a:latin typeface="+mj-lt"/>
              </a:rPr>
              <a:t>text of the printing and typesetting industry. Lorem Ipsum has been the industry’s Lorem Ipsum has been the industry's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29C045-EEA1-5349-90A9-3E503871ECFE}"/>
              </a:ext>
            </a:extLst>
          </p:cNvPr>
          <p:cNvSpPr txBox="1"/>
          <p:nvPr/>
        </p:nvSpPr>
        <p:spPr>
          <a:xfrm flipH="1">
            <a:off x="5227910" y="972955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0106C1A-A6EE-094E-9DCA-14654E969F50}"/>
              </a:ext>
            </a:extLst>
          </p:cNvPr>
          <p:cNvSpPr/>
          <p:nvPr/>
        </p:nvSpPr>
        <p:spPr>
          <a:xfrm>
            <a:off x="4383737" y="506934"/>
            <a:ext cx="3424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99000">
                      <a:schemeClr val="accent3">
                        <a:alpha val="69000"/>
                      </a:schemeClr>
                    </a:gs>
                  </a:gsLst>
                  <a:lin ang="0" scaled="1"/>
                </a:gradFill>
              </a:rPr>
              <a:t>OUR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INFOGRAPHIC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D32DC56C-9371-6748-9B81-D79261677AF3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A0F22E3-F030-8945-A3B6-D11DDA50E875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84D1E2-AE03-7E45-8ABF-50479DF70BB5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97" name="Slide Number Placeholder 24">
            <a:extLst>
              <a:ext uri="{FF2B5EF4-FFF2-40B4-BE49-F238E27FC236}">
                <a16:creationId xmlns:a16="http://schemas.microsoft.com/office/drawing/2014/main" id="{6A57DAB9-D62D-D744-A2C5-4CCF5B2D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E72A311-A11B-A645-9639-DB01ED9B18A7}"/>
              </a:ext>
            </a:extLst>
          </p:cNvPr>
          <p:cNvGrpSpPr>
            <a:grpSpLocks noChangeAspect="1"/>
          </p:cNvGrpSpPr>
          <p:nvPr/>
        </p:nvGrpSpPr>
        <p:grpSpPr>
          <a:xfrm>
            <a:off x="5977930" y="1268811"/>
            <a:ext cx="236140" cy="62506"/>
            <a:chOff x="3469621" y="1357388"/>
            <a:chExt cx="506185" cy="133990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A1C7B3AA-159C-A54E-9DDE-E1AC4EE8BE93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40F12E49-66F1-6C40-9AB9-E583F704981F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DB1014-4681-EA4F-8855-DE2796C7A535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81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/>
          <p:cNvSpPr/>
          <p:nvPr/>
        </p:nvSpPr>
        <p:spPr>
          <a:xfrm rot="2532280">
            <a:off x="2737311" y="2123176"/>
            <a:ext cx="4090264" cy="4090264"/>
          </a:xfrm>
          <a:prstGeom prst="triangle">
            <a:avLst>
              <a:gd name="adj" fmla="val 100000"/>
            </a:avLst>
          </a:prstGeom>
          <a:gradFill>
            <a:gsLst>
              <a:gs pos="99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  <a:effectLst/>
          <a:scene3d>
            <a:camera prst="isometricTopUp">
              <a:rot lat="19800000" lon="19200000" rev="6300000"/>
            </a:camera>
            <a:lightRig rig="balanced" dir="t"/>
          </a:scene3d>
          <a:sp3d extrusionH="2222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Raleway SemiBold" panose="020B0503030101060003" pitchFamily="34" charset="77"/>
            </a:endParaRPr>
          </a:p>
        </p:txBody>
      </p:sp>
      <p:sp>
        <p:nvSpPr>
          <p:cNvPr id="5" name="Triangle 4"/>
          <p:cNvSpPr/>
          <p:nvPr/>
        </p:nvSpPr>
        <p:spPr>
          <a:xfrm rot="2532280">
            <a:off x="3635375" y="2634348"/>
            <a:ext cx="2921027" cy="2921027"/>
          </a:xfrm>
          <a:prstGeom prst="triangle">
            <a:avLst>
              <a:gd name="adj" fmla="val 100000"/>
            </a:avLst>
          </a:prstGeom>
          <a:gradFill>
            <a:gsLst>
              <a:gs pos="99000">
                <a:schemeClr val="accent3"/>
              </a:gs>
              <a:gs pos="0">
                <a:schemeClr val="accent2"/>
              </a:gs>
            </a:gsLst>
            <a:lin ang="0" scaled="0"/>
          </a:gradFill>
          <a:ln>
            <a:noFill/>
          </a:ln>
          <a:effectLst>
            <a:outerShdw blurRad="114300" dist="38100" dir="11640000" algn="tr" rotWithShape="0">
              <a:prstClr val="black">
                <a:alpha val="56000"/>
              </a:prstClr>
            </a:outerShdw>
          </a:effectLst>
          <a:scene3d>
            <a:camera prst="isometricTopUp">
              <a:rot lat="19800000" lon="19200000" rev="6300000"/>
            </a:camera>
            <a:lightRig rig="balanced" dir="t"/>
          </a:scene3d>
          <a:sp3d extrusionH="2222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Raleway SemiBold" panose="020B0503030101060003" pitchFamily="34" charset="77"/>
            </a:endParaRPr>
          </a:p>
        </p:txBody>
      </p:sp>
      <p:sp>
        <p:nvSpPr>
          <p:cNvPr id="6" name="Triangle 5"/>
          <p:cNvSpPr/>
          <p:nvPr/>
        </p:nvSpPr>
        <p:spPr>
          <a:xfrm rot="2532280">
            <a:off x="4419191" y="2986749"/>
            <a:ext cx="1868048" cy="1868048"/>
          </a:xfrm>
          <a:prstGeom prst="triangle">
            <a:avLst>
              <a:gd name="adj" fmla="val 100000"/>
            </a:avLst>
          </a:prstGeom>
          <a:gradFill>
            <a:gsLst>
              <a:gs pos="99000">
                <a:schemeClr val="accent5"/>
              </a:gs>
              <a:gs pos="0">
                <a:schemeClr val="accent4"/>
              </a:gs>
            </a:gsLst>
            <a:lin ang="0" scaled="0"/>
          </a:gradFill>
          <a:ln>
            <a:noFill/>
          </a:ln>
          <a:effectLst>
            <a:outerShdw blurRad="114300" dist="38100" dir="11640000" algn="tr" rotWithShape="0">
              <a:prstClr val="black">
                <a:alpha val="56000"/>
              </a:prstClr>
            </a:outerShdw>
          </a:effectLst>
          <a:scene3d>
            <a:camera prst="isometricTopUp">
              <a:rot lat="19800000" lon="19200000" rev="6300000"/>
            </a:camera>
            <a:lightRig rig="balanced" dir="t"/>
          </a:scene3d>
          <a:sp3d extrusionH="2222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Raleway SemiBold" panose="020B0503030101060003" pitchFamily="34" charset="77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20808751" flipH="1">
            <a:off x="5453056" y="2556534"/>
            <a:ext cx="3101623" cy="1551858"/>
          </a:xfrm>
          <a:prstGeom prst="line">
            <a:avLst/>
          </a:prstGeom>
          <a:ln w="25400">
            <a:solidFill>
              <a:schemeClr val="tx2"/>
            </a:solidFill>
            <a:prstDash val="sysDot"/>
            <a:headEnd type="oval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6288075" y="3532951"/>
            <a:ext cx="2117891" cy="1100136"/>
          </a:xfrm>
          <a:prstGeom prst="line">
            <a:avLst/>
          </a:prstGeom>
          <a:ln w="25400">
            <a:solidFill>
              <a:schemeClr val="tx2"/>
            </a:solidFill>
            <a:prstDash val="sysDot"/>
            <a:headEnd type="oval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/>
          <p:cNvSpPr/>
          <p:nvPr/>
        </p:nvSpPr>
        <p:spPr>
          <a:xfrm rot="2532280">
            <a:off x="4952224" y="3265890"/>
            <a:ext cx="1125369" cy="1125369"/>
          </a:xfrm>
          <a:prstGeom prst="triangle">
            <a:avLst>
              <a:gd name="adj" fmla="val 100000"/>
            </a:avLst>
          </a:prstGeom>
          <a:gradFill>
            <a:gsLst>
              <a:gs pos="99000">
                <a:schemeClr val="accent6"/>
              </a:gs>
              <a:gs pos="0">
                <a:schemeClr val="accent5"/>
              </a:gs>
            </a:gsLst>
            <a:lin ang="0" scaled="0"/>
          </a:gradFill>
          <a:ln>
            <a:noFill/>
          </a:ln>
          <a:effectLst>
            <a:outerShdw blurRad="114300" dist="38100" dir="11640000" algn="tr" rotWithShape="0">
              <a:prstClr val="black">
                <a:alpha val="56000"/>
              </a:prstClr>
            </a:outerShdw>
          </a:effectLst>
          <a:scene3d>
            <a:camera prst="isometricTopUp">
              <a:rot lat="19800000" lon="19200000" rev="6300000"/>
            </a:camera>
            <a:lightRig rig="balanced" dir="t"/>
          </a:scene3d>
          <a:sp3d extrusionH="2222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Raleway SemiBold" panose="020B0503030101060003" pitchFamily="34" charset="77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256242" y="3839608"/>
            <a:ext cx="1610689" cy="1400501"/>
          </a:xfrm>
          <a:prstGeom prst="line">
            <a:avLst/>
          </a:prstGeom>
          <a:ln w="25400">
            <a:solidFill>
              <a:schemeClr val="tx2"/>
            </a:solidFill>
            <a:prstDash val="sysDot"/>
            <a:headEnd type="oval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4036943" y="2191697"/>
            <a:ext cx="2117891" cy="1100136"/>
          </a:xfrm>
          <a:prstGeom prst="line">
            <a:avLst/>
          </a:prstGeom>
          <a:ln w="25400">
            <a:solidFill>
              <a:schemeClr val="tx2"/>
            </a:solidFill>
            <a:prstDash val="sysDot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 rot="1826170">
            <a:off x="5345270" y="2593708"/>
            <a:ext cx="1756837" cy="572153"/>
          </a:xfrm>
          <a:prstGeom prst="rect">
            <a:avLst/>
          </a:prstGeom>
        </p:spPr>
        <p:txBody>
          <a:bodyPr anchor="ctr"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038">
              <a:buClr>
                <a:srgbClr val="0070C0"/>
              </a:buClr>
              <a:defRPr/>
            </a:pPr>
            <a:r>
              <a:rPr lang="en-IN" sz="1400" b="1" dirty="0">
                <a:latin typeface="Raleway SemiBold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INSERT</a:t>
            </a:r>
            <a:r>
              <a:rPr lang="en-IN" sz="1400" dirty="0"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600" dirty="0"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 rot="15726592">
            <a:off x="3532237" y="3207494"/>
            <a:ext cx="1756837" cy="572153"/>
          </a:xfrm>
          <a:prstGeom prst="rect">
            <a:avLst/>
          </a:prstGeom>
        </p:spPr>
        <p:txBody>
          <a:bodyPr anchor="ctr"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038">
              <a:buClr>
                <a:srgbClr val="0070C0"/>
              </a:buClr>
              <a:defRPr/>
            </a:pPr>
            <a:r>
              <a:rPr lang="en-IN" sz="1400" b="1" dirty="0">
                <a:latin typeface="Raleway SemiBold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INSERT</a:t>
            </a:r>
            <a:r>
              <a:rPr lang="en-IN" sz="1400" dirty="0"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600" dirty="0"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 rot="15693012">
            <a:off x="3877266" y="5324194"/>
            <a:ext cx="1756837" cy="572153"/>
          </a:xfrm>
          <a:prstGeom prst="rect">
            <a:avLst/>
          </a:prstGeom>
        </p:spPr>
        <p:txBody>
          <a:bodyPr anchor="ctr"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038">
              <a:buClr>
                <a:srgbClr val="0070C0"/>
              </a:buClr>
              <a:defRPr/>
            </a:pPr>
            <a:r>
              <a:rPr lang="en-IN" sz="1400" b="1" dirty="0">
                <a:latin typeface="Raleway SemiBold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INSERT</a:t>
            </a:r>
            <a:r>
              <a:rPr lang="en-IN" sz="1400" dirty="0"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600" dirty="0"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 rot="19151252">
            <a:off x="5849824" y="4969615"/>
            <a:ext cx="1756837" cy="572153"/>
          </a:xfrm>
          <a:prstGeom prst="rect">
            <a:avLst/>
          </a:prstGeom>
        </p:spPr>
        <p:txBody>
          <a:bodyPr anchor="ctr"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038">
              <a:buClr>
                <a:srgbClr val="0070C0"/>
              </a:buClr>
              <a:defRPr/>
            </a:pPr>
            <a:r>
              <a:rPr lang="en-IN" sz="1400" b="1" dirty="0">
                <a:latin typeface="Raleway SemiBold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INSERT</a:t>
            </a:r>
            <a:r>
              <a:rPr lang="en-IN" sz="1400" dirty="0"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600" dirty="0">
                <a:latin typeface="Raleway Medium" panose="020B05030301010600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06BEE3-2600-AF48-8F9B-3FEB0381F60D}"/>
              </a:ext>
            </a:extLst>
          </p:cNvPr>
          <p:cNvSpPr txBox="1"/>
          <p:nvPr/>
        </p:nvSpPr>
        <p:spPr>
          <a:xfrm>
            <a:off x="1778382" y="1999941"/>
            <a:ext cx="205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1"/>
                </a:solidFill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A56098-A173-5C44-8590-72347D51FCBD}"/>
              </a:ext>
            </a:extLst>
          </p:cNvPr>
          <p:cNvSpPr/>
          <p:nvPr/>
        </p:nvSpPr>
        <p:spPr>
          <a:xfrm>
            <a:off x="1487488" y="2270272"/>
            <a:ext cx="23451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200" dirty="0">
              <a:latin typeface="Raleway Medium" panose="020B0503030101060003" pitchFamily="34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C8564A-CCBB-014E-A98C-943E9932C64B}"/>
              </a:ext>
            </a:extLst>
          </p:cNvPr>
          <p:cNvSpPr txBox="1"/>
          <p:nvPr/>
        </p:nvSpPr>
        <p:spPr>
          <a:xfrm>
            <a:off x="8561197" y="1999941"/>
            <a:ext cx="205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DC7A3A7-FEDC-0C44-B1B2-8109DC5CAAEF}"/>
              </a:ext>
            </a:extLst>
          </p:cNvPr>
          <p:cNvSpPr/>
          <p:nvPr/>
        </p:nvSpPr>
        <p:spPr>
          <a:xfrm>
            <a:off x="8561197" y="2270272"/>
            <a:ext cx="23451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200" dirty="0">
              <a:latin typeface="Raleway Medium" panose="020B05030301010600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DB1FED-C99B-D14B-B15F-4C8165B362D3}"/>
              </a:ext>
            </a:extLst>
          </p:cNvPr>
          <p:cNvSpPr txBox="1"/>
          <p:nvPr/>
        </p:nvSpPr>
        <p:spPr>
          <a:xfrm>
            <a:off x="2093538" y="5050117"/>
            <a:ext cx="205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6C1B62-D879-8444-94AA-1BE0BB33E198}"/>
              </a:ext>
            </a:extLst>
          </p:cNvPr>
          <p:cNvSpPr/>
          <p:nvPr/>
        </p:nvSpPr>
        <p:spPr>
          <a:xfrm>
            <a:off x="1802644" y="5320448"/>
            <a:ext cx="23451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200" dirty="0">
              <a:latin typeface="Raleway Medium" panose="020B0503030101060003" pitchFamily="34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6DBB07-A27C-8349-8C4D-244B1BB3AC21}"/>
              </a:ext>
            </a:extLst>
          </p:cNvPr>
          <p:cNvSpPr txBox="1"/>
          <p:nvPr/>
        </p:nvSpPr>
        <p:spPr>
          <a:xfrm>
            <a:off x="8568197" y="4431616"/>
            <a:ext cx="205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Raleway SemiBold" panose="020B0503030101060003" pitchFamily="34" charset="77"/>
              </a:rPr>
              <a:t>Insert Text Here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590B37-17DB-9C4F-B848-3B155F2A32A7}"/>
              </a:ext>
            </a:extLst>
          </p:cNvPr>
          <p:cNvSpPr/>
          <p:nvPr/>
        </p:nvSpPr>
        <p:spPr>
          <a:xfrm>
            <a:off x="8568197" y="4701947"/>
            <a:ext cx="23451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Raleway Medium" panose="020B0503030101060003" pitchFamily="34" charset="77"/>
              </a:rPr>
              <a:t>text of the printing and typesetting industry. Lorem Ipsum has been the industry's</a:t>
            </a:r>
            <a:endParaRPr lang="en-GB" sz="1200" dirty="0">
              <a:latin typeface="Raleway Medium" panose="020B0503030101060003" pitchFamily="34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D9050-A9BF-8F42-BCC7-DA3B678D3F26}"/>
              </a:ext>
            </a:extLst>
          </p:cNvPr>
          <p:cNvSpPr txBox="1"/>
          <p:nvPr/>
        </p:nvSpPr>
        <p:spPr>
          <a:xfrm>
            <a:off x="3328825" y="1369618"/>
            <a:ext cx="553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  <a:latin typeface="+mj-lt"/>
              </a:rPr>
              <a:t>text of the printing and typesetting industry. Lorem Ipsum has been the industry’s Lorem Ipsum has been the industry's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E7F498-658E-A249-964E-719FC3361903}"/>
              </a:ext>
            </a:extLst>
          </p:cNvPr>
          <p:cNvSpPr txBox="1"/>
          <p:nvPr/>
        </p:nvSpPr>
        <p:spPr>
          <a:xfrm flipH="1">
            <a:off x="5227910" y="972955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8E110B-3879-DD48-BC66-43BFB8D31F4F}"/>
              </a:ext>
            </a:extLst>
          </p:cNvPr>
          <p:cNvSpPr/>
          <p:nvPr/>
        </p:nvSpPr>
        <p:spPr>
          <a:xfrm>
            <a:off x="4383737" y="506934"/>
            <a:ext cx="3424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99000">
                      <a:schemeClr val="accent3">
                        <a:alpha val="69000"/>
                      </a:schemeClr>
                    </a:gs>
                  </a:gsLst>
                  <a:lin ang="0" scaled="1"/>
                </a:gradFill>
              </a:rPr>
              <a:t>OUR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INFOGRAPHIC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08303B-EB07-DD42-A4F0-F38823EAF9B5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B656334-1DC9-C142-8C3E-3643983C4CA3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894D64-0D62-D44C-A22C-F24CC3F97725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45" name="Slide Number Placeholder 24">
            <a:extLst>
              <a:ext uri="{FF2B5EF4-FFF2-40B4-BE49-F238E27FC236}">
                <a16:creationId xmlns:a16="http://schemas.microsoft.com/office/drawing/2014/main" id="{47AB953A-EF63-394E-872E-6088C8C2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B2D747D-49B2-9240-A4BC-7481DADCD0BE}"/>
              </a:ext>
            </a:extLst>
          </p:cNvPr>
          <p:cNvGrpSpPr>
            <a:grpSpLocks noChangeAspect="1"/>
          </p:cNvGrpSpPr>
          <p:nvPr/>
        </p:nvGrpSpPr>
        <p:grpSpPr>
          <a:xfrm>
            <a:off x="5977930" y="1268811"/>
            <a:ext cx="236140" cy="62506"/>
            <a:chOff x="3469621" y="1357388"/>
            <a:chExt cx="506185" cy="133990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2C27882-86C6-0840-9745-90AD9CA03F28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47883523-C2D7-0F4A-9EE7-497FB9C29EE5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0172041B-6EA8-A248-8E84-D43D1E916B82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0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0D0B79F9-6DE6-2948-B18C-840CD0B336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4C01A4-08EE-DC4E-BB8E-062CAC091967}"/>
              </a:ext>
            </a:extLst>
          </p:cNvPr>
          <p:cNvSpPr/>
          <p:nvPr/>
        </p:nvSpPr>
        <p:spPr>
          <a:xfrm>
            <a:off x="301690" y="339401"/>
            <a:ext cx="5492620" cy="617919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>
                  <a:alpha val="7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84F6B-A55D-ED4D-810B-CCEFB89433E9}"/>
              </a:ext>
            </a:extLst>
          </p:cNvPr>
          <p:cNvSpPr txBox="1"/>
          <p:nvPr/>
        </p:nvSpPr>
        <p:spPr>
          <a:xfrm flipH="1">
            <a:off x="8162675" y="801068"/>
            <a:ext cx="169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050E7D-AA75-E843-9579-11C820E5D27B}"/>
              </a:ext>
            </a:extLst>
          </p:cNvPr>
          <p:cNvSpPr/>
          <p:nvPr/>
        </p:nvSpPr>
        <p:spPr>
          <a:xfrm>
            <a:off x="7174960" y="1895997"/>
            <a:ext cx="634482" cy="6344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3B596F-28A4-CD4F-AFB1-B19689435B95}"/>
              </a:ext>
            </a:extLst>
          </p:cNvPr>
          <p:cNvSpPr txBox="1"/>
          <p:nvPr/>
        </p:nvSpPr>
        <p:spPr>
          <a:xfrm flipH="1">
            <a:off x="8024040" y="1924248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About Us &amp; Our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B0C301-A58E-8A49-940C-4739B2E6B194}"/>
              </a:ext>
            </a:extLst>
          </p:cNvPr>
          <p:cNvSpPr txBox="1"/>
          <p:nvPr/>
        </p:nvSpPr>
        <p:spPr>
          <a:xfrm flipH="1">
            <a:off x="8024040" y="2221464"/>
            <a:ext cx="169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4357DD-D82B-8B49-8422-93D91DF067E0}"/>
              </a:ext>
            </a:extLst>
          </p:cNvPr>
          <p:cNvSpPr/>
          <p:nvPr/>
        </p:nvSpPr>
        <p:spPr>
          <a:xfrm>
            <a:off x="7174960" y="2794518"/>
            <a:ext cx="634482" cy="6344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9FA9ED-C0AE-544B-9759-A4C7755D2F71}"/>
              </a:ext>
            </a:extLst>
          </p:cNvPr>
          <p:cNvSpPr txBox="1"/>
          <p:nvPr/>
        </p:nvSpPr>
        <p:spPr>
          <a:xfrm flipH="1">
            <a:off x="8007219" y="2825865"/>
            <a:ext cx="232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Our Services &amp; Projects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BA6F55-11B9-6242-9841-8FA3D9B63FBE}"/>
              </a:ext>
            </a:extLst>
          </p:cNvPr>
          <p:cNvSpPr txBox="1"/>
          <p:nvPr/>
        </p:nvSpPr>
        <p:spPr>
          <a:xfrm flipH="1">
            <a:off x="8007219" y="3120655"/>
            <a:ext cx="169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E1AC0C-413A-074B-9B60-86CE4E37F77D}"/>
              </a:ext>
            </a:extLst>
          </p:cNvPr>
          <p:cNvSpPr/>
          <p:nvPr/>
        </p:nvSpPr>
        <p:spPr>
          <a:xfrm>
            <a:off x="7174960" y="3694922"/>
            <a:ext cx="634482" cy="634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7A20FA-EC83-3D4E-ADBE-2490934555A5}"/>
              </a:ext>
            </a:extLst>
          </p:cNvPr>
          <p:cNvSpPr txBox="1"/>
          <p:nvPr/>
        </p:nvSpPr>
        <p:spPr>
          <a:xfrm flipH="1">
            <a:off x="8024040" y="3726212"/>
            <a:ext cx="185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Our Happy Clients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4C97E6-1D51-FE45-97DC-374A55F64EBB}"/>
              </a:ext>
            </a:extLst>
          </p:cNvPr>
          <p:cNvSpPr txBox="1"/>
          <p:nvPr/>
        </p:nvSpPr>
        <p:spPr>
          <a:xfrm flipH="1">
            <a:off x="8024040" y="4021116"/>
            <a:ext cx="169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BB0E24-B3FE-734D-8CAB-B51A9DE8482F}"/>
              </a:ext>
            </a:extLst>
          </p:cNvPr>
          <p:cNvSpPr/>
          <p:nvPr/>
        </p:nvSpPr>
        <p:spPr>
          <a:xfrm>
            <a:off x="7174960" y="4595326"/>
            <a:ext cx="634482" cy="6344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D735D3-A78B-6F48-9937-61E34DD590A9}"/>
              </a:ext>
            </a:extLst>
          </p:cNvPr>
          <p:cNvSpPr txBox="1"/>
          <p:nvPr/>
        </p:nvSpPr>
        <p:spPr>
          <a:xfrm flipH="1">
            <a:off x="8024040" y="4624163"/>
            <a:ext cx="21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Marketing Plan Slides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E836F4-5F0D-5641-8908-9C4764CC64DC}"/>
              </a:ext>
            </a:extLst>
          </p:cNvPr>
          <p:cNvSpPr txBox="1"/>
          <p:nvPr/>
        </p:nvSpPr>
        <p:spPr>
          <a:xfrm flipH="1">
            <a:off x="8024040" y="4923972"/>
            <a:ext cx="169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69383A-21F1-5E40-8F39-4B762820A4D3}"/>
              </a:ext>
            </a:extLst>
          </p:cNvPr>
          <p:cNvSpPr/>
          <p:nvPr/>
        </p:nvSpPr>
        <p:spPr>
          <a:xfrm>
            <a:off x="7174960" y="5495730"/>
            <a:ext cx="634482" cy="6344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86BEB3-DB20-F847-BD0D-144BFBC207CA}"/>
              </a:ext>
            </a:extLst>
          </p:cNvPr>
          <p:cNvSpPr txBox="1"/>
          <p:nvPr/>
        </p:nvSpPr>
        <p:spPr>
          <a:xfrm flipH="1">
            <a:off x="8024040" y="5538368"/>
            <a:ext cx="119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Contact Us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82EFB7-4B11-0F45-8954-D7C18A136599}"/>
              </a:ext>
            </a:extLst>
          </p:cNvPr>
          <p:cNvSpPr txBox="1"/>
          <p:nvPr/>
        </p:nvSpPr>
        <p:spPr>
          <a:xfrm flipH="1">
            <a:off x="8024040" y="5810576"/>
            <a:ext cx="169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A52C02-EFFB-1F4D-8128-45230160CAA1}"/>
              </a:ext>
            </a:extLst>
          </p:cNvPr>
          <p:cNvSpPr txBox="1"/>
          <p:nvPr/>
        </p:nvSpPr>
        <p:spPr>
          <a:xfrm>
            <a:off x="1830359" y="1905506"/>
            <a:ext cx="243528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Good</a:t>
            </a:r>
          </a:p>
          <a:p>
            <a:pPr algn="ctr"/>
            <a:r>
              <a:rPr lang="en-US" sz="4800" b="1" dirty="0">
                <a:solidFill>
                  <a:srgbClr val="FFFFFF"/>
                </a:solidFill>
              </a:rPr>
              <a:t>Design is</a:t>
            </a:r>
          </a:p>
          <a:p>
            <a:pPr algn="ctr"/>
            <a:r>
              <a:rPr lang="en-US" sz="4800" b="1" dirty="0">
                <a:solidFill>
                  <a:srgbClr val="FFFFFF"/>
                </a:solidFill>
              </a:rPr>
              <a:t>Good</a:t>
            </a:r>
          </a:p>
          <a:p>
            <a:pPr algn="ctr"/>
            <a:r>
              <a:rPr lang="en-US" sz="4800" b="1" dirty="0">
                <a:solidFill>
                  <a:srgbClr val="FFFFFF"/>
                </a:solidFill>
              </a:rPr>
              <a:t>Business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B13931-0BB4-A24E-B4ED-C9A8A603A080}"/>
              </a:ext>
            </a:extLst>
          </p:cNvPr>
          <p:cNvSpPr txBox="1"/>
          <p:nvPr/>
        </p:nvSpPr>
        <p:spPr>
          <a:xfrm flipH="1">
            <a:off x="2198280" y="4968672"/>
            <a:ext cx="169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21558-D7BE-D947-8E31-18D748B0C8D8}"/>
              </a:ext>
            </a:extLst>
          </p:cNvPr>
          <p:cNvSpPr/>
          <p:nvPr/>
        </p:nvSpPr>
        <p:spPr>
          <a:xfrm>
            <a:off x="7054776" y="298500"/>
            <a:ext cx="3915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rPr>
              <a:t>EXECUTIVE</a:t>
            </a:r>
            <a:r>
              <a:rPr lang="en-US" sz="3200" dirty="0"/>
              <a:t> </a:t>
            </a:r>
            <a:r>
              <a:rPr lang="en-US" sz="3200" dirty="0">
                <a:latin typeface="+mj-lt"/>
              </a:rPr>
              <a:t>SUMMARY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B4E6CB7-8EA1-F34D-B356-C27D04B76545}"/>
              </a:ext>
            </a:extLst>
          </p:cNvPr>
          <p:cNvGrpSpPr>
            <a:grpSpLocks noChangeAspect="1"/>
          </p:cNvGrpSpPr>
          <p:nvPr/>
        </p:nvGrpSpPr>
        <p:grpSpPr>
          <a:xfrm>
            <a:off x="8894325" y="1134569"/>
            <a:ext cx="236140" cy="62506"/>
            <a:chOff x="3469621" y="1357388"/>
            <a:chExt cx="506185" cy="133990"/>
          </a:xfrm>
        </p:grpSpPr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id="{2113FE91-3340-854A-B18F-AE0B4C01C61C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6AEC2565-7DC7-094D-B16A-6DAF662B518B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A140ABD9-4EF0-2546-B7C1-D86D5ED20295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EB5380A-B348-CA4F-A94E-D5215209D0CB}"/>
              </a:ext>
            </a:extLst>
          </p:cNvPr>
          <p:cNvGrpSpPr/>
          <p:nvPr/>
        </p:nvGrpSpPr>
        <p:grpSpPr>
          <a:xfrm>
            <a:off x="7288892" y="2946648"/>
            <a:ext cx="406618" cy="330222"/>
            <a:chOff x="798513" y="436563"/>
            <a:chExt cx="523875" cy="425450"/>
          </a:xfrm>
          <a:solidFill>
            <a:srgbClr val="FFFFFF"/>
          </a:solidFill>
        </p:grpSpPr>
        <p:sp>
          <p:nvSpPr>
            <p:cNvPr id="194" name="Oval 230">
              <a:extLst>
                <a:ext uri="{FF2B5EF4-FFF2-40B4-BE49-F238E27FC236}">
                  <a16:creationId xmlns:a16="http://schemas.microsoft.com/office/drawing/2014/main" id="{60D4E116-94BC-6C49-AE5E-51F80FE4D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50" y="534988"/>
              <a:ext cx="98425" cy="984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31">
              <a:extLst>
                <a:ext uri="{FF2B5EF4-FFF2-40B4-BE49-F238E27FC236}">
                  <a16:creationId xmlns:a16="http://schemas.microsoft.com/office/drawing/2014/main" id="{780782B7-16D5-4D43-BC49-E9CA99111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" y="644526"/>
              <a:ext cx="65088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0"/>
                </a:cxn>
                <a:cxn ang="0">
                  <a:pos x="41" y="15"/>
                </a:cxn>
                <a:cxn ang="0">
                  <a:pos x="21" y="64"/>
                </a:cxn>
                <a:cxn ang="0">
                  <a:pos x="0" y="15"/>
                </a:cxn>
                <a:cxn ang="0">
                  <a:pos x="0" y="0"/>
                </a:cxn>
              </a:cxnLst>
              <a:rect l="0" t="0" r="r" b="b"/>
              <a:pathLst>
                <a:path w="41" h="64">
                  <a:moveTo>
                    <a:pt x="0" y="0"/>
                  </a:moveTo>
                  <a:lnTo>
                    <a:pt x="41" y="0"/>
                  </a:lnTo>
                  <a:lnTo>
                    <a:pt x="41" y="15"/>
                  </a:lnTo>
                  <a:lnTo>
                    <a:pt x="21" y="64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32">
              <a:extLst>
                <a:ext uri="{FF2B5EF4-FFF2-40B4-BE49-F238E27FC236}">
                  <a16:creationId xmlns:a16="http://schemas.microsoft.com/office/drawing/2014/main" id="{3141045E-E025-BF4B-BC53-230C6A91B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649288"/>
              <a:ext cx="271463" cy="122238"/>
            </a:xfrm>
            <a:custGeom>
              <a:avLst/>
              <a:gdLst/>
              <a:ahLst/>
              <a:cxnLst>
                <a:cxn ang="0">
                  <a:pos x="55" y="39"/>
                </a:cxn>
                <a:cxn ang="0">
                  <a:pos x="51" y="39"/>
                </a:cxn>
                <a:cxn ang="0">
                  <a:pos x="31" y="13"/>
                </a:cxn>
                <a:cxn ang="0">
                  <a:pos x="36" y="7"/>
                </a:cxn>
                <a:cxn ang="0">
                  <a:pos x="29" y="7"/>
                </a:cxn>
                <a:cxn ang="0">
                  <a:pos x="30" y="0"/>
                </a:cxn>
                <a:cxn ang="0">
                  <a:pos x="9" y="47"/>
                </a:cxn>
                <a:cxn ang="0">
                  <a:pos x="51" y="47"/>
                </a:cxn>
                <a:cxn ang="0">
                  <a:pos x="32" y="43"/>
                </a:cxn>
                <a:cxn ang="0">
                  <a:pos x="19" y="35"/>
                </a:cxn>
                <a:cxn ang="0">
                  <a:pos x="24" y="22"/>
                </a:cxn>
                <a:cxn ang="0">
                  <a:pos x="28" y="40"/>
                </a:cxn>
                <a:cxn ang="0">
                  <a:pos x="53" y="46"/>
                </a:cxn>
                <a:cxn ang="0">
                  <a:pos x="79" y="36"/>
                </a:cxn>
                <a:cxn ang="0">
                  <a:pos x="82" y="23"/>
                </a:cxn>
                <a:cxn ang="0">
                  <a:pos x="87" y="35"/>
                </a:cxn>
                <a:cxn ang="0">
                  <a:pos x="62" y="44"/>
                </a:cxn>
                <a:cxn ang="0">
                  <a:pos x="55" y="47"/>
                </a:cxn>
                <a:cxn ang="0">
                  <a:pos x="97" y="47"/>
                </a:cxn>
                <a:cxn ang="0">
                  <a:pos x="75" y="0"/>
                </a:cxn>
                <a:cxn ang="0">
                  <a:pos x="76" y="7"/>
                </a:cxn>
                <a:cxn ang="0">
                  <a:pos x="70" y="7"/>
                </a:cxn>
                <a:cxn ang="0">
                  <a:pos x="74" y="13"/>
                </a:cxn>
                <a:cxn ang="0">
                  <a:pos x="55" y="39"/>
                </a:cxn>
              </a:cxnLst>
              <a:rect l="0" t="0" r="r" b="b"/>
              <a:pathLst>
                <a:path w="105" h="47">
                  <a:moveTo>
                    <a:pt x="55" y="39"/>
                  </a:moveTo>
                  <a:cubicBezTo>
                    <a:pt x="53" y="41"/>
                    <a:pt x="52" y="40"/>
                    <a:pt x="51" y="3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8" y="14"/>
                    <a:pt x="0" y="29"/>
                    <a:pt x="9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48" y="44"/>
                    <a:pt x="39" y="43"/>
                    <a:pt x="32" y="43"/>
                  </a:cubicBezTo>
                  <a:cubicBezTo>
                    <a:pt x="25" y="43"/>
                    <a:pt x="20" y="40"/>
                    <a:pt x="19" y="35"/>
                  </a:cubicBezTo>
                  <a:cubicBezTo>
                    <a:pt x="18" y="31"/>
                    <a:pt x="24" y="22"/>
                    <a:pt x="24" y="22"/>
                  </a:cubicBezTo>
                  <a:cubicBezTo>
                    <a:pt x="24" y="26"/>
                    <a:pt x="25" y="38"/>
                    <a:pt x="28" y="40"/>
                  </a:cubicBezTo>
                  <a:cubicBezTo>
                    <a:pt x="34" y="43"/>
                    <a:pt x="50" y="39"/>
                    <a:pt x="53" y="46"/>
                  </a:cubicBezTo>
                  <a:cubicBezTo>
                    <a:pt x="56" y="39"/>
                    <a:pt x="78" y="45"/>
                    <a:pt x="79" y="36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9" y="30"/>
                    <a:pt x="87" y="35"/>
                  </a:cubicBezTo>
                  <a:cubicBezTo>
                    <a:pt x="85" y="45"/>
                    <a:pt x="68" y="44"/>
                    <a:pt x="62" y="44"/>
                  </a:cubicBezTo>
                  <a:cubicBezTo>
                    <a:pt x="58" y="44"/>
                    <a:pt x="56" y="45"/>
                    <a:pt x="55" y="47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105" y="29"/>
                    <a:pt x="97" y="14"/>
                    <a:pt x="75" y="0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4" y="13"/>
                    <a:pt x="74" y="13"/>
                    <a:pt x="74" y="13"/>
                  </a:cubicBezTo>
                  <a:lnTo>
                    <a:pt x="55" y="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33">
              <a:extLst>
                <a:ext uri="{FF2B5EF4-FFF2-40B4-BE49-F238E27FC236}">
                  <a16:creationId xmlns:a16="http://schemas.microsoft.com/office/drawing/2014/main" id="{109B6DBB-B940-9E4F-9371-2F9AF86E3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788" y="534988"/>
              <a:ext cx="36513" cy="65088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5" y="20"/>
                </a:cxn>
                <a:cxn ang="0">
                  <a:pos x="15" y="20"/>
                </a:cxn>
                <a:cxn ang="0">
                  <a:pos x="15" y="0"/>
                </a:cxn>
                <a:cxn ang="0">
                  <a:pos x="23" y="0"/>
                </a:cxn>
                <a:cxn ang="0">
                  <a:pos x="23" y="41"/>
                </a:cxn>
                <a:cxn ang="0">
                  <a:pos x="16" y="41"/>
                </a:cxn>
                <a:cxn ang="0">
                  <a:pos x="10" y="23"/>
                </a:cxn>
                <a:cxn ang="0">
                  <a:pos x="10" y="23"/>
                </a:cxn>
                <a:cxn ang="0">
                  <a:pos x="10" y="41"/>
                </a:cxn>
                <a:cxn ang="0">
                  <a:pos x="0" y="41"/>
                </a:cxn>
              </a:cxnLst>
              <a:rect l="0" t="0" r="r" b="b"/>
              <a:pathLst>
                <a:path w="23" h="41">
                  <a:moveTo>
                    <a:pt x="0" y="4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41"/>
                  </a:lnTo>
                  <a:lnTo>
                    <a:pt x="16" y="41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41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34">
              <a:extLst>
                <a:ext uri="{FF2B5EF4-FFF2-40B4-BE49-F238E27FC236}">
                  <a16:creationId xmlns:a16="http://schemas.microsoft.com/office/drawing/2014/main" id="{B202274C-6C18-E141-8A2F-ADC722A14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238" y="534988"/>
              <a:ext cx="28575" cy="65088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0"/>
                </a:cxn>
                <a:cxn ang="0">
                  <a:pos x="18" y="0"/>
                </a:cxn>
                <a:cxn ang="0">
                  <a:pos x="18" y="8"/>
                </a:cxn>
                <a:cxn ang="0">
                  <a:pos x="8" y="8"/>
                </a:cxn>
                <a:cxn ang="0">
                  <a:pos x="8" y="15"/>
                </a:cxn>
                <a:cxn ang="0">
                  <a:pos x="18" y="15"/>
                </a:cxn>
                <a:cxn ang="0">
                  <a:pos x="18" y="21"/>
                </a:cxn>
                <a:cxn ang="0">
                  <a:pos x="8" y="21"/>
                </a:cxn>
                <a:cxn ang="0">
                  <a:pos x="8" y="33"/>
                </a:cxn>
                <a:cxn ang="0">
                  <a:pos x="18" y="33"/>
                </a:cxn>
                <a:cxn ang="0">
                  <a:pos x="18" y="41"/>
                </a:cxn>
                <a:cxn ang="0">
                  <a:pos x="0" y="41"/>
                </a:cxn>
              </a:cxnLst>
              <a:rect l="0" t="0" r="r" b="b"/>
              <a:pathLst>
                <a:path w="18" h="41">
                  <a:moveTo>
                    <a:pt x="0" y="41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8" y="8"/>
                  </a:lnTo>
                  <a:lnTo>
                    <a:pt x="8" y="15"/>
                  </a:lnTo>
                  <a:lnTo>
                    <a:pt x="18" y="15"/>
                  </a:lnTo>
                  <a:lnTo>
                    <a:pt x="18" y="21"/>
                  </a:lnTo>
                  <a:lnTo>
                    <a:pt x="8" y="21"/>
                  </a:lnTo>
                  <a:lnTo>
                    <a:pt x="8" y="33"/>
                  </a:lnTo>
                  <a:lnTo>
                    <a:pt x="18" y="33"/>
                  </a:lnTo>
                  <a:lnTo>
                    <a:pt x="18" y="41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35">
              <a:extLst>
                <a:ext uri="{FF2B5EF4-FFF2-40B4-BE49-F238E27FC236}">
                  <a16:creationId xmlns:a16="http://schemas.microsoft.com/office/drawing/2014/main" id="{FF614288-7062-6742-B2C4-C909EF6C7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534988"/>
              <a:ext cx="53975" cy="65088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2" y="21"/>
                </a:cxn>
                <a:cxn ang="0">
                  <a:pos x="12" y="21"/>
                </a:cxn>
                <a:cxn ang="0">
                  <a:pos x="15" y="0"/>
                </a:cxn>
                <a:cxn ang="0">
                  <a:pos x="21" y="0"/>
                </a:cxn>
                <a:cxn ang="0">
                  <a:pos x="23" y="21"/>
                </a:cxn>
                <a:cxn ang="0">
                  <a:pos x="23" y="21"/>
                </a:cxn>
                <a:cxn ang="0">
                  <a:pos x="26" y="0"/>
                </a:cxn>
                <a:cxn ang="0">
                  <a:pos x="34" y="0"/>
                </a:cxn>
                <a:cxn ang="0">
                  <a:pos x="29" y="41"/>
                </a:cxn>
                <a:cxn ang="0">
                  <a:pos x="20" y="41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15" y="41"/>
                </a:cxn>
                <a:cxn ang="0">
                  <a:pos x="5" y="41"/>
                </a:cxn>
              </a:cxnLst>
              <a:rect l="0" t="0" r="r" b="b"/>
              <a:pathLst>
                <a:path w="34" h="41">
                  <a:moveTo>
                    <a:pt x="5" y="4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29" y="41"/>
                  </a:lnTo>
                  <a:lnTo>
                    <a:pt x="20" y="41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41"/>
                  </a:lnTo>
                  <a:lnTo>
                    <a:pt x="5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36">
              <a:extLst>
                <a:ext uri="{FF2B5EF4-FFF2-40B4-BE49-F238E27FC236}">
                  <a16:creationId xmlns:a16="http://schemas.microsoft.com/office/drawing/2014/main" id="{1038B484-85A7-D94F-8A03-8B87F6D50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900" y="534988"/>
              <a:ext cx="33338" cy="65088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7"/>
                </a:cxn>
                <a:cxn ang="0">
                  <a:pos x="6" y="4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9"/>
                </a:cxn>
                <a:cxn ang="0">
                  <a:pos x="11" y="12"/>
                </a:cxn>
                <a:cxn ang="0">
                  <a:pos x="13" y="17"/>
                </a:cxn>
                <a:cxn ang="0">
                  <a:pos x="12" y="22"/>
                </a:cxn>
                <a:cxn ang="0">
                  <a:pos x="6" y="25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0" y="15"/>
                </a:cxn>
                <a:cxn ang="0">
                  <a:pos x="5" y="15"/>
                </a:cxn>
                <a:cxn ang="0">
                  <a:pos x="5" y="18"/>
                </a:cxn>
                <a:cxn ang="0">
                  <a:pos x="5" y="20"/>
                </a:cxn>
                <a:cxn ang="0">
                  <a:pos x="6" y="20"/>
                </a:cxn>
                <a:cxn ang="0">
                  <a:pos x="7" y="20"/>
                </a:cxn>
                <a:cxn ang="0">
                  <a:pos x="8" y="19"/>
                </a:cxn>
                <a:cxn ang="0">
                  <a:pos x="7" y="17"/>
                </a:cxn>
                <a:cxn ang="0">
                  <a:pos x="6" y="15"/>
                </a:cxn>
                <a:cxn ang="0">
                  <a:pos x="4" y="13"/>
                </a:cxn>
                <a:cxn ang="0">
                  <a:pos x="1" y="10"/>
                </a:cxn>
                <a:cxn ang="0">
                  <a:pos x="0" y="5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2" y="1"/>
                </a:cxn>
                <a:cxn ang="0">
                  <a:pos x="13" y="7"/>
                </a:cxn>
                <a:cxn ang="0">
                  <a:pos x="13" y="8"/>
                </a:cxn>
                <a:cxn ang="0">
                  <a:pos x="8" y="8"/>
                </a:cxn>
              </a:cxnLst>
              <a:rect l="0" t="0" r="r" b="b"/>
              <a:pathLst>
                <a:path w="13" h="25"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6" y="8"/>
                    <a:pt x="7" y="9"/>
                  </a:cubicBezTo>
                  <a:cubicBezTo>
                    <a:pt x="10" y="11"/>
                    <a:pt x="11" y="12"/>
                    <a:pt x="11" y="12"/>
                  </a:cubicBezTo>
                  <a:cubicBezTo>
                    <a:pt x="12" y="14"/>
                    <a:pt x="13" y="15"/>
                    <a:pt x="13" y="17"/>
                  </a:cubicBezTo>
                  <a:cubicBezTo>
                    <a:pt x="13" y="20"/>
                    <a:pt x="13" y="21"/>
                    <a:pt x="12" y="22"/>
                  </a:cubicBezTo>
                  <a:cubicBezTo>
                    <a:pt x="11" y="24"/>
                    <a:pt x="9" y="25"/>
                    <a:pt x="6" y="25"/>
                  </a:cubicBezTo>
                  <a:cubicBezTo>
                    <a:pt x="3" y="25"/>
                    <a:pt x="2" y="24"/>
                    <a:pt x="0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19"/>
                    <a:pt x="8" y="19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7" y="16"/>
                    <a:pt x="7" y="16"/>
                    <a:pt x="6" y="15"/>
                  </a:cubicBezTo>
                  <a:cubicBezTo>
                    <a:pt x="5" y="14"/>
                    <a:pt x="5" y="14"/>
                    <a:pt x="4" y="13"/>
                  </a:cubicBezTo>
                  <a:cubicBezTo>
                    <a:pt x="2" y="12"/>
                    <a:pt x="1" y="10"/>
                    <a:pt x="1" y="10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2" y="2"/>
                    <a:pt x="13" y="4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237">
              <a:extLst>
                <a:ext uri="{FF2B5EF4-FFF2-40B4-BE49-F238E27FC236}">
                  <a16:creationId xmlns:a16="http://schemas.microsoft.com/office/drawing/2014/main" id="{D50445CE-9E03-9E4B-BF04-26AEEF08F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850" y="608013"/>
              <a:ext cx="1873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38">
              <a:extLst>
                <a:ext uri="{FF2B5EF4-FFF2-40B4-BE49-F238E27FC236}">
                  <a16:creationId xmlns:a16="http://schemas.microsoft.com/office/drawing/2014/main" id="{0B6F06BE-8506-9D44-ACC3-A43A5D1B08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36563"/>
              <a:ext cx="523875" cy="425450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0" y="0"/>
                </a:cxn>
                <a:cxn ang="0">
                  <a:pos x="0" y="151"/>
                </a:cxn>
                <a:cxn ang="0">
                  <a:pos x="101" y="164"/>
                </a:cxn>
                <a:cxn ang="0">
                  <a:pos x="202" y="151"/>
                </a:cxn>
                <a:cxn ang="0">
                  <a:pos x="202" y="0"/>
                </a:cxn>
                <a:cxn ang="0">
                  <a:pos x="101" y="0"/>
                </a:cxn>
                <a:cxn ang="0">
                  <a:pos x="101" y="156"/>
                </a:cxn>
                <a:cxn ang="0">
                  <a:pos x="96" y="150"/>
                </a:cxn>
                <a:cxn ang="0">
                  <a:pos x="101" y="145"/>
                </a:cxn>
                <a:cxn ang="0">
                  <a:pos x="107" y="150"/>
                </a:cxn>
                <a:cxn ang="0">
                  <a:pos x="101" y="156"/>
                </a:cxn>
                <a:cxn ang="0">
                  <a:pos x="191" y="135"/>
                </a:cxn>
                <a:cxn ang="0">
                  <a:pos x="101" y="135"/>
                </a:cxn>
                <a:cxn ang="0">
                  <a:pos x="11" y="135"/>
                </a:cxn>
                <a:cxn ang="0">
                  <a:pos x="11" y="11"/>
                </a:cxn>
                <a:cxn ang="0">
                  <a:pos x="101" y="11"/>
                </a:cxn>
                <a:cxn ang="0">
                  <a:pos x="191" y="11"/>
                </a:cxn>
                <a:cxn ang="0">
                  <a:pos x="191" y="135"/>
                </a:cxn>
              </a:cxnLst>
              <a:rect l="0" t="0" r="r" b="b"/>
              <a:pathLst>
                <a:path w="202" h="164">
                  <a:moveTo>
                    <a:pt x="10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4" y="160"/>
                    <a:pt x="68" y="164"/>
                    <a:pt x="101" y="164"/>
                  </a:cubicBezTo>
                  <a:cubicBezTo>
                    <a:pt x="135" y="164"/>
                    <a:pt x="168" y="159"/>
                    <a:pt x="202" y="151"/>
                  </a:cubicBezTo>
                  <a:cubicBezTo>
                    <a:pt x="202" y="0"/>
                    <a:pt x="202" y="0"/>
                    <a:pt x="202" y="0"/>
                  </a:cubicBezTo>
                  <a:lnTo>
                    <a:pt x="101" y="0"/>
                  </a:lnTo>
                  <a:close/>
                  <a:moveTo>
                    <a:pt x="101" y="156"/>
                  </a:moveTo>
                  <a:cubicBezTo>
                    <a:pt x="98" y="156"/>
                    <a:pt x="96" y="153"/>
                    <a:pt x="96" y="150"/>
                  </a:cubicBezTo>
                  <a:cubicBezTo>
                    <a:pt x="96" y="147"/>
                    <a:pt x="98" y="145"/>
                    <a:pt x="101" y="145"/>
                  </a:cubicBezTo>
                  <a:cubicBezTo>
                    <a:pt x="104" y="145"/>
                    <a:pt x="107" y="147"/>
                    <a:pt x="107" y="150"/>
                  </a:cubicBezTo>
                  <a:cubicBezTo>
                    <a:pt x="107" y="153"/>
                    <a:pt x="104" y="156"/>
                    <a:pt x="101" y="156"/>
                  </a:cubicBezTo>
                  <a:close/>
                  <a:moveTo>
                    <a:pt x="191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91" y="11"/>
                    <a:pt x="191" y="11"/>
                    <a:pt x="191" y="11"/>
                  </a:cubicBezTo>
                  <a:lnTo>
                    <a:pt x="191" y="1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6BDA95A-EECF-754C-8213-66C718CEE2E5}"/>
              </a:ext>
            </a:extLst>
          </p:cNvPr>
          <p:cNvGrpSpPr/>
          <p:nvPr/>
        </p:nvGrpSpPr>
        <p:grpSpPr>
          <a:xfrm>
            <a:off x="7275954" y="1997607"/>
            <a:ext cx="432494" cy="431262"/>
            <a:chOff x="1573213" y="346076"/>
            <a:chExt cx="557213" cy="555625"/>
          </a:xfrm>
          <a:solidFill>
            <a:srgbClr val="FFFFFF"/>
          </a:solidFill>
        </p:grpSpPr>
        <p:sp>
          <p:nvSpPr>
            <p:cNvPr id="204" name="Freeform 239">
              <a:extLst>
                <a:ext uri="{FF2B5EF4-FFF2-40B4-BE49-F238E27FC236}">
                  <a16:creationId xmlns:a16="http://schemas.microsoft.com/office/drawing/2014/main" id="{59131BC2-7286-644C-8C48-A9CE12C27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700" y="592138"/>
              <a:ext cx="76200" cy="80963"/>
            </a:xfrm>
            <a:custGeom>
              <a:avLst/>
              <a:gdLst/>
              <a:ahLst/>
              <a:cxnLst>
                <a:cxn ang="0">
                  <a:pos x="26" y="31"/>
                </a:cxn>
                <a:cxn ang="0">
                  <a:pos x="29" y="29"/>
                </a:cxn>
                <a:cxn ang="0">
                  <a:pos x="23" y="4"/>
                </a:cxn>
                <a:cxn ang="0">
                  <a:pos x="19" y="3"/>
                </a:cxn>
                <a:cxn ang="0">
                  <a:pos x="13" y="0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26" y="31"/>
                </a:cxn>
              </a:cxnLst>
              <a:rect l="0" t="0" r="r" b="b"/>
              <a:pathLst>
                <a:path w="29" h="31">
                  <a:moveTo>
                    <a:pt x="26" y="31"/>
                  </a:moveTo>
                  <a:cubicBezTo>
                    <a:pt x="27" y="30"/>
                    <a:pt x="28" y="29"/>
                    <a:pt x="29" y="29"/>
                  </a:cubicBezTo>
                  <a:cubicBezTo>
                    <a:pt x="27" y="20"/>
                    <a:pt x="24" y="12"/>
                    <a:pt x="23" y="4"/>
                  </a:cubicBezTo>
                  <a:cubicBezTo>
                    <a:pt x="22" y="4"/>
                    <a:pt x="20" y="3"/>
                    <a:pt x="19" y="3"/>
                  </a:cubicBezTo>
                  <a:cubicBezTo>
                    <a:pt x="17" y="3"/>
                    <a:pt x="14" y="1"/>
                    <a:pt x="13" y="0"/>
                  </a:cubicBezTo>
                  <a:cubicBezTo>
                    <a:pt x="8" y="5"/>
                    <a:pt x="4" y="10"/>
                    <a:pt x="0" y="16"/>
                  </a:cubicBezTo>
                  <a:cubicBezTo>
                    <a:pt x="1" y="18"/>
                    <a:pt x="2" y="20"/>
                    <a:pt x="2" y="22"/>
                  </a:cubicBezTo>
                  <a:cubicBezTo>
                    <a:pt x="9" y="26"/>
                    <a:pt x="18" y="29"/>
                    <a:pt x="26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40">
              <a:extLst>
                <a:ext uri="{FF2B5EF4-FFF2-40B4-BE49-F238E27FC236}">
                  <a16:creationId xmlns:a16="http://schemas.microsoft.com/office/drawing/2014/main" id="{49043865-04CD-724A-BEAA-CAEE2B5BA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125" y="690563"/>
              <a:ext cx="142875" cy="127000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2" y="7"/>
                </a:cxn>
                <a:cxn ang="0">
                  <a:pos x="27" y="49"/>
                </a:cxn>
                <a:cxn ang="0">
                  <a:pos x="36" y="47"/>
                </a:cxn>
                <a:cxn ang="0">
                  <a:pos x="39" y="48"/>
                </a:cxn>
                <a:cxn ang="0">
                  <a:pos x="55" y="12"/>
                </a:cxn>
                <a:cxn ang="0">
                  <a:pos x="46" y="1"/>
                </a:cxn>
                <a:cxn ang="0">
                  <a:pos x="24" y="2"/>
                </a:cxn>
              </a:cxnLst>
              <a:rect l="0" t="0" r="r" b="b"/>
              <a:pathLst>
                <a:path w="55" h="49">
                  <a:moveTo>
                    <a:pt x="24" y="2"/>
                  </a:moveTo>
                  <a:cubicBezTo>
                    <a:pt x="16" y="2"/>
                    <a:pt x="8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1" y="5"/>
                    <a:pt x="2" y="7"/>
                  </a:cubicBezTo>
                  <a:cubicBezTo>
                    <a:pt x="9" y="23"/>
                    <a:pt x="17" y="37"/>
                    <a:pt x="27" y="49"/>
                  </a:cubicBezTo>
                  <a:cubicBezTo>
                    <a:pt x="29" y="47"/>
                    <a:pt x="33" y="46"/>
                    <a:pt x="36" y="47"/>
                  </a:cubicBezTo>
                  <a:cubicBezTo>
                    <a:pt x="37" y="47"/>
                    <a:pt x="38" y="47"/>
                    <a:pt x="39" y="48"/>
                  </a:cubicBezTo>
                  <a:cubicBezTo>
                    <a:pt x="46" y="37"/>
                    <a:pt x="51" y="25"/>
                    <a:pt x="55" y="12"/>
                  </a:cubicBezTo>
                  <a:cubicBezTo>
                    <a:pt x="51" y="10"/>
                    <a:pt x="47" y="5"/>
                    <a:pt x="46" y="1"/>
                  </a:cubicBezTo>
                  <a:cubicBezTo>
                    <a:pt x="39" y="2"/>
                    <a:pt x="31" y="2"/>
                    <a:pt x="2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41">
              <a:extLst>
                <a:ext uri="{FF2B5EF4-FFF2-40B4-BE49-F238E27FC236}">
                  <a16:creationId xmlns:a16="http://schemas.microsoft.com/office/drawing/2014/main" id="{17F1209A-3BFF-C74E-B4EC-782D27BD4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60376"/>
              <a:ext cx="196850" cy="225425"/>
            </a:xfrm>
            <a:custGeom>
              <a:avLst/>
              <a:gdLst/>
              <a:ahLst/>
              <a:cxnLst>
                <a:cxn ang="0">
                  <a:pos x="76" y="41"/>
                </a:cxn>
                <a:cxn ang="0">
                  <a:pos x="74" y="6"/>
                </a:cxn>
                <a:cxn ang="0">
                  <a:pos x="70" y="6"/>
                </a:cxn>
                <a:cxn ang="0">
                  <a:pos x="63" y="0"/>
                </a:cxn>
                <a:cxn ang="0">
                  <a:pos x="11" y="28"/>
                </a:cxn>
                <a:cxn ang="0">
                  <a:pos x="9" y="29"/>
                </a:cxn>
                <a:cxn ang="0">
                  <a:pos x="11" y="42"/>
                </a:cxn>
                <a:cxn ang="0">
                  <a:pos x="0" y="54"/>
                </a:cxn>
                <a:cxn ang="0">
                  <a:pos x="7" y="79"/>
                </a:cxn>
                <a:cxn ang="0">
                  <a:pos x="7" y="79"/>
                </a:cxn>
                <a:cxn ang="0">
                  <a:pos x="12" y="85"/>
                </a:cxn>
                <a:cxn ang="0">
                  <a:pos x="35" y="86"/>
                </a:cxn>
                <a:cxn ang="0">
                  <a:pos x="57" y="85"/>
                </a:cxn>
                <a:cxn ang="0">
                  <a:pos x="57" y="81"/>
                </a:cxn>
                <a:cxn ang="0">
                  <a:pos x="74" y="68"/>
                </a:cxn>
                <a:cxn ang="0">
                  <a:pos x="76" y="41"/>
                </a:cxn>
              </a:cxnLst>
              <a:rect l="0" t="0" r="r" b="b"/>
              <a:pathLst>
                <a:path w="76" h="87">
                  <a:moveTo>
                    <a:pt x="76" y="41"/>
                  </a:moveTo>
                  <a:cubicBezTo>
                    <a:pt x="76" y="29"/>
                    <a:pt x="75" y="17"/>
                    <a:pt x="74" y="6"/>
                  </a:cubicBezTo>
                  <a:cubicBezTo>
                    <a:pt x="73" y="6"/>
                    <a:pt x="72" y="6"/>
                    <a:pt x="70" y="6"/>
                  </a:cubicBezTo>
                  <a:cubicBezTo>
                    <a:pt x="67" y="5"/>
                    <a:pt x="65" y="3"/>
                    <a:pt x="63" y="0"/>
                  </a:cubicBezTo>
                  <a:cubicBezTo>
                    <a:pt x="45" y="7"/>
                    <a:pt x="27" y="16"/>
                    <a:pt x="11" y="28"/>
                  </a:cubicBezTo>
                  <a:cubicBezTo>
                    <a:pt x="10" y="28"/>
                    <a:pt x="9" y="29"/>
                    <a:pt x="9" y="29"/>
                  </a:cubicBezTo>
                  <a:cubicBezTo>
                    <a:pt x="11" y="33"/>
                    <a:pt x="12" y="38"/>
                    <a:pt x="11" y="42"/>
                  </a:cubicBezTo>
                  <a:cubicBezTo>
                    <a:pt x="10" y="48"/>
                    <a:pt x="5" y="53"/>
                    <a:pt x="0" y="54"/>
                  </a:cubicBezTo>
                  <a:cubicBezTo>
                    <a:pt x="2" y="63"/>
                    <a:pt x="4" y="71"/>
                    <a:pt x="7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10" y="80"/>
                    <a:pt x="12" y="82"/>
                    <a:pt x="12" y="85"/>
                  </a:cubicBezTo>
                  <a:cubicBezTo>
                    <a:pt x="20" y="86"/>
                    <a:pt x="27" y="86"/>
                    <a:pt x="35" y="86"/>
                  </a:cubicBezTo>
                  <a:cubicBezTo>
                    <a:pt x="42" y="87"/>
                    <a:pt x="49" y="86"/>
                    <a:pt x="57" y="85"/>
                  </a:cubicBezTo>
                  <a:cubicBezTo>
                    <a:pt x="57" y="84"/>
                    <a:pt x="57" y="83"/>
                    <a:pt x="57" y="81"/>
                  </a:cubicBezTo>
                  <a:cubicBezTo>
                    <a:pt x="59" y="74"/>
                    <a:pt x="66" y="68"/>
                    <a:pt x="74" y="68"/>
                  </a:cubicBezTo>
                  <a:cubicBezTo>
                    <a:pt x="75" y="59"/>
                    <a:pt x="76" y="50"/>
                    <a:pt x="7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42">
              <a:extLst>
                <a:ext uri="{FF2B5EF4-FFF2-40B4-BE49-F238E27FC236}">
                  <a16:creationId xmlns:a16="http://schemas.microsoft.com/office/drawing/2014/main" id="{497A4861-3E8B-284C-9394-4AFACBCA1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213" y="590551"/>
              <a:ext cx="65088" cy="155575"/>
            </a:xfrm>
            <a:custGeom>
              <a:avLst/>
              <a:gdLst/>
              <a:ahLst/>
              <a:cxnLst>
                <a:cxn ang="0">
                  <a:pos x="24" y="20"/>
                </a:cxn>
                <a:cxn ang="0">
                  <a:pos x="3" y="0"/>
                </a:cxn>
                <a:cxn ang="0">
                  <a:pos x="13" y="60"/>
                </a:cxn>
                <a:cxn ang="0">
                  <a:pos x="25" y="25"/>
                </a:cxn>
                <a:cxn ang="0">
                  <a:pos x="24" y="20"/>
                </a:cxn>
              </a:cxnLst>
              <a:rect l="0" t="0" r="r" b="b"/>
              <a:pathLst>
                <a:path w="25" h="60">
                  <a:moveTo>
                    <a:pt x="24" y="20"/>
                  </a:moveTo>
                  <a:cubicBezTo>
                    <a:pt x="16" y="15"/>
                    <a:pt x="8" y="8"/>
                    <a:pt x="3" y="0"/>
                  </a:cubicBezTo>
                  <a:cubicBezTo>
                    <a:pt x="0" y="21"/>
                    <a:pt x="4" y="42"/>
                    <a:pt x="13" y="60"/>
                  </a:cubicBezTo>
                  <a:cubicBezTo>
                    <a:pt x="15" y="48"/>
                    <a:pt x="19" y="36"/>
                    <a:pt x="25" y="25"/>
                  </a:cubicBezTo>
                  <a:cubicBezTo>
                    <a:pt x="24" y="24"/>
                    <a:pt x="24" y="22"/>
                    <a:pt x="24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43">
              <a:extLst>
                <a:ext uri="{FF2B5EF4-FFF2-40B4-BE49-F238E27FC236}">
                  <a16:creationId xmlns:a16="http://schemas.microsoft.com/office/drawing/2014/main" id="{6CABB56D-69BB-3748-B2D1-EF5AF3F27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488" y="657226"/>
              <a:ext cx="207963" cy="228600"/>
            </a:xfrm>
            <a:custGeom>
              <a:avLst/>
              <a:gdLst/>
              <a:ahLst/>
              <a:cxnLst>
                <a:cxn ang="0">
                  <a:pos x="79" y="68"/>
                </a:cxn>
                <a:cxn ang="0">
                  <a:pos x="80" y="65"/>
                </a:cxn>
                <a:cxn ang="0">
                  <a:pos x="55" y="21"/>
                </a:cxn>
                <a:cxn ang="0">
                  <a:pos x="53" y="17"/>
                </a:cxn>
                <a:cxn ang="0">
                  <a:pos x="50" y="17"/>
                </a:cxn>
                <a:cxn ang="0">
                  <a:pos x="44" y="10"/>
                </a:cxn>
                <a:cxn ang="0">
                  <a:pos x="18" y="0"/>
                </a:cxn>
                <a:cxn ang="0">
                  <a:pos x="13" y="2"/>
                </a:cxn>
                <a:cxn ang="0">
                  <a:pos x="0" y="41"/>
                </a:cxn>
                <a:cxn ang="0">
                  <a:pos x="58" y="88"/>
                </a:cxn>
                <a:cxn ang="0">
                  <a:pos x="80" y="77"/>
                </a:cxn>
                <a:cxn ang="0">
                  <a:pos x="79" y="68"/>
                </a:cxn>
              </a:cxnLst>
              <a:rect l="0" t="0" r="r" b="b"/>
              <a:pathLst>
                <a:path w="80" h="88">
                  <a:moveTo>
                    <a:pt x="79" y="68"/>
                  </a:moveTo>
                  <a:cubicBezTo>
                    <a:pt x="79" y="67"/>
                    <a:pt x="80" y="66"/>
                    <a:pt x="80" y="65"/>
                  </a:cubicBezTo>
                  <a:cubicBezTo>
                    <a:pt x="70" y="53"/>
                    <a:pt x="62" y="38"/>
                    <a:pt x="55" y="21"/>
                  </a:cubicBezTo>
                  <a:cubicBezTo>
                    <a:pt x="54" y="20"/>
                    <a:pt x="54" y="18"/>
                    <a:pt x="53" y="17"/>
                  </a:cubicBezTo>
                  <a:cubicBezTo>
                    <a:pt x="52" y="17"/>
                    <a:pt x="51" y="17"/>
                    <a:pt x="50" y="17"/>
                  </a:cubicBezTo>
                  <a:cubicBezTo>
                    <a:pt x="47" y="16"/>
                    <a:pt x="44" y="13"/>
                    <a:pt x="44" y="10"/>
                  </a:cubicBezTo>
                  <a:cubicBezTo>
                    <a:pt x="35" y="8"/>
                    <a:pt x="26" y="5"/>
                    <a:pt x="18" y="0"/>
                  </a:cubicBezTo>
                  <a:cubicBezTo>
                    <a:pt x="17" y="2"/>
                    <a:pt x="15" y="2"/>
                    <a:pt x="13" y="2"/>
                  </a:cubicBezTo>
                  <a:cubicBezTo>
                    <a:pt x="7" y="14"/>
                    <a:pt x="2" y="27"/>
                    <a:pt x="0" y="41"/>
                  </a:cubicBezTo>
                  <a:cubicBezTo>
                    <a:pt x="13" y="62"/>
                    <a:pt x="33" y="79"/>
                    <a:pt x="58" y="88"/>
                  </a:cubicBezTo>
                  <a:cubicBezTo>
                    <a:pt x="66" y="86"/>
                    <a:pt x="74" y="83"/>
                    <a:pt x="80" y="77"/>
                  </a:cubicBezTo>
                  <a:cubicBezTo>
                    <a:pt x="79" y="75"/>
                    <a:pt x="78" y="72"/>
                    <a:pt x="79" y="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44">
              <a:extLst>
                <a:ext uri="{FF2B5EF4-FFF2-40B4-BE49-F238E27FC236}">
                  <a16:creationId xmlns:a16="http://schemas.microsoft.com/office/drawing/2014/main" id="{358D741D-EB3F-644B-A152-859F1208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938" y="866776"/>
              <a:ext cx="127000" cy="34925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2" y="2"/>
                </a:cxn>
                <a:cxn ang="0">
                  <a:pos x="17" y="0"/>
                </a:cxn>
                <a:cxn ang="0">
                  <a:pos x="0" y="9"/>
                </a:cxn>
                <a:cxn ang="0">
                  <a:pos x="2" y="10"/>
                </a:cxn>
                <a:cxn ang="0">
                  <a:pos x="49" y="10"/>
                </a:cxn>
                <a:cxn ang="0">
                  <a:pos x="41" y="6"/>
                </a:cxn>
                <a:cxn ang="0">
                  <a:pos x="31" y="0"/>
                </a:cxn>
              </a:cxnLst>
              <a:rect l="0" t="0" r="r" b="b"/>
              <a:pathLst>
                <a:path w="49" h="13">
                  <a:moveTo>
                    <a:pt x="31" y="0"/>
                  </a:moveTo>
                  <a:cubicBezTo>
                    <a:pt x="29" y="2"/>
                    <a:pt x="25" y="3"/>
                    <a:pt x="22" y="2"/>
                  </a:cubicBezTo>
                  <a:cubicBezTo>
                    <a:pt x="20" y="1"/>
                    <a:pt x="19" y="1"/>
                    <a:pt x="17" y="0"/>
                  </a:cubicBezTo>
                  <a:cubicBezTo>
                    <a:pt x="12" y="4"/>
                    <a:pt x="6" y="7"/>
                    <a:pt x="0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18" y="13"/>
                    <a:pt x="34" y="13"/>
                    <a:pt x="49" y="10"/>
                  </a:cubicBezTo>
                  <a:cubicBezTo>
                    <a:pt x="46" y="9"/>
                    <a:pt x="43" y="7"/>
                    <a:pt x="41" y="6"/>
                  </a:cubicBezTo>
                  <a:cubicBezTo>
                    <a:pt x="37" y="4"/>
                    <a:pt x="34" y="2"/>
                    <a:pt x="3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45">
              <a:extLst>
                <a:ext uri="{FF2B5EF4-FFF2-40B4-BE49-F238E27FC236}">
                  <a16:creationId xmlns:a16="http://schemas.microsoft.com/office/drawing/2014/main" id="{0222CCBB-314B-734F-AAD5-2684524E2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582613"/>
              <a:ext cx="258763" cy="304800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57" y="28"/>
                </a:cxn>
                <a:cxn ang="0">
                  <a:pos x="37" y="35"/>
                </a:cxn>
                <a:cxn ang="0">
                  <a:pos x="37" y="42"/>
                </a:cxn>
                <a:cxn ang="0">
                  <a:pos x="18" y="55"/>
                </a:cxn>
                <a:cxn ang="0">
                  <a:pos x="0" y="92"/>
                </a:cxn>
                <a:cxn ang="0">
                  <a:pos x="3" y="103"/>
                </a:cxn>
                <a:cxn ang="0">
                  <a:pos x="1" y="107"/>
                </a:cxn>
                <a:cxn ang="0">
                  <a:pos x="10" y="112"/>
                </a:cxn>
                <a:cxn ang="0">
                  <a:pos x="25" y="118"/>
                </a:cxn>
                <a:cxn ang="0">
                  <a:pos x="96" y="41"/>
                </a:cxn>
                <a:cxn ang="0">
                  <a:pos x="98" y="0"/>
                </a:cxn>
              </a:cxnLst>
              <a:rect l="0" t="0" r="r" b="b"/>
              <a:pathLst>
                <a:path w="100" h="118">
                  <a:moveTo>
                    <a:pt x="98" y="0"/>
                  </a:moveTo>
                  <a:cubicBezTo>
                    <a:pt x="86" y="11"/>
                    <a:pt x="72" y="21"/>
                    <a:pt x="57" y="28"/>
                  </a:cubicBezTo>
                  <a:cubicBezTo>
                    <a:pt x="50" y="31"/>
                    <a:pt x="44" y="33"/>
                    <a:pt x="37" y="35"/>
                  </a:cubicBezTo>
                  <a:cubicBezTo>
                    <a:pt x="38" y="38"/>
                    <a:pt x="38" y="40"/>
                    <a:pt x="37" y="42"/>
                  </a:cubicBezTo>
                  <a:cubicBezTo>
                    <a:pt x="35" y="51"/>
                    <a:pt x="26" y="57"/>
                    <a:pt x="18" y="55"/>
                  </a:cubicBezTo>
                  <a:cubicBezTo>
                    <a:pt x="13" y="69"/>
                    <a:pt x="7" y="82"/>
                    <a:pt x="0" y="92"/>
                  </a:cubicBezTo>
                  <a:cubicBezTo>
                    <a:pt x="3" y="95"/>
                    <a:pt x="4" y="99"/>
                    <a:pt x="3" y="103"/>
                  </a:cubicBezTo>
                  <a:cubicBezTo>
                    <a:pt x="3" y="104"/>
                    <a:pt x="2" y="106"/>
                    <a:pt x="1" y="107"/>
                  </a:cubicBezTo>
                  <a:cubicBezTo>
                    <a:pt x="4" y="109"/>
                    <a:pt x="7" y="110"/>
                    <a:pt x="10" y="112"/>
                  </a:cubicBezTo>
                  <a:cubicBezTo>
                    <a:pt x="14" y="114"/>
                    <a:pt x="19" y="116"/>
                    <a:pt x="25" y="118"/>
                  </a:cubicBezTo>
                  <a:cubicBezTo>
                    <a:pt x="59" y="107"/>
                    <a:pt x="87" y="79"/>
                    <a:pt x="96" y="41"/>
                  </a:cubicBezTo>
                  <a:cubicBezTo>
                    <a:pt x="100" y="27"/>
                    <a:pt x="100" y="13"/>
                    <a:pt x="9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46">
              <a:extLst>
                <a:ext uri="{FF2B5EF4-FFF2-40B4-BE49-F238E27FC236}">
                  <a16:creationId xmlns:a16="http://schemas.microsoft.com/office/drawing/2014/main" id="{F0BFB276-D572-134B-874A-B1905ABE1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750" y="431801"/>
              <a:ext cx="185738" cy="230188"/>
            </a:xfrm>
            <a:custGeom>
              <a:avLst/>
              <a:gdLst/>
              <a:ahLst/>
              <a:cxnLst>
                <a:cxn ang="0">
                  <a:pos x="5" y="9"/>
                </a:cxn>
                <a:cxn ang="0">
                  <a:pos x="0" y="16"/>
                </a:cxn>
                <a:cxn ang="0">
                  <a:pos x="2" y="52"/>
                </a:cxn>
                <a:cxn ang="0">
                  <a:pos x="0" y="80"/>
                </a:cxn>
                <a:cxn ang="0">
                  <a:pos x="11" y="89"/>
                </a:cxn>
                <a:cxn ang="0">
                  <a:pos x="30" y="82"/>
                </a:cxn>
                <a:cxn ang="0">
                  <a:pos x="72" y="52"/>
                </a:cxn>
                <a:cxn ang="0">
                  <a:pos x="44" y="0"/>
                </a:cxn>
                <a:cxn ang="0">
                  <a:pos x="6" y="5"/>
                </a:cxn>
                <a:cxn ang="0">
                  <a:pos x="5" y="9"/>
                </a:cxn>
              </a:cxnLst>
              <a:rect l="0" t="0" r="r" b="b"/>
              <a:pathLst>
                <a:path w="72" h="89">
                  <a:moveTo>
                    <a:pt x="5" y="9"/>
                  </a:moveTo>
                  <a:cubicBezTo>
                    <a:pt x="5" y="12"/>
                    <a:pt x="3" y="14"/>
                    <a:pt x="0" y="16"/>
                  </a:cubicBezTo>
                  <a:cubicBezTo>
                    <a:pt x="2" y="27"/>
                    <a:pt x="3" y="39"/>
                    <a:pt x="2" y="52"/>
                  </a:cubicBezTo>
                  <a:cubicBezTo>
                    <a:pt x="2" y="61"/>
                    <a:pt x="1" y="71"/>
                    <a:pt x="0" y="80"/>
                  </a:cubicBezTo>
                  <a:cubicBezTo>
                    <a:pt x="5" y="81"/>
                    <a:pt x="9" y="85"/>
                    <a:pt x="11" y="89"/>
                  </a:cubicBezTo>
                  <a:cubicBezTo>
                    <a:pt x="17" y="87"/>
                    <a:pt x="24" y="85"/>
                    <a:pt x="30" y="82"/>
                  </a:cubicBezTo>
                  <a:cubicBezTo>
                    <a:pt x="45" y="75"/>
                    <a:pt x="59" y="65"/>
                    <a:pt x="72" y="52"/>
                  </a:cubicBezTo>
                  <a:cubicBezTo>
                    <a:pt x="68" y="33"/>
                    <a:pt x="58" y="15"/>
                    <a:pt x="44" y="0"/>
                  </a:cubicBezTo>
                  <a:cubicBezTo>
                    <a:pt x="31" y="1"/>
                    <a:pt x="18" y="2"/>
                    <a:pt x="6" y="5"/>
                  </a:cubicBezTo>
                  <a:cubicBezTo>
                    <a:pt x="6" y="6"/>
                    <a:pt x="6" y="8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47">
              <a:extLst>
                <a:ext uri="{FF2B5EF4-FFF2-40B4-BE49-F238E27FC236}">
                  <a16:creationId xmlns:a16="http://schemas.microsoft.com/office/drawing/2014/main" id="{228156C3-30C9-474D-A5BB-F0DDAA5A8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300" y="350838"/>
              <a:ext cx="147638" cy="84138"/>
            </a:xfrm>
            <a:custGeom>
              <a:avLst/>
              <a:gdLst/>
              <a:ahLst/>
              <a:cxnLst>
                <a:cxn ang="0">
                  <a:pos x="14" y="27"/>
                </a:cxn>
                <a:cxn ang="0">
                  <a:pos x="22" y="32"/>
                </a:cxn>
                <a:cxn ang="0">
                  <a:pos x="57" y="27"/>
                </a:cxn>
                <a:cxn ang="0">
                  <a:pos x="9" y="2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4" y="27"/>
                </a:cxn>
              </a:cxnLst>
              <a:rect l="0" t="0" r="r" b="b"/>
              <a:pathLst>
                <a:path w="57" h="32">
                  <a:moveTo>
                    <a:pt x="14" y="27"/>
                  </a:moveTo>
                  <a:cubicBezTo>
                    <a:pt x="18" y="27"/>
                    <a:pt x="20" y="29"/>
                    <a:pt x="22" y="32"/>
                  </a:cubicBezTo>
                  <a:cubicBezTo>
                    <a:pt x="33" y="29"/>
                    <a:pt x="45" y="28"/>
                    <a:pt x="57" y="27"/>
                  </a:cubicBezTo>
                  <a:cubicBezTo>
                    <a:pt x="44" y="15"/>
                    <a:pt x="28" y="6"/>
                    <a:pt x="9" y="2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5" y="8"/>
                    <a:pt x="9" y="16"/>
                    <a:pt x="12" y="26"/>
                  </a:cubicBezTo>
                  <a:cubicBezTo>
                    <a:pt x="13" y="26"/>
                    <a:pt x="14" y="26"/>
                    <a:pt x="14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48">
              <a:extLst>
                <a:ext uri="{FF2B5EF4-FFF2-40B4-BE49-F238E27FC236}">
                  <a16:creationId xmlns:a16="http://schemas.microsoft.com/office/drawing/2014/main" id="{388A87E3-DA37-6D47-B0E9-AD50A430A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850" y="346076"/>
              <a:ext cx="192088" cy="180975"/>
            </a:xfrm>
            <a:custGeom>
              <a:avLst/>
              <a:gdLst/>
              <a:ahLst/>
              <a:cxnLst>
                <a:cxn ang="0">
                  <a:pos x="5" y="68"/>
                </a:cxn>
                <a:cxn ang="0">
                  <a:pos x="10" y="70"/>
                </a:cxn>
                <a:cxn ang="0">
                  <a:pos x="13" y="68"/>
                </a:cxn>
                <a:cxn ang="0">
                  <a:pos x="67" y="40"/>
                </a:cxn>
                <a:cxn ang="0">
                  <a:pos x="67" y="37"/>
                </a:cxn>
                <a:cxn ang="0">
                  <a:pos x="74" y="29"/>
                </a:cxn>
                <a:cxn ang="0">
                  <a:pos x="60" y="2"/>
                </a:cxn>
                <a:cxn ang="0">
                  <a:pos x="5" y="12"/>
                </a:cxn>
                <a:cxn ang="0">
                  <a:pos x="0" y="47"/>
                </a:cxn>
                <a:cxn ang="0">
                  <a:pos x="1" y="67"/>
                </a:cxn>
                <a:cxn ang="0">
                  <a:pos x="5" y="68"/>
                </a:cxn>
              </a:cxnLst>
              <a:rect l="0" t="0" r="r" b="b"/>
              <a:pathLst>
                <a:path w="74" h="70">
                  <a:moveTo>
                    <a:pt x="5" y="68"/>
                  </a:moveTo>
                  <a:cubicBezTo>
                    <a:pt x="7" y="68"/>
                    <a:pt x="9" y="69"/>
                    <a:pt x="10" y="70"/>
                  </a:cubicBezTo>
                  <a:cubicBezTo>
                    <a:pt x="11" y="70"/>
                    <a:pt x="12" y="69"/>
                    <a:pt x="13" y="68"/>
                  </a:cubicBezTo>
                  <a:cubicBezTo>
                    <a:pt x="29" y="56"/>
                    <a:pt x="48" y="47"/>
                    <a:pt x="67" y="40"/>
                  </a:cubicBezTo>
                  <a:cubicBezTo>
                    <a:pt x="67" y="39"/>
                    <a:pt x="67" y="38"/>
                    <a:pt x="67" y="37"/>
                  </a:cubicBezTo>
                  <a:cubicBezTo>
                    <a:pt x="68" y="33"/>
                    <a:pt x="71" y="30"/>
                    <a:pt x="74" y="29"/>
                  </a:cubicBezTo>
                  <a:cubicBezTo>
                    <a:pt x="70" y="18"/>
                    <a:pt x="66" y="9"/>
                    <a:pt x="60" y="2"/>
                  </a:cubicBezTo>
                  <a:cubicBezTo>
                    <a:pt x="41" y="0"/>
                    <a:pt x="22" y="4"/>
                    <a:pt x="5" y="12"/>
                  </a:cubicBezTo>
                  <a:cubicBezTo>
                    <a:pt x="2" y="23"/>
                    <a:pt x="1" y="34"/>
                    <a:pt x="0" y="47"/>
                  </a:cubicBezTo>
                  <a:cubicBezTo>
                    <a:pt x="0" y="53"/>
                    <a:pt x="0" y="60"/>
                    <a:pt x="1" y="67"/>
                  </a:cubicBezTo>
                  <a:cubicBezTo>
                    <a:pt x="2" y="67"/>
                    <a:pt x="3" y="67"/>
                    <a:pt x="5" y="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49">
              <a:extLst>
                <a:ext uri="{FF2B5EF4-FFF2-40B4-BE49-F238E27FC236}">
                  <a16:creationId xmlns:a16="http://schemas.microsoft.com/office/drawing/2014/main" id="{6CECE81C-81AA-0141-AFBB-238EDFE6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325" y="382588"/>
              <a:ext cx="136525" cy="249238"/>
            </a:xfrm>
            <a:custGeom>
              <a:avLst/>
              <a:gdLst/>
              <a:ahLst/>
              <a:cxnLst>
                <a:cxn ang="0">
                  <a:pos x="22" y="96"/>
                </a:cxn>
                <a:cxn ang="0">
                  <a:pos x="27" y="95"/>
                </a:cxn>
                <a:cxn ang="0">
                  <a:pos x="41" y="77"/>
                </a:cxn>
                <a:cxn ang="0">
                  <a:pos x="39" y="65"/>
                </a:cxn>
                <a:cxn ang="0">
                  <a:pos x="49" y="54"/>
                </a:cxn>
                <a:cxn ang="0">
                  <a:pos x="49" y="32"/>
                </a:cxn>
                <a:cxn ang="0">
                  <a:pos x="53" y="0"/>
                </a:cxn>
                <a:cxn ang="0">
                  <a:pos x="1" y="69"/>
                </a:cxn>
                <a:cxn ang="0">
                  <a:pos x="0" y="73"/>
                </a:cxn>
                <a:cxn ang="0">
                  <a:pos x="22" y="96"/>
                </a:cxn>
              </a:cxnLst>
              <a:rect l="0" t="0" r="r" b="b"/>
              <a:pathLst>
                <a:path w="53" h="96">
                  <a:moveTo>
                    <a:pt x="22" y="96"/>
                  </a:moveTo>
                  <a:cubicBezTo>
                    <a:pt x="23" y="95"/>
                    <a:pt x="25" y="95"/>
                    <a:pt x="27" y="95"/>
                  </a:cubicBezTo>
                  <a:cubicBezTo>
                    <a:pt x="31" y="89"/>
                    <a:pt x="36" y="83"/>
                    <a:pt x="41" y="77"/>
                  </a:cubicBezTo>
                  <a:cubicBezTo>
                    <a:pt x="38" y="74"/>
                    <a:pt x="38" y="70"/>
                    <a:pt x="39" y="65"/>
                  </a:cubicBezTo>
                  <a:cubicBezTo>
                    <a:pt x="40" y="60"/>
                    <a:pt x="44" y="55"/>
                    <a:pt x="49" y="54"/>
                  </a:cubicBezTo>
                  <a:cubicBezTo>
                    <a:pt x="49" y="47"/>
                    <a:pt x="49" y="39"/>
                    <a:pt x="49" y="32"/>
                  </a:cubicBezTo>
                  <a:cubicBezTo>
                    <a:pt x="49" y="21"/>
                    <a:pt x="51" y="11"/>
                    <a:pt x="53" y="0"/>
                  </a:cubicBezTo>
                  <a:cubicBezTo>
                    <a:pt x="28" y="14"/>
                    <a:pt x="8" y="39"/>
                    <a:pt x="1" y="69"/>
                  </a:cubicBezTo>
                  <a:cubicBezTo>
                    <a:pt x="1" y="70"/>
                    <a:pt x="0" y="72"/>
                    <a:pt x="0" y="73"/>
                  </a:cubicBezTo>
                  <a:cubicBezTo>
                    <a:pt x="5" y="82"/>
                    <a:pt x="13" y="90"/>
                    <a:pt x="22" y="9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C9CFAA2-19F3-044B-898F-E5F96531538F}"/>
              </a:ext>
            </a:extLst>
          </p:cNvPr>
          <p:cNvGrpSpPr/>
          <p:nvPr/>
        </p:nvGrpSpPr>
        <p:grpSpPr>
          <a:xfrm>
            <a:off x="7343770" y="5664540"/>
            <a:ext cx="296863" cy="296863"/>
            <a:chOff x="5613400" y="2541588"/>
            <a:chExt cx="296863" cy="296863"/>
          </a:xfrm>
          <a:solidFill>
            <a:srgbClr val="FFFFFF"/>
          </a:solidFill>
        </p:grpSpPr>
        <p:sp>
          <p:nvSpPr>
            <p:cNvPr id="222" name="Freeform 114">
              <a:extLst>
                <a:ext uri="{FF2B5EF4-FFF2-40B4-BE49-F238E27FC236}">
                  <a16:creationId xmlns:a16="http://schemas.microsoft.com/office/drawing/2014/main" id="{7C577E77-E84E-B446-856B-4B68B5AF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13" y="2633663"/>
              <a:ext cx="222250" cy="204788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65" y="0"/>
                </a:cxn>
                <a:cxn ang="0">
                  <a:pos x="65" y="7"/>
                </a:cxn>
                <a:cxn ang="0">
                  <a:pos x="43" y="29"/>
                </a:cxn>
                <a:cxn ang="0">
                  <a:pos x="10" y="29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14" y="58"/>
                </a:cxn>
                <a:cxn ang="0">
                  <a:pos x="50" y="58"/>
                </a:cxn>
                <a:cxn ang="0">
                  <a:pos x="72" y="80"/>
                </a:cxn>
                <a:cxn ang="0">
                  <a:pos x="72" y="58"/>
                </a:cxn>
                <a:cxn ang="0">
                  <a:pos x="87" y="44"/>
                </a:cxn>
                <a:cxn ang="0">
                  <a:pos x="87" y="15"/>
                </a:cxn>
                <a:cxn ang="0">
                  <a:pos x="72" y="0"/>
                </a:cxn>
              </a:cxnLst>
              <a:rect l="0" t="0" r="r" b="b"/>
              <a:pathLst>
                <a:path w="87" h="80">
                  <a:moveTo>
                    <a:pt x="72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19"/>
                    <a:pt x="54" y="29"/>
                    <a:pt x="43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7" y="58"/>
                    <a:pt x="14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9" y="58"/>
                    <a:pt x="87" y="51"/>
                    <a:pt x="87" y="44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7" y="7"/>
                    <a:pt x="79" y="0"/>
                    <a:pt x="7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5">
              <a:extLst>
                <a:ext uri="{FF2B5EF4-FFF2-40B4-BE49-F238E27FC236}">
                  <a16:creationId xmlns:a16="http://schemas.microsoft.com/office/drawing/2014/main" id="{697F9DE3-A2E3-9C46-BB01-EED5C81B8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400" y="2541588"/>
              <a:ext cx="222250" cy="204788"/>
            </a:xfrm>
            <a:custGeom>
              <a:avLst/>
              <a:gdLst/>
              <a:ahLst/>
              <a:cxnLst>
                <a:cxn ang="0">
                  <a:pos x="36" y="58"/>
                </a:cxn>
                <a:cxn ang="0">
                  <a:pos x="72" y="58"/>
                </a:cxn>
                <a:cxn ang="0">
                  <a:pos x="87" y="43"/>
                </a:cxn>
                <a:cxn ang="0">
                  <a:pos x="87" y="14"/>
                </a:cxn>
                <a:cxn ang="0">
                  <a:pos x="72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43"/>
                </a:cxn>
                <a:cxn ang="0">
                  <a:pos x="14" y="58"/>
                </a:cxn>
                <a:cxn ang="0">
                  <a:pos x="14" y="80"/>
                </a:cxn>
                <a:cxn ang="0">
                  <a:pos x="36" y="58"/>
                </a:cxn>
              </a:cxnLst>
              <a:rect l="0" t="0" r="r" b="b"/>
              <a:pathLst>
                <a:path w="87" h="80">
                  <a:moveTo>
                    <a:pt x="36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9" y="58"/>
                    <a:pt x="87" y="51"/>
                    <a:pt x="87" y="43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7"/>
                    <a:pt x="79" y="0"/>
                    <a:pt x="7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1"/>
                    <a:pt x="7" y="58"/>
                    <a:pt x="14" y="58"/>
                  </a:cubicBezTo>
                  <a:cubicBezTo>
                    <a:pt x="14" y="80"/>
                    <a:pt x="14" y="80"/>
                    <a:pt x="14" y="80"/>
                  </a:cubicBezTo>
                  <a:lnTo>
                    <a:pt x="36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E6BA902-36A3-2044-BD46-2D6E9D2B81F3}"/>
              </a:ext>
            </a:extLst>
          </p:cNvPr>
          <p:cNvGrpSpPr/>
          <p:nvPr/>
        </p:nvGrpSpPr>
        <p:grpSpPr>
          <a:xfrm>
            <a:off x="7367505" y="4721446"/>
            <a:ext cx="296863" cy="296862"/>
            <a:chOff x="3233738" y="2541588"/>
            <a:chExt cx="296863" cy="296862"/>
          </a:xfrm>
          <a:solidFill>
            <a:srgbClr val="FFFFFF"/>
          </a:solidFill>
        </p:grpSpPr>
        <p:sp>
          <p:nvSpPr>
            <p:cNvPr id="225" name="Oval 116">
              <a:extLst>
                <a:ext uri="{FF2B5EF4-FFF2-40B4-BE49-F238E27FC236}">
                  <a16:creationId xmlns:a16="http://schemas.microsoft.com/office/drawing/2014/main" id="{03687AEE-A1D2-D04F-AFC6-D0437C088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8" y="2759075"/>
              <a:ext cx="79375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17">
              <a:extLst>
                <a:ext uri="{FF2B5EF4-FFF2-40B4-BE49-F238E27FC236}">
                  <a16:creationId xmlns:a16="http://schemas.microsoft.com/office/drawing/2014/main" id="{CE38D58B-459B-E24A-BA71-508E79F4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2644775"/>
              <a:ext cx="193675" cy="192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39" y="37"/>
                </a:cxn>
                <a:cxn ang="0">
                  <a:pos x="55" y="75"/>
                </a:cxn>
                <a:cxn ang="0">
                  <a:pos x="76" y="75"/>
                </a:cxn>
                <a:cxn ang="0">
                  <a:pos x="0" y="0"/>
                </a:cxn>
              </a:cxnLst>
              <a:rect l="0" t="0" r="r" b="b"/>
              <a:pathLst>
                <a:path w="76" h="75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29" y="26"/>
                    <a:pt x="39" y="37"/>
                  </a:cubicBezTo>
                  <a:cubicBezTo>
                    <a:pt x="49" y="47"/>
                    <a:pt x="55" y="61"/>
                    <a:pt x="5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34"/>
                    <a:pt x="42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18">
              <a:extLst>
                <a:ext uri="{FF2B5EF4-FFF2-40B4-BE49-F238E27FC236}">
                  <a16:creationId xmlns:a16="http://schemas.microsoft.com/office/drawing/2014/main" id="{EFD9C84B-110E-5744-81EB-CB602322E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2541588"/>
              <a:ext cx="293688" cy="295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95" y="115"/>
                </a:cxn>
                <a:cxn ang="0">
                  <a:pos x="115" y="115"/>
                </a:cxn>
                <a:cxn ang="0">
                  <a:pos x="0" y="0"/>
                </a:cxn>
              </a:cxnLst>
              <a:rect l="0" t="0" r="r" b="b"/>
              <a:pathLst>
                <a:path w="115" h="115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52" y="21"/>
                    <a:pt x="94" y="63"/>
                    <a:pt x="95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52"/>
                    <a:pt x="64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323004A-6B97-F24A-8467-4A4A16EB4529}"/>
              </a:ext>
            </a:extLst>
          </p:cNvPr>
          <p:cNvGrpSpPr/>
          <p:nvPr/>
        </p:nvGrpSpPr>
        <p:grpSpPr>
          <a:xfrm>
            <a:off x="7323484" y="3834241"/>
            <a:ext cx="296863" cy="271463"/>
            <a:chOff x="2046288" y="3759200"/>
            <a:chExt cx="296863" cy="271463"/>
          </a:xfrm>
          <a:solidFill>
            <a:srgbClr val="FFFFFF"/>
          </a:solidFill>
        </p:grpSpPr>
        <p:sp>
          <p:nvSpPr>
            <p:cNvPr id="229" name="Rectangle 160">
              <a:extLst>
                <a:ext uri="{FF2B5EF4-FFF2-40B4-BE49-F238E27FC236}">
                  <a16:creationId xmlns:a16="http://schemas.microsoft.com/office/drawing/2014/main" id="{1CA4EF8A-1AE2-AA42-8B7F-8AF58FF82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61">
              <a:extLst>
                <a:ext uri="{FF2B5EF4-FFF2-40B4-BE49-F238E27FC236}">
                  <a16:creationId xmlns:a16="http://schemas.microsoft.com/office/drawing/2014/main" id="{A9B7BB02-657D-0546-BC0C-12F0C15F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2">
              <a:extLst>
                <a:ext uri="{FF2B5EF4-FFF2-40B4-BE49-F238E27FC236}">
                  <a16:creationId xmlns:a16="http://schemas.microsoft.com/office/drawing/2014/main" id="{0B613C6A-E9C0-B04D-B305-BF7B52070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63">
              <a:extLst>
                <a:ext uri="{FF2B5EF4-FFF2-40B4-BE49-F238E27FC236}">
                  <a16:creationId xmlns:a16="http://schemas.microsoft.com/office/drawing/2014/main" id="{F0BDB9BE-6DDB-A746-9D5D-3196B5E1C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4">
              <a:extLst>
                <a:ext uri="{FF2B5EF4-FFF2-40B4-BE49-F238E27FC236}">
                  <a16:creationId xmlns:a16="http://schemas.microsoft.com/office/drawing/2014/main" id="{475EBAEF-5E06-2C4E-BDB9-70E2ED654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37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CCDBAA6-D26F-1944-A979-03A94E75E6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6827417" cy="6858000"/>
          </a:xfr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52EDCD49-CE57-1146-BDEF-0DFEA684138B}"/>
              </a:ext>
            </a:extLst>
          </p:cNvPr>
          <p:cNvSpPr/>
          <p:nvPr/>
        </p:nvSpPr>
        <p:spPr>
          <a:xfrm>
            <a:off x="3913970" y="0"/>
            <a:ext cx="3842535" cy="6858000"/>
          </a:xfrm>
          <a:prstGeom prst="parallelogram">
            <a:avLst>
              <a:gd name="adj" fmla="val 7554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91E048-4A0C-5E44-A96E-9D736501AD27}"/>
              </a:ext>
            </a:extLst>
          </p:cNvPr>
          <p:cNvSpPr txBox="1"/>
          <p:nvPr/>
        </p:nvSpPr>
        <p:spPr>
          <a:xfrm flipH="1">
            <a:off x="7754245" y="1345598"/>
            <a:ext cx="169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8B1349-8BE3-4A42-B70B-C21E0A2424B8}"/>
              </a:ext>
            </a:extLst>
          </p:cNvPr>
          <p:cNvSpPr/>
          <p:nvPr/>
        </p:nvSpPr>
        <p:spPr>
          <a:xfrm>
            <a:off x="7776751" y="843030"/>
            <a:ext cx="3915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rPr>
              <a:t>EXECUTIVE</a:t>
            </a:r>
            <a:r>
              <a:rPr lang="en-US" sz="3200" dirty="0"/>
              <a:t> </a:t>
            </a:r>
            <a:r>
              <a:rPr lang="en-US" sz="3200" dirty="0">
                <a:latin typeface="+mj-lt"/>
              </a:rPr>
              <a:t>SUMMARY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6F53EBB-A6BB-DB48-A37B-01F901FDA23F}"/>
              </a:ext>
            </a:extLst>
          </p:cNvPr>
          <p:cNvGrpSpPr/>
          <p:nvPr/>
        </p:nvGrpSpPr>
        <p:grpSpPr>
          <a:xfrm>
            <a:off x="7343942" y="1863630"/>
            <a:ext cx="2202847" cy="574215"/>
            <a:chOff x="8024040" y="1924248"/>
            <a:chExt cx="2202847" cy="5742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BDA879-93D3-ED4D-AF09-4F4F135F9D6D}"/>
                </a:ext>
              </a:extLst>
            </p:cNvPr>
            <p:cNvSpPr txBox="1"/>
            <p:nvPr/>
          </p:nvSpPr>
          <p:spPr>
            <a:xfrm flipH="1">
              <a:off x="8024040" y="1924248"/>
              <a:ext cx="2202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About Us &amp; Our Team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5B8C66-9DEC-C645-8ADF-FFE9F166CFD0}"/>
                </a:ext>
              </a:extLst>
            </p:cNvPr>
            <p:cNvSpPr txBox="1"/>
            <p:nvPr/>
          </p:nvSpPr>
          <p:spPr>
            <a:xfrm flipH="1">
              <a:off x="8024040" y="2221464"/>
              <a:ext cx="1699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7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Your Great Subtitle Here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274437B-1FBB-524E-A2AB-BFC8923E8FF8}"/>
              </a:ext>
            </a:extLst>
          </p:cNvPr>
          <p:cNvGrpSpPr/>
          <p:nvPr/>
        </p:nvGrpSpPr>
        <p:grpSpPr>
          <a:xfrm>
            <a:off x="7445692" y="2398175"/>
            <a:ext cx="3501404" cy="307777"/>
            <a:chOff x="867554" y="3581533"/>
            <a:chExt cx="3501404" cy="30777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8B6B313-09C9-6745-ABBE-15C3C8E639A7}"/>
                </a:ext>
              </a:extLst>
            </p:cNvPr>
            <p:cNvCxnSpPr/>
            <p:nvPr/>
          </p:nvCxnSpPr>
          <p:spPr>
            <a:xfrm>
              <a:off x="867554" y="3735422"/>
              <a:ext cx="2941913" cy="0"/>
            </a:xfrm>
            <a:prstGeom prst="line">
              <a:avLst/>
            </a:prstGeom>
            <a:ln w="127000" cap="rnd">
              <a:solidFill>
                <a:schemeClr val="tx2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217060A-18ED-2F4C-8CF3-6A25CD079B6B}"/>
                </a:ext>
              </a:extLst>
            </p:cNvPr>
            <p:cNvCxnSpPr>
              <a:cxnSpLocks/>
            </p:cNvCxnSpPr>
            <p:nvPr/>
          </p:nvCxnSpPr>
          <p:spPr>
            <a:xfrm>
              <a:off x="867554" y="3735422"/>
              <a:ext cx="2419656" cy="0"/>
            </a:xfrm>
            <a:prstGeom prst="line">
              <a:avLst/>
            </a:prstGeom>
            <a:ln w="88900" cap="rnd">
              <a:solidFill>
                <a:schemeClr val="accent1"/>
              </a:solidFill>
              <a:round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3F5821A-2C66-3A44-B9EC-7FA1A187A910}"/>
                </a:ext>
              </a:extLst>
            </p:cNvPr>
            <p:cNvSpPr txBox="1"/>
            <p:nvPr/>
          </p:nvSpPr>
          <p:spPr>
            <a:xfrm>
              <a:off x="3870103" y="3581533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80%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FF76034-A575-2946-ADDC-CE597F37F46F}"/>
              </a:ext>
            </a:extLst>
          </p:cNvPr>
          <p:cNvGrpSpPr/>
          <p:nvPr/>
        </p:nvGrpSpPr>
        <p:grpSpPr>
          <a:xfrm>
            <a:off x="6904525" y="2902388"/>
            <a:ext cx="2329805" cy="571789"/>
            <a:chOff x="8007219" y="2825865"/>
            <a:chExt cx="2329805" cy="57178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C8CC2F-C7AB-5743-A57C-50B805250DF0}"/>
                </a:ext>
              </a:extLst>
            </p:cNvPr>
            <p:cNvSpPr txBox="1"/>
            <p:nvPr/>
          </p:nvSpPr>
          <p:spPr>
            <a:xfrm flipH="1">
              <a:off x="8007219" y="2825865"/>
              <a:ext cx="2329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Our Services &amp; Projects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D2754E-6139-D840-A886-C00794835B33}"/>
                </a:ext>
              </a:extLst>
            </p:cNvPr>
            <p:cNvSpPr txBox="1"/>
            <p:nvPr/>
          </p:nvSpPr>
          <p:spPr>
            <a:xfrm flipH="1">
              <a:off x="8007219" y="3120655"/>
              <a:ext cx="1699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7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Your Great Subtitle Here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9962923-D2CD-F044-853C-40E26E44EDA8}"/>
              </a:ext>
            </a:extLst>
          </p:cNvPr>
          <p:cNvGrpSpPr/>
          <p:nvPr/>
        </p:nvGrpSpPr>
        <p:grpSpPr>
          <a:xfrm>
            <a:off x="7060701" y="3430523"/>
            <a:ext cx="3501404" cy="307777"/>
            <a:chOff x="867554" y="3581533"/>
            <a:chExt cx="3501404" cy="307777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B9E1069-D113-FC4E-8ABF-7BA657B533DB}"/>
                </a:ext>
              </a:extLst>
            </p:cNvPr>
            <p:cNvCxnSpPr/>
            <p:nvPr/>
          </p:nvCxnSpPr>
          <p:spPr>
            <a:xfrm>
              <a:off x="867554" y="3735422"/>
              <a:ext cx="2941913" cy="0"/>
            </a:xfrm>
            <a:prstGeom prst="line">
              <a:avLst/>
            </a:prstGeom>
            <a:ln w="127000" cap="rnd">
              <a:solidFill>
                <a:schemeClr val="tx2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C11AC6B-CF96-F147-8BA6-1A8BBE2E101D}"/>
                </a:ext>
              </a:extLst>
            </p:cNvPr>
            <p:cNvCxnSpPr>
              <a:cxnSpLocks/>
            </p:cNvCxnSpPr>
            <p:nvPr/>
          </p:nvCxnSpPr>
          <p:spPr>
            <a:xfrm>
              <a:off x="867554" y="3735422"/>
              <a:ext cx="2419656" cy="0"/>
            </a:xfrm>
            <a:prstGeom prst="line">
              <a:avLst/>
            </a:prstGeom>
            <a:ln w="88900" cap="rnd">
              <a:solidFill>
                <a:schemeClr val="accent2"/>
              </a:solidFill>
              <a:round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131652C-1138-5A42-BF5D-78ED1C2DE532}"/>
                </a:ext>
              </a:extLst>
            </p:cNvPr>
            <p:cNvSpPr txBox="1"/>
            <p:nvPr/>
          </p:nvSpPr>
          <p:spPr>
            <a:xfrm>
              <a:off x="3870103" y="3581533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80%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E2EC4F1-FD06-5946-8485-BF578892533A}"/>
              </a:ext>
            </a:extLst>
          </p:cNvPr>
          <p:cNvGrpSpPr/>
          <p:nvPr/>
        </p:nvGrpSpPr>
        <p:grpSpPr>
          <a:xfrm>
            <a:off x="6429318" y="3934736"/>
            <a:ext cx="1858009" cy="571903"/>
            <a:chOff x="8024040" y="3726212"/>
            <a:chExt cx="1858009" cy="5719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3B5A83-67D8-0945-AC68-9BF8DDF5CE8F}"/>
                </a:ext>
              </a:extLst>
            </p:cNvPr>
            <p:cNvSpPr txBox="1"/>
            <p:nvPr/>
          </p:nvSpPr>
          <p:spPr>
            <a:xfrm flipH="1">
              <a:off x="8024040" y="3726212"/>
              <a:ext cx="185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Our Happy Clients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712205-E4AA-2C49-88B8-AF46949160FA}"/>
                </a:ext>
              </a:extLst>
            </p:cNvPr>
            <p:cNvSpPr txBox="1"/>
            <p:nvPr/>
          </p:nvSpPr>
          <p:spPr>
            <a:xfrm flipH="1">
              <a:off x="8024040" y="4021116"/>
              <a:ext cx="1699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7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Your Great Subtitle Here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01C1897-E086-184B-83D3-6A95CC1C71D0}"/>
              </a:ext>
            </a:extLst>
          </p:cNvPr>
          <p:cNvGrpSpPr/>
          <p:nvPr/>
        </p:nvGrpSpPr>
        <p:grpSpPr>
          <a:xfrm>
            <a:off x="6593949" y="4457731"/>
            <a:ext cx="3501404" cy="307777"/>
            <a:chOff x="867554" y="3581533"/>
            <a:chExt cx="3501404" cy="307777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59B905B-4C40-FD4B-89E4-08DF7336B647}"/>
                </a:ext>
              </a:extLst>
            </p:cNvPr>
            <p:cNvCxnSpPr/>
            <p:nvPr/>
          </p:nvCxnSpPr>
          <p:spPr>
            <a:xfrm>
              <a:off x="867554" y="3735422"/>
              <a:ext cx="2941913" cy="0"/>
            </a:xfrm>
            <a:prstGeom prst="line">
              <a:avLst/>
            </a:prstGeom>
            <a:ln w="127000" cap="rnd">
              <a:solidFill>
                <a:schemeClr val="tx2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A00B5C27-030C-BD4B-8222-859DC4670689}"/>
                </a:ext>
              </a:extLst>
            </p:cNvPr>
            <p:cNvCxnSpPr>
              <a:cxnSpLocks/>
            </p:cNvCxnSpPr>
            <p:nvPr/>
          </p:nvCxnSpPr>
          <p:spPr>
            <a:xfrm>
              <a:off x="867554" y="3735422"/>
              <a:ext cx="2419656" cy="0"/>
            </a:xfrm>
            <a:prstGeom prst="line">
              <a:avLst/>
            </a:prstGeom>
            <a:ln w="88900" cap="rnd">
              <a:solidFill>
                <a:schemeClr val="accent3"/>
              </a:solidFill>
              <a:round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624CFB6-6286-594C-B56E-FFC01FE54F92}"/>
                </a:ext>
              </a:extLst>
            </p:cNvPr>
            <p:cNvSpPr txBox="1"/>
            <p:nvPr/>
          </p:nvSpPr>
          <p:spPr>
            <a:xfrm>
              <a:off x="3870103" y="3581533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80%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CD176B9-14DC-1849-B8A7-89D9BB68B62E}"/>
              </a:ext>
            </a:extLst>
          </p:cNvPr>
          <p:cNvGrpSpPr/>
          <p:nvPr/>
        </p:nvGrpSpPr>
        <p:grpSpPr>
          <a:xfrm>
            <a:off x="6090070" y="4961944"/>
            <a:ext cx="2166555" cy="576808"/>
            <a:chOff x="8024040" y="4624163"/>
            <a:chExt cx="2166555" cy="57680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0D65A7-A943-0644-8F99-4E358448C92A}"/>
                </a:ext>
              </a:extLst>
            </p:cNvPr>
            <p:cNvSpPr txBox="1"/>
            <p:nvPr/>
          </p:nvSpPr>
          <p:spPr>
            <a:xfrm flipH="1">
              <a:off x="8024040" y="4624163"/>
              <a:ext cx="2166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Marketing Plan Slides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222B9E-9032-E744-BD48-825F9ECE774B}"/>
                </a:ext>
              </a:extLst>
            </p:cNvPr>
            <p:cNvSpPr txBox="1"/>
            <p:nvPr/>
          </p:nvSpPr>
          <p:spPr>
            <a:xfrm flipH="1">
              <a:off x="8024040" y="4923972"/>
              <a:ext cx="1699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7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Your Great Subtitle Here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E3C6511-DB4F-DC4B-8908-70DD24AD4920}"/>
              </a:ext>
            </a:extLst>
          </p:cNvPr>
          <p:cNvGrpSpPr/>
          <p:nvPr/>
        </p:nvGrpSpPr>
        <p:grpSpPr>
          <a:xfrm>
            <a:off x="6216717" y="5482195"/>
            <a:ext cx="3501404" cy="307777"/>
            <a:chOff x="867554" y="3581533"/>
            <a:chExt cx="3501404" cy="307777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A44C394-3A70-D44B-B868-E6C45DE21018}"/>
                </a:ext>
              </a:extLst>
            </p:cNvPr>
            <p:cNvCxnSpPr/>
            <p:nvPr/>
          </p:nvCxnSpPr>
          <p:spPr>
            <a:xfrm>
              <a:off x="867554" y="3735422"/>
              <a:ext cx="2941913" cy="0"/>
            </a:xfrm>
            <a:prstGeom prst="line">
              <a:avLst/>
            </a:prstGeom>
            <a:ln w="127000" cap="rnd">
              <a:solidFill>
                <a:schemeClr val="tx2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CF7C730-5CD7-2F46-BDE2-1DF451FF6DAC}"/>
                </a:ext>
              </a:extLst>
            </p:cNvPr>
            <p:cNvCxnSpPr>
              <a:cxnSpLocks/>
            </p:cNvCxnSpPr>
            <p:nvPr/>
          </p:nvCxnSpPr>
          <p:spPr>
            <a:xfrm>
              <a:off x="867554" y="3735422"/>
              <a:ext cx="2419656" cy="0"/>
            </a:xfrm>
            <a:prstGeom prst="line">
              <a:avLst/>
            </a:prstGeom>
            <a:ln w="88900" cap="rnd">
              <a:solidFill>
                <a:schemeClr val="accent4"/>
              </a:solidFill>
              <a:round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60B21E8-9441-A84D-88AD-56834B827B5F}"/>
                </a:ext>
              </a:extLst>
            </p:cNvPr>
            <p:cNvSpPr txBox="1"/>
            <p:nvPr/>
          </p:nvSpPr>
          <p:spPr>
            <a:xfrm>
              <a:off x="3870103" y="3581533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80%</a:t>
              </a:r>
            </a:p>
          </p:txBody>
        </p:sp>
      </p:grp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56A6FC2D-0495-F849-B879-4CA6BB20F20A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36967D4C-E074-EF48-8A33-52D5E62B2485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8DB7DF1-7B7B-B24C-9118-9D575A0B7036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179" name="Slide Number Placeholder 10">
            <a:extLst>
              <a:ext uri="{FF2B5EF4-FFF2-40B4-BE49-F238E27FC236}">
                <a16:creationId xmlns:a16="http://schemas.microsoft.com/office/drawing/2014/main" id="{E9D2CAFA-169B-7A4F-BF02-C19E5BC2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7162A3A-E9A0-684A-962A-7059FEB6B10C}"/>
              </a:ext>
            </a:extLst>
          </p:cNvPr>
          <p:cNvGrpSpPr>
            <a:grpSpLocks noChangeAspect="1"/>
          </p:cNvGrpSpPr>
          <p:nvPr/>
        </p:nvGrpSpPr>
        <p:grpSpPr>
          <a:xfrm>
            <a:off x="7889955" y="1675028"/>
            <a:ext cx="259754" cy="68757"/>
            <a:chOff x="3469621" y="1357388"/>
            <a:chExt cx="506185" cy="133990"/>
          </a:xfrm>
        </p:grpSpPr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9AAC354D-3BF2-9542-8C1D-AA446450A532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FB40C23A-B304-DB45-B7DE-5FD48D39BC0F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028ADC32-95F5-104D-BA10-B6E1B37CD593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ACC37BE-2D72-1F49-BECA-01E641B03488}"/>
              </a:ext>
            </a:extLst>
          </p:cNvPr>
          <p:cNvGrpSpPr/>
          <p:nvPr/>
        </p:nvGrpSpPr>
        <p:grpSpPr>
          <a:xfrm>
            <a:off x="6141690" y="2027976"/>
            <a:ext cx="402922" cy="389368"/>
            <a:chOff x="1622425" y="1868488"/>
            <a:chExt cx="519113" cy="501651"/>
          </a:xfrm>
          <a:solidFill>
            <a:srgbClr val="FFFFFF"/>
          </a:solidFill>
        </p:grpSpPr>
        <p:sp>
          <p:nvSpPr>
            <p:cNvPr id="172" name="Freeform 213">
              <a:extLst>
                <a:ext uri="{FF2B5EF4-FFF2-40B4-BE49-F238E27FC236}">
                  <a16:creationId xmlns:a16="http://schemas.microsoft.com/office/drawing/2014/main" id="{B36423AF-A8F6-3C4D-BE70-484BE9142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2425" y="2022476"/>
              <a:ext cx="401638" cy="339725"/>
            </a:xfrm>
            <a:custGeom>
              <a:avLst/>
              <a:gdLst/>
              <a:ahLst/>
              <a:cxnLst>
                <a:cxn ang="0">
                  <a:pos x="3" y="131"/>
                </a:cxn>
                <a:cxn ang="0">
                  <a:pos x="1" y="34"/>
                </a:cxn>
                <a:cxn ang="0">
                  <a:pos x="18" y="6"/>
                </a:cxn>
                <a:cxn ang="0">
                  <a:pos x="136" y="1"/>
                </a:cxn>
                <a:cxn ang="0">
                  <a:pos x="154" y="27"/>
                </a:cxn>
                <a:cxn ang="0">
                  <a:pos x="155" y="48"/>
                </a:cxn>
                <a:cxn ang="0">
                  <a:pos x="141" y="70"/>
                </a:cxn>
                <a:cxn ang="0">
                  <a:pos x="36" y="70"/>
                </a:cxn>
                <a:cxn ang="0">
                  <a:pos x="35" y="70"/>
                </a:cxn>
                <a:cxn ang="0">
                  <a:pos x="35" y="71"/>
                </a:cxn>
                <a:cxn ang="0">
                  <a:pos x="3" y="131"/>
                </a:cxn>
              </a:cxnLst>
              <a:rect l="0" t="0" r="r" b="b"/>
              <a:pathLst>
                <a:path w="155" h="131">
                  <a:moveTo>
                    <a:pt x="3" y="131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0" y="19"/>
                    <a:pt x="8" y="6"/>
                    <a:pt x="18" y="6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46" y="0"/>
                    <a:pt x="154" y="12"/>
                    <a:pt x="154" y="27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49" y="53"/>
                    <a:pt x="145" y="59"/>
                    <a:pt x="141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" y="1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14">
              <a:extLst>
                <a:ext uri="{FF2B5EF4-FFF2-40B4-BE49-F238E27FC236}">
                  <a16:creationId xmlns:a16="http://schemas.microsoft.com/office/drawing/2014/main" id="{74CC9378-EB60-EC40-9F3F-8A7F9B56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133601"/>
              <a:ext cx="511175" cy="236538"/>
            </a:xfrm>
            <a:custGeom>
              <a:avLst/>
              <a:gdLst/>
              <a:ahLst/>
              <a:cxnLst>
                <a:cxn ang="0">
                  <a:pos x="33" y="29"/>
                </a:cxn>
                <a:cxn ang="0">
                  <a:pos x="138" y="29"/>
                </a:cxn>
                <a:cxn ang="0">
                  <a:pos x="197" y="3"/>
                </a:cxn>
                <a:cxn ang="0">
                  <a:pos x="153" y="84"/>
                </a:cxn>
                <a:cxn ang="0">
                  <a:pos x="0" y="91"/>
                </a:cxn>
                <a:cxn ang="0">
                  <a:pos x="33" y="29"/>
                </a:cxn>
              </a:cxnLst>
              <a:rect l="0" t="0" r="r" b="b"/>
              <a:pathLst>
                <a:path w="197" h="91">
                  <a:moveTo>
                    <a:pt x="33" y="29"/>
                  </a:moveTo>
                  <a:cubicBezTo>
                    <a:pt x="138" y="29"/>
                    <a:pt x="138" y="29"/>
                    <a:pt x="138" y="29"/>
                  </a:cubicBezTo>
                  <a:cubicBezTo>
                    <a:pt x="149" y="1"/>
                    <a:pt x="159" y="0"/>
                    <a:pt x="197" y="3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33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15">
              <a:extLst>
                <a:ext uri="{FF2B5EF4-FFF2-40B4-BE49-F238E27FC236}">
                  <a16:creationId xmlns:a16="http://schemas.microsoft.com/office/drawing/2014/main" id="{D165D7B7-F0F3-A54D-A190-5CB5369C2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450" y="1868488"/>
              <a:ext cx="128588" cy="176213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54"/>
                </a:cxn>
                <a:cxn ang="0">
                  <a:pos x="24" y="45"/>
                </a:cxn>
                <a:cxn ang="0">
                  <a:pos x="47" y="39"/>
                </a:cxn>
                <a:cxn ang="0">
                  <a:pos x="47" y="31"/>
                </a:cxn>
                <a:cxn ang="0">
                  <a:pos x="24" y="24"/>
                </a:cxn>
              </a:cxnLst>
              <a:rect l="0" t="0" r="r" b="b"/>
              <a:pathLst>
                <a:path w="50" h="68">
                  <a:moveTo>
                    <a:pt x="24" y="24"/>
                  </a:moveTo>
                  <a:cubicBezTo>
                    <a:pt x="11" y="26"/>
                    <a:pt x="4" y="37"/>
                    <a:pt x="0" y="54"/>
                  </a:cubicBezTo>
                  <a:cubicBezTo>
                    <a:pt x="9" y="45"/>
                    <a:pt x="17" y="41"/>
                    <a:pt x="24" y="45"/>
                  </a:cubicBezTo>
                  <a:cubicBezTo>
                    <a:pt x="23" y="68"/>
                    <a:pt x="33" y="51"/>
                    <a:pt x="47" y="39"/>
                  </a:cubicBezTo>
                  <a:cubicBezTo>
                    <a:pt x="50" y="37"/>
                    <a:pt x="49" y="34"/>
                    <a:pt x="47" y="31"/>
                  </a:cubicBezTo>
                  <a:cubicBezTo>
                    <a:pt x="36" y="21"/>
                    <a:pt x="24" y="0"/>
                    <a:pt x="24" y="2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2886CEA-2FC5-3140-8566-CC3D6E2B3490}"/>
              </a:ext>
            </a:extLst>
          </p:cNvPr>
          <p:cNvGrpSpPr/>
          <p:nvPr/>
        </p:nvGrpSpPr>
        <p:grpSpPr>
          <a:xfrm>
            <a:off x="5748114" y="3132137"/>
            <a:ext cx="296863" cy="296863"/>
            <a:chOff x="263525" y="4327525"/>
            <a:chExt cx="296863" cy="296863"/>
          </a:xfrm>
          <a:solidFill>
            <a:srgbClr val="FFFFFF"/>
          </a:solidFill>
        </p:grpSpPr>
        <p:sp>
          <p:nvSpPr>
            <p:cNvPr id="192" name="Freeform 182">
              <a:extLst>
                <a:ext uri="{FF2B5EF4-FFF2-40B4-BE49-F238E27FC236}">
                  <a16:creationId xmlns:a16="http://schemas.microsoft.com/office/drawing/2014/main" id="{AEC0C2A7-9111-804B-84B6-D3C508D0E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525" y="4327525"/>
              <a:ext cx="296863" cy="296863"/>
            </a:xfrm>
            <a:custGeom>
              <a:avLst/>
              <a:gdLst/>
              <a:ahLst/>
              <a:cxnLst>
                <a:cxn ang="0">
                  <a:pos x="163" y="0"/>
                </a:cxn>
                <a:cxn ang="0">
                  <a:pos x="0" y="0"/>
                </a:cxn>
                <a:cxn ang="0">
                  <a:pos x="0" y="187"/>
                </a:cxn>
                <a:cxn ang="0">
                  <a:pos x="187" y="187"/>
                </a:cxn>
                <a:cxn ang="0">
                  <a:pos x="187" y="22"/>
                </a:cxn>
                <a:cxn ang="0">
                  <a:pos x="163" y="0"/>
                </a:cxn>
                <a:cxn ang="0">
                  <a:pos x="47" y="0"/>
                </a:cxn>
                <a:cxn ang="0">
                  <a:pos x="141" y="0"/>
                </a:cxn>
                <a:cxn ang="0">
                  <a:pos x="141" y="58"/>
                </a:cxn>
                <a:cxn ang="0">
                  <a:pos x="47" y="58"/>
                </a:cxn>
                <a:cxn ang="0">
                  <a:pos x="47" y="0"/>
                </a:cxn>
                <a:cxn ang="0">
                  <a:pos x="23" y="176"/>
                </a:cxn>
                <a:cxn ang="0">
                  <a:pos x="23" y="105"/>
                </a:cxn>
                <a:cxn ang="0">
                  <a:pos x="152" y="105"/>
                </a:cxn>
                <a:cxn ang="0">
                  <a:pos x="152" y="176"/>
                </a:cxn>
                <a:cxn ang="0">
                  <a:pos x="23" y="176"/>
                </a:cxn>
                <a:cxn ang="0">
                  <a:pos x="176" y="163"/>
                </a:cxn>
                <a:cxn ang="0">
                  <a:pos x="163" y="163"/>
                </a:cxn>
                <a:cxn ang="0">
                  <a:pos x="163" y="151"/>
                </a:cxn>
                <a:cxn ang="0">
                  <a:pos x="176" y="151"/>
                </a:cxn>
                <a:cxn ang="0">
                  <a:pos x="176" y="163"/>
                </a:cxn>
              </a:cxnLst>
              <a:rect l="0" t="0" r="r" b="b"/>
              <a:pathLst>
                <a:path w="187" h="187">
                  <a:moveTo>
                    <a:pt x="163" y="0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187" y="187"/>
                  </a:lnTo>
                  <a:lnTo>
                    <a:pt x="187" y="22"/>
                  </a:lnTo>
                  <a:lnTo>
                    <a:pt x="163" y="0"/>
                  </a:lnTo>
                  <a:close/>
                  <a:moveTo>
                    <a:pt x="47" y="0"/>
                  </a:moveTo>
                  <a:lnTo>
                    <a:pt x="141" y="0"/>
                  </a:lnTo>
                  <a:lnTo>
                    <a:pt x="141" y="58"/>
                  </a:lnTo>
                  <a:lnTo>
                    <a:pt x="47" y="58"/>
                  </a:lnTo>
                  <a:lnTo>
                    <a:pt x="47" y="0"/>
                  </a:lnTo>
                  <a:close/>
                  <a:moveTo>
                    <a:pt x="23" y="176"/>
                  </a:moveTo>
                  <a:lnTo>
                    <a:pt x="23" y="105"/>
                  </a:lnTo>
                  <a:lnTo>
                    <a:pt x="152" y="105"/>
                  </a:lnTo>
                  <a:lnTo>
                    <a:pt x="152" y="176"/>
                  </a:lnTo>
                  <a:lnTo>
                    <a:pt x="23" y="176"/>
                  </a:lnTo>
                  <a:close/>
                  <a:moveTo>
                    <a:pt x="176" y="163"/>
                  </a:moveTo>
                  <a:lnTo>
                    <a:pt x="163" y="163"/>
                  </a:lnTo>
                  <a:lnTo>
                    <a:pt x="163" y="151"/>
                  </a:lnTo>
                  <a:lnTo>
                    <a:pt x="176" y="151"/>
                  </a:lnTo>
                  <a:lnTo>
                    <a:pt x="176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83">
              <a:extLst>
                <a:ext uri="{FF2B5EF4-FFF2-40B4-BE49-F238E27FC236}">
                  <a16:creationId xmlns:a16="http://schemas.microsoft.com/office/drawing/2014/main" id="{8AA6E913-3BC4-954A-83BA-8223DC06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13" y="4344988"/>
              <a:ext cx="38100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184">
              <a:extLst>
                <a:ext uri="{FF2B5EF4-FFF2-40B4-BE49-F238E27FC236}">
                  <a16:creationId xmlns:a16="http://schemas.microsoft.com/office/drawing/2014/main" id="{20F11517-D473-6245-BC32-8B1749E14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4567238"/>
              <a:ext cx="130175" cy="19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185">
              <a:extLst>
                <a:ext uri="{FF2B5EF4-FFF2-40B4-BE49-F238E27FC236}">
                  <a16:creationId xmlns:a16="http://schemas.microsoft.com/office/drawing/2014/main" id="{BB37BDDC-15D1-E246-AAA9-9314D0A58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38" y="4532313"/>
              <a:ext cx="9207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6F1EC61-C845-E244-A13C-E4D4613BB54A}"/>
              </a:ext>
            </a:extLst>
          </p:cNvPr>
          <p:cNvGrpSpPr/>
          <p:nvPr/>
        </p:nvGrpSpPr>
        <p:grpSpPr>
          <a:xfrm>
            <a:off x="4873610" y="5176663"/>
            <a:ext cx="296863" cy="296863"/>
            <a:chOff x="5613400" y="2541588"/>
            <a:chExt cx="296863" cy="296863"/>
          </a:xfrm>
          <a:solidFill>
            <a:srgbClr val="FFFFFF"/>
          </a:solidFill>
        </p:grpSpPr>
        <p:sp>
          <p:nvSpPr>
            <p:cNvPr id="197" name="Freeform 114">
              <a:extLst>
                <a:ext uri="{FF2B5EF4-FFF2-40B4-BE49-F238E27FC236}">
                  <a16:creationId xmlns:a16="http://schemas.microsoft.com/office/drawing/2014/main" id="{B24EA595-2B1D-504D-B96F-8DA26A199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13" y="2633663"/>
              <a:ext cx="222250" cy="204788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65" y="0"/>
                </a:cxn>
                <a:cxn ang="0">
                  <a:pos x="65" y="7"/>
                </a:cxn>
                <a:cxn ang="0">
                  <a:pos x="43" y="29"/>
                </a:cxn>
                <a:cxn ang="0">
                  <a:pos x="10" y="29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14" y="58"/>
                </a:cxn>
                <a:cxn ang="0">
                  <a:pos x="50" y="58"/>
                </a:cxn>
                <a:cxn ang="0">
                  <a:pos x="72" y="80"/>
                </a:cxn>
                <a:cxn ang="0">
                  <a:pos x="72" y="58"/>
                </a:cxn>
                <a:cxn ang="0">
                  <a:pos x="87" y="44"/>
                </a:cxn>
                <a:cxn ang="0">
                  <a:pos x="87" y="15"/>
                </a:cxn>
                <a:cxn ang="0">
                  <a:pos x="72" y="0"/>
                </a:cxn>
              </a:cxnLst>
              <a:rect l="0" t="0" r="r" b="b"/>
              <a:pathLst>
                <a:path w="87" h="80">
                  <a:moveTo>
                    <a:pt x="72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19"/>
                    <a:pt x="54" y="29"/>
                    <a:pt x="43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7" y="58"/>
                    <a:pt x="14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9" y="58"/>
                    <a:pt x="87" y="51"/>
                    <a:pt x="87" y="44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7" y="7"/>
                    <a:pt x="79" y="0"/>
                    <a:pt x="7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15">
              <a:extLst>
                <a:ext uri="{FF2B5EF4-FFF2-40B4-BE49-F238E27FC236}">
                  <a16:creationId xmlns:a16="http://schemas.microsoft.com/office/drawing/2014/main" id="{5FB0BDC5-3D67-934D-9EF2-ABFACB54C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400" y="2541588"/>
              <a:ext cx="222250" cy="204788"/>
            </a:xfrm>
            <a:custGeom>
              <a:avLst/>
              <a:gdLst/>
              <a:ahLst/>
              <a:cxnLst>
                <a:cxn ang="0">
                  <a:pos x="36" y="58"/>
                </a:cxn>
                <a:cxn ang="0">
                  <a:pos x="72" y="58"/>
                </a:cxn>
                <a:cxn ang="0">
                  <a:pos x="87" y="43"/>
                </a:cxn>
                <a:cxn ang="0">
                  <a:pos x="87" y="14"/>
                </a:cxn>
                <a:cxn ang="0">
                  <a:pos x="72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43"/>
                </a:cxn>
                <a:cxn ang="0">
                  <a:pos x="14" y="58"/>
                </a:cxn>
                <a:cxn ang="0">
                  <a:pos x="14" y="80"/>
                </a:cxn>
                <a:cxn ang="0">
                  <a:pos x="36" y="58"/>
                </a:cxn>
              </a:cxnLst>
              <a:rect l="0" t="0" r="r" b="b"/>
              <a:pathLst>
                <a:path w="87" h="80">
                  <a:moveTo>
                    <a:pt x="36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9" y="58"/>
                    <a:pt x="87" y="51"/>
                    <a:pt x="87" y="43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7"/>
                    <a:pt x="79" y="0"/>
                    <a:pt x="7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1"/>
                    <a:pt x="7" y="58"/>
                    <a:pt x="14" y="58"/>
                  </a:cubicBezTo>
                  <a:cubicBezTo>
                    <a:pt x="14" y="80"/>
                    <a:pt x="14" y="80"/>
                    <a:pt x="14" y="80"/>
                  </a:cubicBezTo>
                  <a:lnTo>
                    <a:pt x="36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60698AAA-4802-484C-9359-C94BA4546D96}"/>
              </a:ext>
            </a:extLst>
          </p:cNvPr>
          <p:cNvGrpSpPr/>
          <p:nvPr/>
        </p:nvGrpSpPr>
        <p:grpSpPr>
          <a:xfrm>
            <a:off x="5293227" y="4177449"/>
            <a:ext cx="296863" cy="296862"/>
            <a:chOff x="3233738" y="2541588"/>
            <a:chExt cx="296863" cy="296862"/>
          </a:xfrm>
          <a:solidFill>
            <a:srgbClr val="FFFFFF"/>
          </a:solidFill>
        </p:grpSpPr>
        <p:sp>
          <p:nvSpPr>
            <p:cNvPr id="200" name="Oval 116">
              <a:extLst>
                <a:ext uri="{FF2B5EF4-FFF2-40B4-BE49-F238E27FC236}">
                  <a16:creationId xmlns:a16="http://schemas.microsoft.com/office/drawing/2014/main" id="{F485323E-89D9-1543-8BCA-CB5293614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8" y="2759075"/>
              <a:ext cx="79375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17">
              <a:extLst>
                <a:ext uri="{FF2B5EF4-FFF2-40B4-BE49-F238E27FC236}">
                  <a16:creationId xmlns:a16="http://schemas.microsoft.com/office/drawing/2014/main" id="{EC154445-00FA-0C42-B8D5-B0B0C2876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2644775"/>
              <a:ext cx="193675" cy="192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39" y="37"/>
                </a:cxn>
                <a:cxn ang="0">
                  <a:pos x="55" y="75"/>
                </a:cxn>
                <a:cxn ang="0">
                  <a:pos x="76" y="75"/>
                </a:cxn>
                <a:cxn ang="0">
                  <a:pos x="0" y="0"/>
                </a:cxn>
              </a:cxnLst>
              <a:rect l="0" t="0" r="r" b="b"/>
              <a:pathLst>
                <a:path w="76" h="75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29" y="26"/>
                    <a:pt x="39" y="37"/>
                  </a:cubicBezTo>
                  <a:cubicBezTo>
                    <a:pt x="49" y="47"/>
                    <a:pt x="55" y="61"/>
                    <a:pt x="5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34"/>
                    <a:pt x="42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18">
              <a:extLst>
                <a:ext uri="{FF2B5EF4-FFF2-40B4-BE49-F238E27FC236}">
                  <a16:creationId xmlns:a16="http://schemas.microsoft.com/office/drawing/2014/main" id="{F83D33FF-B86F-1542-944A-F654B54C9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2541588"/>
              <a:ext cx="293688" cy="295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95" y="115"/>
                </a:cxn>
                <a:cxn ang="0">
                  <a:pos x="115" y="115"/>
                </a:cxn>
                <a:cxn ang="0">
                  <a:pos x="0" y="0"/>
                </a:cxn>
              </a:cxnLst>
              <a:rect l="0" t="0" r="r" b="b"/>
              <a:pathLst>
                <a:path w="115" h="115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52" y="21"/>
                    <a:pt x="94" y="63"/>
                    <a:pt x="95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52"/>
                    <a:pt x="64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30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DED13-03CE-8F43-8EC0-D03E7602A598}"/>
              </a:ext>
            </a:extLst>
          </p:cNvPr>
          <p:cNvSpPr txBox="1"/>
          <p:nvPr/>
        </p:nvSpPr>
        <p:spPr>
          <a:xfrm>
            <a:off x="3295547" y="2671758"/>
            <a:ext cx="67914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BUSINESS</a:t>
            </a:r>
            <a:r>
              <a:rPr lang="en-US" sz="6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rPr>
              <a:t> </a:t>
            </a:r>
            <a:r>
              <a:rPr lang="en-US" sz="6000" dirty="0">
                <a:solidFill>
                  <a:schemeClr val="tx2"/>
                </a:solidFill>
                <a:latin typeface="+mj-lt"/>
              </a:rPr>
              <a:t>SUMMARY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409F5-5620-2340-8017-94C96E5E8240}"/>
              </a:ext>
            </a:extLst>
          </p:cNvPr>
          <p:cNvGrpSpPr/>
          <p:nvPr/>
        </p:nvGrpSpPr>
        <p:grpSpPr>
          <a:xfrm>
            <a:off x="2737254" y="2933940"/>
            <a:ext cx="506185" cy="491297"/>
            <a:chOff x="9650186" y="669471"/>
            <a:chExt cx="1110342" cy="107768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C1B684A-AC31-E74F-8273-EC58CC892327}"/>
                </a:ext>
              </a:extLst>
            </p:cNvPr>
            <p:cNvSpPr/>
            <p:nvPr/>
          </p:nvSpPr>
          <p:spPr>
            <a:xfrm>
              <a:off x="9650186" y="669471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FC107DE-A69C-6749-98FC-0139B7DE03BC}"/>
                </a:ext>
              </a:extLst>
            </p:cNvPr>
            <p:cNvSpPr/>
            <p:nvPr/>
          </p:nvSpPr>
          <p:spPr>
            <a:xfrm>
              <a:off x="10058400" y="669471"/>
              <a:ext cx="293914" cy="29391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DE9F162-45EC-BA40-9DED-3622317BB9A2}"/>
                </a:ext>
              </a:extLst>
            </p:cNvPr>
            <p:cNvSpPr/>
            <p:nvPr/>
          </p:nvSpPr>
          <p:spPr>
            <a:xfrm>
              <a:off x="10466614" y="669471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777F26-A844-A746-BA1B-2CBC7AB262F8}"/>
                </a:ext>
              </a:extLst>
            </p:cNvPr>
            <p:cNvSpPr/>
            <p:nvPr/>
          </p:nvSpPr>
          <p:spPr>
            <a:xfrm>
              <a:off x="9650186" y="1061357"/>
              <a:ext cx="293914" cy="29391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1CE70B8-62B0-F94D-862B-0C083AB1D67B}"/>
                </a:ext>
              </a:extLst>
            </p:cNvPr>
            <p:cNvSpPr/>
            <p:nvPr/>
          </p:nvSpPr>
          <p:spPr>
            <a:xfrm>
              <a:off x="10058400" y="1061357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968F8F-6C66-E244-A5FD-DCE4AD191A22}"/>
                </a:ext>
              </a:extLst>
            </p:cNvPr>
            <p:cNvSpPr/>
            <p:nvPr/>
          </p:nvSpPr>
          <p:spPr>
            <a:xfrm>
              <a:off x="10466614" y="1061357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6F6238D-4826-5149-8D07-E284DCB8AB2D}"/>
                </a:ext>
              </a:extLst>
            </p:cNvPr>
            <p:cNvSpPr/>
            <p:nvPr/>
          </p:nvSpPr>
          <p:spPr>
            <a:xfrm>
              <a:off x="9650186" y="1453242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20AC38D-37C8-E043-8EB9-CB00BF4E7306}"/>
                </a:ext>
              </a:extLst>
            </p:cNvPr>
            <p:cNvSpPr/>
            <p:nvPr/>
          </p:nvSpPr>
          <p:spPr>
            <a:xfrm>
              <a:off x="10058400" y="1453242"/>
              <a:ext cx="293914" cy="293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710F5FC-7B74-334E-868C-A5B6C3074059}"/>
                </a:ext>
              </a:extLst>
            </p:cNvPr>
            <p:cNvSpPr/>
            <p:nvPr/>
          </p:nvSpPr>
          <p:spPr>
            <a:xfrm>
              <a:off x="10466614" y="1453242"/>
              <a:ext cx="293914" cy="29391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A4E4DF-4DCE-2B48-B194-084D2B15AFCC}"/>
              </a:ext>
            </a:extLst>
          </p:cNvPr>
          <p:cNvGrpSpPr/>
          <p:nvPr/>
        </p:nvGrpSpPr>
        <p:grpSpPr>
          <a:xfrm>
            <a:off x="760013" y="1016825"/>
            <a:ext cx="4594656" cy="4459518"/>
            <a:chOff x="9650186" y="669471"/>
            <a:chExt cx="1110342" cy="1077685"/>
          </a:xfrm>
          <a:noFill/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D5BC4CA-5A72-C045-B03E-0D02EF816E09}"/>
                </a:ext>
              </a:extLst>
            </p:cNvPr>
            <p:cNvSpPr/>
            <p:nvPr/>
          </p:nvSpPr>
          <p:spPr>
            <a:xfrm>
              <a:off x="9650186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9BED1FB-8CFB-3D46-B17D-05582B369FD7}"/>
                </a:ext>
              </a:extLst>
            </p:cNvPr>
            <p:cNvSpPr/>
            <p:nvPr/>
          </p:nvSpPr>
          <p:spPr>
            <a:xfrm>
              <a:off x="10058400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FD2FEA-13CF-394D-A77D-4C88CA850F28}"/>
                </a:ext>
              </a:extLst>
            </p:cNvPr>
            <p:cNvSpPr/>
            <p:nvPr/>
          </p:nvSpPr>
          <p:spPr>
            <a:xfrm>
              <a:off x="10466614" y="669471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6409165-45C8-6947-BB10-5A9BA99E263D}"/>
                </a:ext>
              </a:extLst>
            </p:cNvPr>
            <p:cNvSpPr/>
            <p:nvPr/>
          </p:nvSpPr>
          <p:spPr>
            <a:xfrm>
              <a:off x="9650186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4046F1A-8DF6-F74A-BE18-CF15ADDD1651}"/>
                </a:ext>
              </a:extLst>
            </p:cNvPr>
            <p:cNvSpPr/>
            <p:nvPr/>
          </p:nvSpPr>
          <p:spPr>
            <a:xfrm>
              <a:off x="10058400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3F4EFCB-DF4D-3E4C-A067-CA9F809CD62E}"/>
                </a:ext>
              </a:extLst>
            </p:cNvPr>
            <p:cNvSpPr/>
            <p:nvPr/>
          </p:nvSpPr>
          <p:spPr>
            <a:xfrm>
              <a:off x="10466614" y="1061357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F02F29B-BC68-CF4A-BFD6-C00B953A2F82}"/>
                </a:ext>
              </a:extLst>
            </p:cNvPr>
            <p:cNvSpPr/>
            <p:nvPr/>
          </p:nvSpPr>
          <p:spPr>
            <a:xfrm>
              <a:off x="9650186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21C08EE-E97F-BD43-B66C-61F4990CB86E}"/>
                </a:ext>
              </a:extLst>
            </p:cNvPr>
            <p:cNvSpPr/>
            <p:nvPr/>
          </p:nvSpPr>
          <p:spPr>
            <a:xfrm>
              <a:off x="10058400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6128934-88C5-9F4B-A15F-543166431E27}"/>
                </a:ext>
              </a:extLst>
            </p:cNvPr>
            <p:cNvSpPr/>
            <p:nvPr/>
          </p:nvSpPr>
          <p:spPr>
            <a:xfrm>
              <a:off x="10466614" y="1453242"/>
              <a:ext cx="293914" cy="293914"/>
            </a:xfrm>
            <a:prstGeom prst="roundRect">
              <a:avLst/>
            </a:prstGeom>
            <a:grpFill/>
            <a:ln w="25400">
              <a:solidFill>
                <a:schemeClr val="accent3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529AEA8-1F52-234E-86B9-90AEF543A13F}"/>
              </a:ext>
            </a:extLst>
          </p:cNvPr>
          <p:cNvSpPr/>
          <p:nvPr/>
        </p:nvSpPr>
        <p:spPr>
          <a:xfrm>
            <a:off x="2731456" y="3629459"/>
            <a:ext cx="4949504" cy="439975"/>
          </a:xfrm>
          <a:prstGeom prst="roundRect">
            <a:avLst>
              <a:gd name="adj" fmla="val 8485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360000"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+mj-lt"/>
              </a:rPr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461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C451A77E-A14D-3E4C-B29D-286D8EFA4E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6762712" cy="6858000"/>
          </a:xfrm>
        </p:spPr>
      </p:pic>
      <p:sp>
        <p:nvSpPr>
          <p:cNvPr id="27" name="Freeform 26">
            <a:extLst>
              <a:ext uri="{FF2B5EF4-FFF2-40B4-BE49-F238E27FC236}">
                <a16:creationId xmlns:a16="http://schemas.microsoft.com/office/drawing/2014/main" id="{82D643A5-76D5-0544-A2BB-4233EC896238}"/>
              </a:ext>
            </a:extLst>
          </p:cNvPr>
          <p:cNvSpPr/>
          <p:nvPr/>
        </p:nvSpPr>
        <p:spPr>
          <a:xfrm>
            <a:off x="-1" y="-1"/>
            <a:ext cx="6762712" cy="6858000"/>
          </a:xfrm>
          <a:custGeom>
            <a:avLst/>
            <a:gdLst>
              <a:gd name="connsiteX0" fmla="*/ 0 w 6762712"/>
              <a:gd name="connsiteY0" fmla="*/ 0 h 6858000"/>
              <a:gd name="connsiteX1" fmla="*/ 3436536 w 6762712"/>
              <a:gd name="connsiteY1" fmla="*/ 0 h 6858000"/>
              <a:gd name="connsiteX2" fmla="*/ 3436536 w 6762712"/>
              <a:gd name="connsiteY2" fmla="*/ 1 h 6858000"/>
              <a:gd name="connsiteX3" fmla="*/ 5440680 w 6762712"/>
              <a:gd name="connsiteY3" fmla="*/ 1 h 6858000"/>
              <a:gd name="connsiteX4" fmla="*/ 5679440 w 6762712"/>
              <a:gd name="connsiteY4" fmla="*/ 228601 h 6858000"/>
              <a:gd name="connsiteX5" fmla="*/ 5440680 w 6762712"/>
              <a:gd name="connsiteY5" fmla="*/ 457201 h 6858000"/>
              <a:gd name="connsiteX6" fmla="*/ 5176520 w 6762712"/>
              <a:gd name="connsiteY6" fmla="*/ 457201 h 6858000"/>
              <a:gd name="connsiteX7" fmla="*/ 4937760 w 6762712"/>
              <a:gd name="connsiteY7" fmla="*/ 685801 h 6858000"/>
              <a:gd name="connsiteX8" fmla="*/ 5083584 w 6762712"/>
              <a:gd name="connsiteY8" fmla="*/ 896437 h 6858000"/>
              <a:gd name="connsiteX9" fmla="*/ 5176519 w 6762712"/>
              <a:gd name="connsiteY9" fmla="*/ 914401 h 6858000"/>
              <a:gd name="connsiteX10" fmla="*/ 5440680 w 6762712"/>
              <a:gd name="connsiteY10" fmla="*/ 914401 h 6858000"/>
              <a:gd name="connsiteX11" fmla="*/ 5679440 w 6762712"/>
              <a:gd name="connsiteY11" fmla="*/ 1143001 h 6858000"/>
              <a:gd name="connsiteX12" fmla="*/ 5440680 w 6762712"/>
              <a:gd name="connsiteY12" fmla="*/ 1371601 h 6858000"/>
              <a:gd name="connsiteX13" fmla="*/ 5176520 w 6762712"/>
              <a:gd name="connsiteY13" fmla="*/ 1371601 h 6858000"/>
              <a:gd name="connsiteX14" fmla="*/ 5083584 w 6762712"/>
              <a:gd name="connsiteY14" fmla="*/ 1389566 h 6858000"/>
              <a:gd name="connsiteX15" fmla="*/ 4937760 w 6762712"/>
              <a:gd name="connsiteY15" fmla="*/ 1600201 h 6858000"/>
              <a:gd name="connsiteX16" fmla="*/ 5083584 w 6762712"/>
              <a:gd name="connsiteY16" fmla="*/ 1810837 h 6858000"/>
              <a:gd name="connsiteX17" fmla="*/ 5176520 w 6762712"/>
              <a:gd name="connsiteY17" fmla="*/ 1828801 h 6858000"/>
              <a:gd name="connsiteX18" fmla="*/ 5991398 w 6762712"/>
              <a:gd name="connsiteY18" fmla="*/ 1828801 h 6858000"/>
              <a:gd name="connsiteX19" fmla="*/ 6230158 w 6762712"/>
              <a:gd name="connsiteY19" fmla="*/ 2057401 h 6858000"/>
              <a:gd name="connsiteX20" fmla="*/ 5991398 w 6762712"/>
              <a:gd name="connsiteY20" fmla="*/ 2286001 h 6858000"/>
              <a:gd name="connsiteX21" fmla="*/ 5513878 w 6762712"/>
              <a:gd name="connsiteY21" fmla="*/ 2286001 h 6858000"/>
              <a:gd name="connsiteX22" fmla="*/ 5275118 w 6762712"/>
              <a:gd name="connsiteY22" fmla="*/ 2514601 h 6858000"/>
              <a:gd name="connsiteX23" fmla="*/ 5513878 w 6762712"/>
              <a:gd name="connsiteY23" fmla="*/ 2743201 h 6858000"/>
              <a:gd name="connsiteX24" fmla="*/ 6461298 w 6762712"/>
              <a:gd name="connsiteY24" fmla="*/ 2743201 h 6858000"/>
              <a:gd name="connsiteX25" fmla="*/ 6700058 w 6762712"/>
              <a:gd name="connsiteY25" fmla="*/ 2971801 h 6858000"/>
              <a:gd name="connsiteX26" fmla="*/ 6461298 w 6762712"/>
              <a:gd name="connsiteY26" fmla="*/ 3200400 h 6858000"/>
              <a:gd name="connsiteX27" fmla="*/ 6199678 w 6762712"/>
              <a:gd name="connsiteY27" fmla="*/ 3200400 h 6858000"/>
              <a:gd name="connsiteX28" fmla="*/ 5960918 w 6762712"/>
              <a:gd name="connsiteY28" fmla="*/ 3429000 h 6858000"/>
              <a:gd name="connsiteX29" fmla="*/ 6199678 w 6762712"/>
              <a:gd name="connsiteY29" fmla="*/ 3657600 h 6858000"/>
              <a:gd name="connsiteX30" fmla="*/ 6523952 w 6762712"/>
              <a:gd name="connsiteY30" fmla="*/ 3657600 h 6858000"/>
              <a:gd name="connsiteX31" fmla="*/ 6762712 w 6762712"/>
              <a:gd name="connsiteY31" fmla="*/ 3886200 h 6858000"/>
              <a:gd name="connsiteX32" fmla="*/ 6523952 w 6762712"/>
              <a:gd name="connsiteY32" fmla="*/ 4114800 h 6858000"/>
              <a:gd name="connsiteX33" fmla="*/ 5556211 w 6762712"/>
              <a:gd name="connsiteY33" fmla="*/ 4114800 h 6858000"/>
              <a:gd name="connsiteX34" fmla="*/ 5317451 w 6762712"/>
              <a:gd name="connsiteY34" fmla="*/ 4343400 h 6858000"/>
              <a:gd name="connsiteX35" fmla="*/ 5556211 w 6762712"/>
              <a:gd name="connsiteY35" fmla="*/ 4572000 h 6858000"/>
              <a:gd name="connsiteX36" fmla="*/ 6033731 w 6762712"/>
              <a:gd name="connsiteY36" fmla="*/ 4572000 h 6858000"/>
              <a:gd name="connsiteX37" fmla="*/ 6272491 w 6762712"/>
              <a:gd name="connsiteY37" fmla="*/ 4800600 h 6858000"/>
              <a:gd name="connsiteX38" fmla="*/ 6033731 w 6762712"/>
              <a:gd name="connsiteY38" fmla="*/ 5029200 h 6858000"/>
              <a:gd name="connsiteX39" fmla="*/ 5818678 w 6762712"/>
              <a:gd name="connsiteY39" fmla="*/ 5029200 h 6858000"/>
              <a:gd name="connsiteX40" fmla="*/ 5579918 w 6762712"/>
              <a:gd name="connsiteY40" fmla="*/ 5257800 h 6858000"/>
              <a:gd name="connsiteX41" fmla="*/ 5818678 w 6762712"/>
              <a:gd name="connsiteY41" fmla="*/ 5486400 h 6858000"/>
              <a:gd name="connsiteX42" fmla="*/ 6033731 w 6762712"/>
              <a:gd name="connsiteY42" fmla="*/ 5486400 h 6858000"/>
              <a:gd name="connsiteX43" fmla="*/ 6272491 w 6762712"/>
              <a:gd name="connsiteY43" fmla="*/ 5715000 h 6858000"/>
              <a:gd name="connsiteX44" fmla="*/ 6033731 w 6762712"/>
              <a:gd name="connsiteY44" fmla="*/ 5943600 h 6858000"/>
              <a:gd name="connsiteX45" fmla="*/ 5457730 w 6762712"/>
              <a:gd name="connsiteY45" fmla="*/ 5943600 h 6858000"/>
              <a:gd name="connsiteX46" fmla="*/ 5218970 w 6762712"/>
              <a:gd name="connsiteY46" fmla="*/ 6172200 h 6858000"/>
              <a:gd name="connsiteX47" fmla="*/ 5457730 w 6762712"/>
              <a:gd name="connsiteY47" fmla="*/ 6400800 h 6858000"/>
              <a:gd name="connsiteX48" fmla="*/ 5736953 w 6762712"/>
              <a:gd name="connsiteY48" fmla="*/ 6400800 h 6858000"/>
              <a:gd name="connsiteX49" fmla="*/ 5975713 w 6762712"/>
              <a:gd name="connsiteY49" fmla="*/ 6629400 h 6858000"/>
              <a:gd name="connsiteX50" fmla="*/ 5736953 w 6762712"/>
              <a:gd name="connsiteY50" fmla="*/ 6858000 h 6858000"/>
              <a:gd name="connsiteX51" fmla="*/ 3436536 w 6762712"/>
              <a:gd name="connsiteY51" fmla="*/ 6858000 h 6858000"/>
              <a:gd name="connsiteX52" fmla="*/ 2048874 w 6762712"/>
              <a:gd name="connsiteY52" fmla="*/ 6858000 h 6858000"/>
              <a:gd name="connsiteX53" fmla="*/ 0 w 6762712"/>
              <a:gd name="connsiteY5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762712" h="6858000">
                <a:moveTo>
                  <a:pt x="0" y="0"/>
                </a:moveTo>
                <a:lnTo>
                  <a:pt x="3436536" y="0"/>
                </a:lnTo>
                <a:lnTo>
                  <a:pt x="3436536" y="1"/>
                </a:lnTo>
                <a:lnTo>
                  <a:pt x="5440680" y="1"/>
                </a:lnTo>
                <a:cubicBezTo>
                  <a:pt x="5572544" y="1"/>
                  <a:pt x="5679440" y="102348"/>
                  <a:pt x="5679440" y="228601"/>
                </a:cubicBezTo>
                <a:cubicBezTo>
                  <a:pt x="5679440" y="354854"/>
                  <a:pt x="5572544" y="457201"/>
                  <a:pt x="5440680" y="457201"/>
                </a:cubicBezTo>
                <a:lnTo>
                  <a:pt x="5176520" y="457201"/>
                </a:lnTo>
                <a:cubicBezTo>
                  <a:pt x="5044656" y="457201"/>
                  <a:pt x="4937760" y="559548"/>
                  <a:pt x="4937760" y="685801"/>
                </a:cubicBezTo>
                <a:cubicBezTo>
                  <a:pt x="4937760" y="780491"/>
                  <a:pt x="4997889" y="861734"/>
                  <a:pt x="5083584" y="896437"/>
                </a:cubicBezTo>
                <a:lnTo>
                  <a:pt x="5176519" y="914401"/>
                </a:lnTo>
                <a:lnTo>
                  <a:pt x="5440680" y="914401"/>
                </a:lnTo>
                <a:cubicBezTo>
                  <a:pt x="5572544" y="914401"/>
                  <a:pt x="5679440" y="1016748"/>
                  <a:pt x="5679440" y="1143001"/>
                </a:cubicBezTo>
                <a:cubicBezTo>
                  <a:pt x="5679440" y="1269254"/>
                  <a:pt x="5572544" y="1371601"/>
                  <a:pt x="5440680" y="1371601"/>
                </a:cubicBezTo>
                <a:lnTo>
                  <a:pt x="5176520" y="1371601"/>
                </a:lnTo>
                <a:lnTo>
                  <a:pt x="5083584" y="1389566"/>
                </a:lnTo>
                <a:cubicBezTo>
                  <a:pt x="4997889" y="1424269"/>
                  <a:pt x="4937760" y="1505512"/>
                  <a:pt x="4937760" y="1600201"/>
                </a:cubicBezTo>
                <a:cubicBezTo>
                  <a:pt x="4937760" y="1694891"/>
                  <a:pt x="4997889" y="1776134"/>
                  <a:pt x="5083584" y="1810837"/>
                </a:cubicBezTo>
                <a:lnTo>
                  <a:pt x="5176520" y="1828801"/>
                </a:lnTo>
                <a:lnTo>
                  <a:pt x="5991398" y="1828801"/>
                </a:lnTo>
                <a:cubicBezTo>
                  <a:pt x="6123262" y="1828801"/>
                  <a:pt x="6230158" y="1931148"/>
                  <a:pt x="6230158" y="2057401"/>
                </a:cubicBezTo>
                <a:cubicBezTo>
                  <a:pt x="6230158" y="2183654"/>
                  <a:pt x="6123262" y="2286001"/>
                  <a:pt x="5991398" y="2286001"/>
                </a:cubicBezTo>
                <a:lnTo>
                  <a:pt x="5513878" y="2286001"/>
                </a:lnTo>
                <a:cubicBezTo>
                  <a:pt x="5382014" y="2286001"/>
                  <a:pt x="5275118" y="2388349"/>
                  <a:pt x="5275118" y="2514601"/>
                </a:cubicBezTo>
                <a:cubicBezTo>
                  <a:pt x="5275118" y="2640854"/>
                  <a:pt x="5382014" y="2743201"/>
                  <a:pt x="5513878" y="2743201"/>
                </a:cubicBezTo>
                <a:lnTo>
                  <a:pt x="6461298" y="2743201"/>
                </a:lnTo>
                <a:cubicBezTo>
                  <a:pt x="6593162" y="2743201"/>
                  <a:pt x="6700058" y="2845548"/>
                  <a:pt x="6700058" y="2971801"/>
                </a:cubicBezTo>
                <a:cubicBezTo>
                  <a:pt x="6700058" y="3098054"/>
                  <a:pt x="6593162" y="3200400"/>
                  <a:pt x="6461298" y="3200400"/>
                </a:cubicBezTo>
                <a:lnTo>
                  <a:pt x="6199678" y="3200400"/>
                </a:lnTo>
                <a:cubicBezTo>
                  <a:pt x="6067814" y="3200400"/>
                  <a:pt x="5960918" y="3302748"/>
                  <a:pt x="5960918" y="3429000"/>
                </a:cubicBezTo>
                <a:cubicBezTo>
                  <a:pt x="5960918" y="3555253"/>
                  <a:pt x="6067814" y="3657600"/>
                  <a:pt x="6199678" y="3657600"/>
                </a:cubicBezTo>
                <a:lnTo>
                  <a:pt x="6523952" y="3657600"/>
                </a:lnTo>
                <a:cubicBezTo>
                  <a:pt x="6655816" y="3657600"/>
                  <a:pt x="6762712" y="3759947"/>
                  <a:pt x="6762712" y="3886200"/>
                </a:cubicBezTo>
                <a:cubicBezTo>
                  <a:pt x="6762712" y="4012453"/>
                  <a:pt x="6655816" y="4114800"/>
                  <a:pt x="6523952" y="4114800"/>
                </a:cubicBezTo>
                <a:lnTo>
                  <a:pt x="5556211" y="4114800"/>
                </a:lnTo>
                <a:cubicBezTo>
                  <a:pt x="5424347" y="4114800"/>
                  <a:pt x="5317451" y="4217148"/>
                  <a:pt x="5317451" y="4343400"/>
                </a:cubicBezTo>
                <a:cubicBezTo>
                  <a:pt x="5317451" y="4469653"/>
                  <a:pt x="5424347" y="4572000"/>
                  <a:pt x="5556211" y="4572000"/>
                </a:cubicBezTo>
                <a:lnTo>
                  <a:pt x="6033731" y="4572000"/>
                </a:lnTo>
                <a:cubicBezTo>
                  <a:pt x="6165595" y="4572000"/>
                  <a:pt x="6272491" y="4674347"/>
                  <a:pt x="6272491" y="4800600"/>
                </a:cubicBezTo>
                <a:cubicBezTo>
                  <a:pt x="6272491" y="4926853"/>
                  <a:pt x="6165595" y="5029200"/>
                  <a:pt x="6033731" y="5029200"/>
                </a:cubicBezTo>
                <a:lnTo>
                  <a:pt x="5818678" y="5029200"/>
                </a:lnTo>
                <a:cubicBezTo>
                  <a:pt x="5686814" y="5029200"/>
                  <a:pt x="5579918" y="5131547"/>
                  <a:pt x="5579918" y="5257800"/>
                </a:cubicBezTo>
                <a:cubicBezTo>
                  <a:pt x="5579918" y="5384053"/>
                  <a:pt x="5686814" y="5486400"/>
                  <a:pt x="5818678" y="5486400"/>
                </a:cubicBezTo>
                <a:lnTo>
                  <a:pt x="6033731" y="5486400"/>
                </a:lnTo>
                <a:cubicBezTo>
                  <a:pt x="6165595" y="5486400"/>
                  <a:pt x="6272491" y="5588747"/>
                  <a:pt x="6272491" y="5715000"/>
                </a:cubicBezTo>
                <a:cubicBezTo>
                  <a:pt x="6272491" y="5841253"/>
                  <a:pt x="6165595" y="5943600"/>
                  <a:pt x="6033731" y="5943600"/>
                </a:cubicBezTo>
                <a:lnTo>
                  <a:pt x="5457730" y="5943600"/>
                </a:lnTo>
                <a:cubicBezTo>
                  <a:pt x="5325866" y="5943600"/>
                  <a:pt x="5218970" y="6045947"/>
                  <a:pt x="5218970" y="6172200"/>
                </a:cubicBezTo>
                <a:cubicBezTo>
                  <a:pt x="5218970" y="6298453"/>
                  <a:pt x="5325866" y="6400800"/>
                  <a:pt x="5457730" y="6400800"/>
                </a:cubicBezTo>
                <a:lnTo>
                  <a:pt x="5736953" y="6400800"/>
                </a:lnTo>
                <a:cubicBezTo>
                  <a:pt x="5868817" y="6400800"/>
                  <a:pt x="5975713" y="6503147"/>
                  <a:pt x="5975713" y="6629400"/>
                </a:cubicBezTo>
                <a:cubicBezTo>
                  <a:pt x="5975713" y="6755653"/>
                  <a:pt x="5868817" y="6858000"/>
                  <a:pt x="5736953" y="6858000"/>
                </a:cubicBezTo>
                <a:lnTo>
                  <a:pt x="3436536" y="6858000"/>
                </a:lnTo>
                <a:lnTo>
                  <a:pt x="20488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4000"/>
                </a:schemeClr>
              </a:gs>
              <a:gs pos="100000">
                <a:schemeClr val="accent2">
                  <a:alpha val="1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4E232F-4CBC-2C4D-A35D-0C8F9C661BC2}"/>
              </a:ext>
            </a:extLst>
          </p:cNvPr>
          <p:cNvSpPr/>
          <p:nvPr/>
        </p:nvSpPr>
        <p:spPr>
          <a:xfrm>
            <a:off x="7571602" y="747237"/>
            <a:ext cx="310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rPr>
              <a:t>COMPANY</a:t>
            </a:r>
            <a:r>
              <a:rPr lang="en-US" sz="3200" dirty="0"/>
              <a:t> </a:t>
            </a:r>
            <a:r>
              <a:rPr lang="en-US" sz="3200" dirty="0">
                <a:latin typeface="+mj-lt"/>
              </a:rPr>
              <a:t>NAME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BBE13D-71AF-1846-BDE2-EC193B3C2413}"/>
              </a:ext>
            </a:extLst>
          </p:cNvPr>
          <p:cNvSpPr txBox="1"/>
          <p:nvPr/>
        </p:nvSpPr>
        <p:spPr>
          <a:xfrm flipH="1">
            <a:off x="8255988" y="1267689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7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C839C9-1537-AE4B-9AE7-C9C5ABA542A4}"/>
              </a:ext>
            </a:extLst>
          </p:cNvPr>
          <p:cNvGrpSpPr/>
          <p:nvPr/>
        </p:nvGrpSpPr>
        <p:grpSpPr>
          <a:xfrm>
            <a:off x="7509299" y="2022491"/>
            <a:ext cx="3477865" cy="747018"/>
            <a:chOff x="7509299" y="1852387"/>
            <a:chExt cx="3477865" cy="74701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7E59DA8-C736-F044-9408-9BDEA7CD5C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9299" y="2114258"/>
              <a:ext cx="223276" cy="2232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645006-BB3C-D04B-B698-78F911B208CE}"/>
                </a:ext>
              </a:extLst>
            </p:cNvPr>
            <p:cNvSpPr txBox="1"/>
            <p:nvPr/>
          </p:nvSpPr>
          <p:spPr>
            <a:xfrm>
              <a:off x="7732575" y="1852387"/>
              <a:ext cx="2046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alpha val="80000"/>
                    </a:schemeClr>
                  </a:solidFill>
                  <a:latin typeface="+mj-lt"/>
                </a:rPr>
                <a:t>Step 01 - Expansion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873004-C5C0-514C-850D-1F0A3C79B4C7}"/>
                </a:ext>
              </a:extLst>
            </p:cNvPr>
            <p:cNvSpPr txBox="1"/>
            <p:nvPr/>
          </p:nvSpPr>
          <p:spPr>
            <a:xfrm>
              <a:off x="7732575" y="2137740"/>
              <a:ext cx="3254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50000"/>
                    </a:schemeClr>
                  </a:solidFill>
                </a:rPr>
                <a:t>Lorem ipsum dolor sit amet, diam donec neque nisl nibh, ante rutrum proin cras dui ac cum.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9B345BB-0D3B-6441-9002-FC84C1F6C7AD}"/>
              </a:ext>
            </a:extLst>
          </p:cNvPr>
          <p:cNvGrpSpPr/>
          <p:nvPr/>
        </p:nvGrpSpPr>
        <p:grpSpPr>
          <a:xfrm>
            <a:off x="7509299" y="3053017"/>
            <a:ext cx="3477865" cy="747018"/>
            <a:chOff x="7509299" y="2939614"/>
            <a:chExt cx="3477865" cy="74701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26A9ECC-98EA-E34A-A79A-B3BF8CDD19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9299" y="3201485"/>
              <a:ext cx="223276" cy="2232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F89512-1AAA-4642-955C-96436B718CC0}"/>
                </a:ext>
              </a:extLst>
            </p:cNvPr>
            <p:cNvSpPr txBox="1"/>
            <p:nvPr/>
          </p:nvSpPr>
          <p:spPr>
            <a:xfrm>
              <a:off x="7732575" y="2939614"/>
              <a:ext cx="1532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alpha val="80000"/>
                    </a:schemeClr>
                  </a:solidFill>
                  <a:latin typeface="+mj-lt"/>
                </a:rPr>
                <a:t>Step 02 - Peak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91A98D-C8A5-9344-8C4D-44C68B422429}"/>
                </a:ext>
              </a:extLst>
            </p:cNvPr>
            <p:cNvSpPr txBox="1"/>
            <p:nvPr/>
          </p:nvSpPr>
          <p:spPr>
            <a:xfrm>
              <a:off x="7732575" y="3224967"/>
              <a:ext cx="3254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50000"/>
                    </a:schemeClr>
                  </a:solidFill>
                </a:rPr>
                <a:t>Lorem ipsum dolor sit amet, diam donec neque nisl nibh, ante rutrum proin cras dui ac cum.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17A5E6-8484-0641-A326-4BE77EADABA9}"/>
              </a:ext>
            </a:extLst>
          </p:cNvPr>
          <p:cNvGrpSpPr/>
          <p:nvPr/>
        </p:nvGrpSpPr>
        <p:grpSpPr>
          <a:xfrm>
            <a:off x="7509299" y="4083543"/>
            <a:ext cx="3477865" cy="747018"/>
            <a:chOff x="7509299" y="4026841"/>
            <a:chExt cx="3477865" cy="747018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DB1B56B-6281-BF47-BE85-8A2EAA34A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9299" y="4288712"/>
              <a:ext cx="223276" cy="2232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428FE54-A13C-CA4C-9F53-2BB85056EA1F}"/>
                </a:ext>
              </a:extLst>
            </p:cNvPr>
            <p:cNvSpPr txBox="1"/>
            <p:nvPr/>
          </p:nvSpPr>
          <p:spPr>
            <a:xfrm>
              <a:off x="7732575" y="4026841"/>
              <a:ext cx="218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alpha val="80000"/>
                    </a:schemeClr>
                  </a:solidFill>
                  <a:latin typeface="+mj-lt"/>
                </a:rPr>
                <a:t>Step 03 - Contraction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FDA9CB-BEC9-3743-A9D8-8F82DC279701}"/>
                </a:ext>
              </a:extLst>
            </p:cNvPr>
            <p:cNvSpPr txBox="1"/>
            <p:nvPr/>
          </p:nvSpPr>
          <p:spPr>
            <a:xfrm>
              <a:off x="7732575" y="4312194"/>
              <a:ext cx="3254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50000"/>
                    </a:schemeClr>
                  </a:solidFill>
                </a:rPr>
                <a:t>Lorem ipsum dolor sit amet, diam donec neque nisl nibh, ante rutrum proin cras dui ac cum.</a:t>
              </a:r>
            </a:p>
          </p:txBody>
        </p:sp>
      </p:grpSp>
      <p:grpSp>
        <p:nvGrpSpPr>
          <p:cNvPr id="35" name="Graphic 36">
            <a:extLst>
              <a:ext uri="{FF2B5EF4-FFF2-40B4-BE49-F238E27FC236}">
                <a16:creationId xmlns:a16="http://schemas.microsoft.com/office/drawing/2014/main" id="{E1F6C03A-A136-074F-8CC1-E88395389B01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1054802" y="3390292"/>
            <a:ext cx="327922" cy="245295"/>
            <a:chOff x="4438650" y="10381456"/>
            <a:chExt cx="4838700" cy="3619500"/>
          </a:xfrm>
          <a:solidFill>
            <a:srgbClr val="FFFFFF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9E849C-7B16-894E-8B60-62B0C50208CA}"/>
                </a:ext>
              </a:extLst>
            </p:cNvPr>
            <p:cNvSpPr/>
            <p:nvPr/>
          </p:nvSpPr>
          <p:spPr>
            <a:xfrm>
              <a:off x="6845011" y="10374885"/>
              <a:ext cx="2433609" cy="3629000"/>
            </a:xfrm>
            <a:custGeom>
              <a:avLst/>
              <a:gdLst>
                <a:gd name="connsiteX0" fmla="*/ 1893618 w 2433609"/>
                <a:gd name="connsiteY0" fmla="*/ 1830571 h 3629000"/>
                <a:gd name="connsiteX1" fmla="*/ 1534185 w 2433609"/>
                <a:gd name="connsiteY1" fmla="*/ 1934216 h 3629000"/>
                <a:gd name="connsiteX2" fmla="*/ 605136 w 2433609"/>
                <a:gd name="connsiteY2" fmla="*/ 1427106 h 3629000"/>
                <a:gd name="connsiteX3" fmla="*/ 1258123 w 2433609"/>
                <a:gd name="connsiteY3" fmla="*/ 28801 h 3629000"/>
                <a:gd name="connsiteX4" fmla="*/ 2410380 w 2433609"/>
                <a:gd name="connsiteY4" fmla="*/ 857011 h 3629000"/>
                <a:gd name="connsiteX5" fmla="*/ 2357525 w 2433609"/>
                <a:gd name="connsiteY5" fmla="*/ 1976016 h 3629000"/>
                <a:gd name="connsiteX6" fmla="*/ 1171710 w 2433609"/>
                <a:gd name="connsiteY6" fmla="*/ 3420016 h 3629000"/>
                <a:gd name="connsiteX7" fmla="*/ 262624 w 2433609"/>
                <a:gd name="connsiteY7" fmla="*/ 3626641 h 3629000"/>
                <a:gd name="connsiteX8" fmla="*/ 7285 w 2433609"/>
                <a:gd name="connsiteY8" fmla="*/ 3399401 h 3629000"/>
                <a:gd name="connsiteX9" fmla="*/ 250076 w 2433609"/>
                <a:gd name="connsiteY9" fmla="*/ 3145941 h 3629000"/>
                <a:gd name="connsiteX10" fmla="*/ 1451766 w 2433609"/>
                <a:gd name="connsiteY10" fmla="*/ 2638546 h 3629000"/>
                <a:gd name="connsiteX11" fmla="*/ 1883351 w 2433609"/>
                <a:gd name="connsiteY11" fmla="*/ 1880351 h 3629000"/>
                <a:gd name="connsiteX12" fmla="*/ 1893618 w 2433609"/>
                <a:gd name="connsiteY12" fmla="*/ 1830571 h 36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3609" h="3629000">
                  <a:moveTo>
                    <a:pt x="1893618" y="1830571"/>
                  </a:moveTo>
                  <a:cubicBezTo>
                    <a:pt x="1772412" y="1887571"/>
                    <a:pt x="1657101" y="1922721"/>
                    <a:pt x="1534185" y="1934216"/>
                  </a:cubicBezTo>
                  <a:cubicBezTo>
                    <a:pt x="1160398" y="1969081"/>
                    <a:pt x="782048" y="1763216"/>
                    <a:pt x="605136" y="1427106"/>
                  </a:cubicBezTo>
                  <a:cubicBezTo>
                    <a:pt x="304452" y="855111"/>
                    <a:pt x="626144" y="166551"/>
                    <a:pt x="1258123" y="28801"/>
                  </a:cubicBezTo>
                  <a:cubicBezTo>
                    <a:pt x="1806635" y="-90709"/>
                    <a:pt x="2363038" y="297651"/>
                    <a:pt x="2410380" y="857011"/>
                  </a:cubicBezTo>
                  <a:cubicBezTo>
                    <a:pt x="2442035" y="1229601"/>
                    <a:pt x="2453823" y="1607511"/>
                    <a:pt x="2357525" y="1976016"/>
                  </a:cubicBezTo>
                  <a:cubicBezTo>
                    <a:pt x="2184510" y="2638546"/>
                    <a:pt x="1786007" y="3119626"/>
                    <a:pt x="1171710" y="3420016"/>
                  </a:cubicBezTo>
                  <a:cubicBezTo>
                    <a:pt x="886046" y="3559761"/>
                    <a:pt x="580800" y="3623981"/>
                    <a:pt x="262624" y="3626641"/>
                  </a:cubicBezTo>
                  <a:cubicBezTo>
                    <a:pt x="123642" y="3627876"/>
                    <a:pt x="11563" y="3529076"/>
                    <a:pt x="7285" y="3399401"/>
                  </a:cubicBezTo>
                  <a:cubicBezTo>
                    <a:pt x="2627" y="3256901"/>
                    <a:pt x="103109" y="3148981"/>
                    <a:pt x="250076" y="3145941"/>
                  </a:cubicBezTo>
                  <a:cubicBezTo>
                    <a:pt x="718546" y="3136441"/>
                    <a:pt x="1120947" y="2970761"/>
                    <a:pt x="1451766" y="2638546"/>
                  </a:cubicBezTo>
                  <a:cubicBezTo>
                    <a:pt x="1661113" y="2429104"/>
                    <a:pt x="1810190" y="2167211"/>
                    <a:pt x="1883351" y="1880351"/>
                  </a:cubicBezTo>
                  <a:cubicBezTo>
                    <a:pt x="1886773" y="1867051"/>
                    <a:pt x="1888960" y="1853466"/>
                    <a:pt x="1893618" y="18305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F590B8C-FB95-304B-942B-68317A1D9879}"/>
                </a:ext>
              </a:extLst>
            </p:cNvPr>
            <p:cNvSpPr/>
            <p:nvPr/>
          </p:nvSpPr>
          <p:spPr>
            <a:xfrm>
              <a:off x="4431452" y="10374343"/>
              <a:ext cx="2424103" cy="3629000"/>
            </a:xfrm>
            <a:custGeom>
              <a:avLst/>
              <a:gdLst>
                <a:gd name="connsiteX0" fmla="*/ 1893055 w 2424103"/>
                <a:gd name="connsiteY0" fmla="*/ 1839758 h 3629000"/>
                <a:gd name="connsiteX1" fmla="*/ 1657299 w 2424103"/>
                <a:gd name="connsiteY1" fmla="*/ 1914713 h 3629000"/>
                <a:gd name="connsiteX2" fmla="*/ 500479 w 2424103"/>
                <a:gd name="connsiteY2" fmla="*/ 1096288 h 3629000"/>
                <a:gd name="connsiteX3" fmla="*/ 1266686 w 2424103"/>
                <a:gd name="connsiteY3" fmla="*/ 27063 h 3629000"/>
                <a:gd name="connsiteX4" fmla="*/ 2410483 w 2424103"/>
                <a:gd name="connsiteY4" fmla="*/ 841593 h 3629000"/>
                <a:gd name="connsiteX5" fmla="*/ 2421985 w 2424103"/>
                <a:gd name="connsiteY5" fmla="*/ 1462703 h 3629000"/>
                <a:gd name="connsiteX6" fmla="*/ 1004598 w 2424103"/>
                <a:gd name="connsiteY6" fmla="*/ 3491713 h 3629000"/>
                <a:gd name="connsiteX7" fmla="*/ 261396 w 2424103"/>
                <a:gd name="connsiteY7" fmla="*/ 3627088 h 3629000"/>
                <a:gd name="connsiteX8" fmla="*/ 7198 w 2424103"/>
                <a:gd name="connsiteY8" fmla="*/ 3393008 h 3629000"/>
                <a:gd name="connsiteX9" fmla="*/ 252745 w 2424103"/>
                <a:gd name="connsiteY9" fmla="*/ 3146008 h 3629000"/>
                <a:gd name="connsiteX10" fmla="*/ 1496073 w 2424103"/>
                <a:gd name="connsiteY10" fmla="*/ 2593013 h 3629000"/>
                <a:gd name="connsiteX11" fmla="*/ 1883359 w 2424103"/>
                <a:gd name="connsiteY11" fmla="*/ 1884028 h 3629000"/>
                <a:gd name="connsiteX12" fmla="*/ 1893055 w 2424103"/>
                <a:gd name="connsiteY12" fmla="*/ 1839758 h 36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4103" h="3629000">
                  <a:moveTo>
                    <a:pt x="1893055" y="1839758"/>
                  </a:moveTo>
                  <a:cubicBezTo>
                    <a:pt x="1812727" y="1865598"/>
                    <a:pt x="1736392" y="1895903"/>
                    <a:pt x="1657299" y="1914713"/>
                  </a:cubicBezTo>
                  <a:cubicBezTo>
                    <a:pt x="1119434" y="2042488"/>
                    <a:pt x="559704" y="1645483"/>
                    <a:pt x="500479" y="1096288"/>
                  </a:cubicBezTo>
                  <a:cubicBezTo>
                    <a:pt x="444963" y="581578"/>
                    <a:pt x="766655" y="132038"/>
                    <a:pt x="1266686" y="27063"/>
                  </a:cubicBezTo>
                  <a:cubicBezTo>
                    <a:pt x="1805122" y="-86082"/>
                    <a:pt x="2349737" y="295343"/>
                    <a:pt x="2410483" y="841593"/>
                  </a:cubicBezTo>
                  <a:cubicBezTo>
                    <a:pt x="2433203" y="1046508"/>
                    <a:pt x="2423886" y="1255603"/>
                    <a:pt x="2421985" y="1462703"/>
                  </a:cubicBezTo>
                  <a:cubicBezTo>
                    <a:pt x="2413715" y="2377648"/>
                    <a:pt x="1861114" y="3167478"/>
                    <a:pt x="1004598" y="3491713"/>
                  </a:cubicBezTo>
                  <a:cubicBezTo>
                    <a:pt x="766951" y="3580864"/>
                    <a:pt x="515235" y="3626714"/>
                    <a:pt x="261396" y="3627088"/>
                  </a:cubicBezTo>
                  <a:cubicBezTo>
                    <a:pt x="120703" y="3628038"/>
                    <a:pt x="10335" y="3526578"/>
                    <a:pt x="7198" y="3393008"/>
                  </a:cubicBezTo>
                  <a:cubicBezTo>
                    <a:pt x="4061" y="3256018"/>
                    <a:pt x="109201" y="3149048"/>
                    <a:pt x="252745" y="3146008"/>
                  </a:cubicBezTo>
                  <a:cubicBezTo>
                    <a:pt x="744886" y="3135748"/>
                    <a:pt x="1160976" y="2953823"/>
                    <a:pt x="1496073" y="2593013"/>
                  </a:cubicBezTo>
                  <a:cubicBezTo>
                    <a:pt x="1682308" y="2392655"/>
                    <a:pt x="1815443" y="2148932"/>
                    <a:pt x="1883359" y="1884028"/>
                  </a:cubicBezTo>
                  <a:cubicBezTo>
                    <a:pt x="1887352" y="1869113"/>
                    <a:pt x="1889918" y="1854293"/>
                    <a:pt x="1893055" y="18397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588CCB2-1B31-9045-8DAF-0FEB09D1152C}"/>
              </a:ext>
            </a:extLst>
          </p:cNvPr>
          <p:cNvSpPr/>
          <p:nvPr/>
        </p:nvSpPr>
        <p:spPr>
          <a:xfrm>
            <a:off x="1054802" y="3969678"/>
            <a:ext cx="38673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Once You Replace </a:t>
            </a:r>
            <a:r>
              <a:rPr lang="en-US" sz="2400" dirty="0">
                <a:solidFill>
                  <a:srgbClr val="FFFFFF"/>
                </a:solidFill>
              </a:rPr>
              <a:t>Negative Thoughts With Positive Ones, You’ll Start Having Positive Results.</a:t>
            </a:r>
          </a:p>
        </p:txBody>
      </p:sp>
      <p:grpSp>
        <p:nvGrpSpPr>
          <p:cNvPr id="75" name="Graphic 36">
            <a:extLst>
              <a:ext uri="{FF2B5EF4-FFF2-40B4-BE49-F238E27FC236}">
                <a16:creationId xmlns:a16="http://schemas.microsoft.com/office/drawing/2014/main" id="{9AA74148-545B-B948-83A8-75969D694535}"/>
              </a:ext>
            </a:extLst>
          </p:cNvPr>
          <p:cNvGrpSpPr>
            <a:grpSpLocks noChangeAspect="1"/>
          </p:cNvGrpSpPr>
          <p:nvPr/>
        </p:nvGrpSpPr>
        <p:grpSpPr>
          <a:xfrm>
            <a:off x="4304301" y="5630254"/>
            <a:ext cx="327922" cy="245295"/>
            <a:chOff x="4438650" y="10381456"/>
            <a:chExt cx="4838700" cy="3619500"/>
          </a:xfrm>
          <a:solidFill>
            <a:srgbClr val="FFFFFF"/>
          </a:solidFill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5296B84-0273-5047-9020-295E0BBC0925}"/>
                </a:ext>
              </a:extLst>
            </p:cNvPr>
            <p:cNvSpPr/>
            <p:nvPr/>
          </p:nvSpPr>
          <p:spPr>
            <a:xfrm>
              <a:off x="6845011" y="10374885"/>
              <a:ext cx="2433609" cy="3629000"/>
            </a:xfrm>
            <a:custGeom>
              <a:avLst/>
              <a:gdLst>
                <a:gd name="connsiteX0" fmla="*/ 1893618 w 2433609"/>
                <a:gd name="connsiteY0" fmla="*/ 1830571 h 3629000"/>
                <a:gd name="connsiteX1" fmla="*/ 1534185 w 2433609"/>
                <a:gd name="connsiteY1" fmla="*/ 1934216 h 3629000"/>
                <a:gd name="connsiteX2" fmla="*/ 605136 w 2433609"/>
                <a:gd name="connsiteY2" fmla="*/ 1427106 h 3629000"/>
                <a:gd name="connsiteX3" fmla="*/ 1258123 w 2433609"/>
                <a:gd name="connsiteY3" fmla="*/ 28801 h 3629000"/>
                <a:gd name="connsiteX4" fmla="*/ 2410380 w 2433609"/>
                <a:gd name="connsiteY4" fmla="*/ 857011 h 3629000"/>
                <a:gd name="connsiteX5" fmla="*/ 2357525 w 2433609"/>
                <a:gd name="connsiteY5" fmla="*/ 1976016 h 3629000"/>
                <a:gd name="connsiteX6" fmla="*/ 1171710 w 2433609"/>
                <a:gd name="connsiteY6" fmla="*/ 3420016 h 3629000"/>
                <a:gd name="connsiteX7" fmla="*/ 262624 w 2433609"/>
                <a:gd name="connsiteY7" fmla="*/ 3626641 h 3629000"/>
                <a:gd name="connsiteX8" fmla="*/ 7285 w 2433609"/>
                <a:gd name="connsiteY8" fmla="*/ 3399401 h 3629000"/>
                <a:gd name="connsiteX9" fmla="*/ 250076 w 2433609"/>
                <a:gd name="connsiteY9" fmla="*/ 3145941 h 3629000"/>
                <a:gd name="connsiteX10" fmla="*/ 1451766 w 2433609"/>
                <a:gd name="connsiteY10" fmla="*/ 2638546 h 3629000"/>
                <a:gd name="connsiteX11" fmla="*/ 1883351 w 2433609"/>
                <a:gd name="connsiteY11" fmla="*/ 1880351 h 3629000"/>
                <a:gd name="connsiteX12" fmla="*/ 1893618 w 2433609"/>
                <a:gd name="connsiteY12" fmla="*/ 1830571 h 36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3609" h="3629000">
                  <a:moveTo>
                    <a:pt x="1893618" y="1830571"/>
                  </a:moveTo>
                  <a:cubicBezTo>
                    <a:pt x="1772412" y="1887571"/>
                    <a:pt x="1657101" y="1922721"/>
                    <a:pt x="1534185" y="1934216"/>
                  </a:cubicBezTo>
                  <a:cubicBezTo>
                    <a:pt x="1160398" y="1969081"/>
                    <a:pt x="782048" y="1763216"/>
                    <a:pt x="605136" y="1427106"/>
                  </a:cubicBezTo>
                  <a:cubicBezTo>
                    <a:pt x="304452" y="855111"/>
                    <a:pt x="626144" y="166551"/>
                    <a:pt x="1258123" y="28801"/>
                  </a:cubicBezTo>
                  <a:cubicBezTo>
                    <a:pt x="1806635" y="-90709"/>
                    <a:pt x="2363038" y="297651"/>
                    <a:pt x="2410380" y="857011"/>
                  </a:cubicBezTo>
                  <a:cubicBezTo>
                    <a:pt x="2442035" y="1229601"/>
                    <a:pt x="2453823" y="1607511"/>
                    <a:pt x="2357525" y="1976016"/>
                  </a:cubicBezTo>
                  <a:cubicBezTo>
                    <a:pt x="2184510" y="2638546"/>
                    <a:pt x="1786007" y="3119626"/>
                    <a:pt x="1171710" y="3420016"/>
                  </a:cubicBezTo>
                  <a:cubicBezTo>
                    <a:pt x="886046" y="3559761"/>
                    <a:pt x="580800" y="3623981"/>
                    <a:pt x="262624" y="3626641"/>
                  </a:cubicBezTo>
                  <a:cubicBezTo>
                    <a:pt x="123642" y="3627876"/>
                    <a:pt x="11563" y="3529076"/>
                    <a:pt x="7285" y="3399401"/>
                  </a:cubicBezTo>
                  <a:cubicBezTo>
                    <a:pt x="2627" y="3256901"/>
                    <a:pt x="103109" y="3148981"/>
                    <a:pt x="250076" y="3145941"/>
                  </a:cubicBezTo>
                  <a:cubicBezTo>
                    <a:pt x="718546" y="3136441"/>
                    <a:pt x="1120947" y="2970761"/>
                    <a:pt x="1451766" y="2638546"/>
                  </a:cubicBezTo>
                  <a:cubicBezTo>
                    <a:pt x="1661113" y="2429104"/>
                    <a:pt x="1810190" y="2167211"/>
                    <a:pt x="1883351" y="1880351"/>
                  </a:cubicBezTo>
                  <a:cubicBezTo>
                    <a:pt x="1886773" y="1867051"/>
                    <a:pt x="1888960" y="1853466"/>
                    <a:pt x="1893618" y="18305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733CEEA-2ABB-2649-BAB8-BBBADFDBE48B}"/>
                </a:ext>
              </a:extLst>
            </p:cNvPr>
            <p:cNvSpPr/>
            <p:nvPr/>
          </p:nvSpPr>
          <p:spPr>
            <a:xfrm>
              <a:off x="4431452" y="10374343"/>
              <a:ext cx="2424103" cy="3629000"/>
            </a:xfrm>
            <a:custGeom>
              <a:avLst/>
              <a:gdLst>
                <a:gd name="connsiteX0" fmla="*/ 1893055 w 2424103"/>
                <a:gd name="connsiteY0" fmla="*/ 1839758 h 3629000"/>
                <a:gd name="connsiteX1" fmla="*/ 1657299 w 2424103"/>
                <a:gd name="connsiteY1" fmla="*/ 1914713 h 3629000"/>
                <a:gd name="connsiteX2" fmla="*/ 500479 w 2424103"/>
                <a:gd name="connsiteY2" fmla="*/ 1096288 h 3629000"/>
                <a:gd name="connsiteX3" fmla="*/ 1266686 w 2424103"/>
                <a:gd name="connsiteY3" fmla="*/ 27063 h 3629000"/>
                <a:gd name="connsiteX4" fmla="*/ 2410483 w 2424103"/>
                <a:gd name="connsiteY4" fmla="*/ 841593 h 3629000"/>
                <a:gd name="connsiteX5" fmla="*/ 2421985 w 2424103"/>
                <a:gd name="connsiteY5" fmla="*/ 1462703 h 3629000"/>
                <a:gd name="connsiteX6" fmla="*/ 1004598 w 2424103"/>
                <a:gd name="connsiteY6" fmla="*/ 3491713 h 3629000"/>
                <a:gd name="connsiteX7" fmla="*/ 261396 w 2424103"/>
                <a:gd name="connsiteY7" fmla="*/ 3627088 h 3629000"/>
                <a:gd name="connsiteX8" fmla="*/ 7198 w 2424103"/>
                <a:gd name="connsiteY8" fmla="*/ 3393008 h 3629000"/>
                <a:gd name="connsiteX9" fmla="*/ 252745 w 2424103"/>
                <a:gd name="connsiteY9" fmla="*/ 3146008 h 3629000"/>
                <a:gd name="connsiteX10" fmla="*/ 1496073 w 2424103"/>
                <a:gd name="connsiteY10" fmla="*/ 2593013 h 3629000"/>
                <a:gd name="connsiteX11" fmla="*/ 1883359 w 2424103"/>
                <a:gd name="connsiteY11" fmla="*/ 1884028 h 3629000"/>
                <a:gd name="connsiteX12" fmla="*/ 1893055 w 2424103"/>
                <a:gd name="connsiteY12" fmla="*/ 1839758 h 36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4103" h="3629000">
                  <a:moveTo>
                    <a:pt x="1893055" y="1839758"/>
                  </a:moveTo>
                  <a:cubicBezTo>
                    <a:pt x="1812727" y="1865598"/>
                    <a:pt x="1736392" y="1895903"/>
                    <a:pt x="1657299" y="1914713"/>
                  </a:cubicBezTo>
                  <a:cubicBezTo>
                    <a:pt x="1119434" y="2042488"/>
                    <a:pt x="559704" y="1645483"/>
                    <a:pt x="500479" y="1096288"/>
                  </a:cubicBezTo>
                  <a:cubicBezTo>
                    <a:pt x="444963" y="581578"/>
                    <a:pt x="766655" y="132038"/>
                    <a:pt x="1266686" y="27063"/>
                  </a:cubicBezTo>
                  <a:cubicBezTo>
                    <a:pt x="1805122" y="-86082"/>
                    <a:pt x="2349737" y="295343"/>
                    <a:pt x="2410483" y="841593"/>
                  </a:cubicBezTo>
                  <a:cubicBezTo>
                    <a:pt x="2433203" y="1046508"/>
                    <a:pt x="2423886" y="1255603"/>
                    <a:pt x="2421985" y="1462703"/>
                  </a:cubicBezTo>
                  <a:cubicBezTo>
                    <a:pt x="2413715" y="2377648"/>
                    <a:pt x="1861114" y="3167478"/>
                    <a:pt x="1004598" y="3491713"/>
                  </a:cubicBezTo>
                  <a:cubicBezTo>
                    <a:pt x="766951" y="3580864"/>
                    <a:pt x="515235" y="3626714"/>
                    <a:pt x="261396" y="3627088"/>
                  </a:cubicBezTo>
                  <a:cubicBezTo>
                    <a:pt x="120703" y="3628038"/>
                    <a:pt x="10335" y="3526578"/>
                    <a:pt x="7198" y="3393008"/>
                  </a:cubicBezTo>
                  <a:cubicBezTo>
                    <a:pt x="4061" y="3256018"/>
                    <a:pt x="109201" y="3149048"/>
                    <a:pt x="252745" y="3146008"/>
                  </a:cubicBezTo>
                  <a:cubicBezTo>
                    <a:pt x="744886" y="3135748"/>
                    <a:pt x="1160976" y="2953823"/>
                    <a:pt x="1496073" y="2593013"/>
                  </a:cubicBezTo>
                  <a:cubicBezTo>
                    <a:pt x="1682308" y="2392655"/>
                    <a:pt x="1815443" y="2148932"/>
                    <a:pt x="1883359" y="1884028"/>
                  </a:cubicBezTo>
                  <a:cubicBezTo>
                    <a:pt x="1887352" y="1869113"/>
                    <a:pt x="1889918" y="1854293"/>
                    <a:pt x="1893055" y="18397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6BECEB5-0E4F-D348-9189-0CEFFEC78BA1}"/>
              </a:ext>
            </a:extLst>
          </p:cNvPr>
          <p:cNvGrpSpPr/>
          <p:nvPr/>
        </p:nvGrpSpPr>
        <p:grpSpPr>
          <a:xfrm>
            <a:off x="7509299" y="5114069"/>
            <a:ext cx="3477865" cy="747018"/>
            <a:chOff x="7509299" y="5114069"/>
            <a:chExt cx="3477865" cy="747018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F9A262F-537E-AD46-AFBE-6ADD88654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9299" y="5375940"/>
              <a:ext cx="223276" cy="2232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31D51C6-7967-1D4A-AEC5-10427DEBA9DD}"/>
                </a:ext>
              </a:extLst>
            </p:cNvPr>
            <p:cNvSpPr txBox="1"/>
            <p:nvPr/>
          </p:nvSpPr>
          <p:spPr>
            <a:xfrm>
              <a:off x="7732575" y="5114069"/>
              <a:ext cx="1733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alpha val="80000"/>
                    </a:schemeClr>
                  </a:solidFill>
                  <a:latin typeface="+mj-lt"/>
                </a:rPr>
                <a:t>Step 04 - Trough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A04C44D-679A-E24F-8085-69A5B72504EB}"/>
                </a:ext>
              </a:extLst>
            </p:cNvPr>
            <p:cNvSpPr txBox="1"/>
            <p:nvPr/>
          </p:nvSpPr>
          <p:spPr>
            <a:xfrm>
              <a:off x="7732575" y="5399422"/>
              <a:ext cx="3254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50000"/>
                    </a:schemeClr>
                  </a:solidFill>
                </a:rPr>
                <a:t>Lorem ipsum dolor sit amet, diam donec neque nisl nibh, ante rutrum proin cras dui ac cum.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929D4B-AAD4-1240-9E88-E64F707A4E3A}"/>
              </a:ext>
            </a:extLst>
          </p:cNvPr>
          <p:cNvGrpSpPr>
            <a:grpSpLocks noChangeAspect="1"/>
          </p:cNvGrpSpPr>
          <p:nvPr/>
        </p:nvGrpSpPr>
        <p:grpSpPr>
          <a:xfrm>
            <a:off x="8994201" y="1584970"/>
            <a:ext cx="259754" cy="68757"/>
            <a:chOff x="3469621" y="1357388"/>
            <a:chExt cx="506185" cy="13399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17D3A7B-B7AD-9146-8728-75A23EB28281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82B0FD4B-A205-AF47-A34C-FDD6D5918CFB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984E06FA-8E84-E847-8AC0-1DF420C69600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48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FDE261E-7473-F84F-8941-8686A8E93A76}"/>
              </a:ext>
            </a:extLst>
          </p:cNvPr>
          <p:cNvSpPr>
            <a:spLocks noChangeAspect="1"/>
          </p:cNvSpPr>
          <p:nvPr/>
        </p:nvSpPr>
        <p:spPr>
          <a:xfrm>
            <a:off x="702105" y="2587590"/>
            <a:ext cx="1682820" cy="1682820"/>
          </a:xfrm>
          <a:prstGeom prst="ellips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81720E-DA0F-9348-8278-CDE709717092}"/>
              </a:ext>
            </a:extLst>
          </p:cNvPr>
          <p:cNvSpPr>
            <a:spLocks noChangeAspect="1"/>
          </p:cNvSpPr>
          <p:nvPr/>
        </p:nvSpPr>
        <p:spPr>
          <a:xfrm>
            <a:off x="2978348" y="2587590"/>
            <a:ext cx="1682820" cy="1682820"/>
          </a:xfrm>
          <a:prstGeom prst="ellips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EBA1B9-E9F9-ED48-96E5-6CE7C1C5DA8F}"/>
              </a:ext>
            </a:extLst>
          </p:cNvPr>
          <p:cNvSpPr>
            <a:spLocks noChangeAspect="1"/>
          </p:cNvSpPr>
          <p:nvPr/>
        </p:nvSpPr>
        <p:spPr>
          <a:xfrm>
            <a:off x="5254591" y="2587590"/>
            <a:ext cx="1682820" cy="1682820"/>
          </a:xfrm>
          <a:prstGeom prst="ellips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369160-CD19-3048-9A46-9E5D4941A544}"/>
              </a:ext>
            </a:extLst>
          </p:cNvPr>
          <p:cNvSpPr>
            <a:spLocks noChangeAspect="1"/>
          </p:cNvSpPr>
          <p:nvPr/>
        </p:nvSpPr>
        <p:spPr>
          <a:xfrm>
            <a:off x="7530834" y="2587590"/>
            <a:ext cx="1682820" cy="1682820"/>
          </a:xfrm>
          <a:prstGeom prst="ellips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20370-F90B-554C-8850-040FB0FAC8C7}"/>
              </a:ext>
            </a:extLst>
          </p:cNvPr>
          <p:cNvSpPr>
            <a:spLocks noChangeAspect="1"/>
          </p:cNvSpPr>
          <p:nvPr/>
        </p:nvSpPr>
        <p:spPr>
          <a:xfrm>
            <a:off x="9807076" y="2587590"/>
            <a:ext cx="1682820" cy="1682820"/>
          </a:xfrm>
          <a:prstGeom prst="ellips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9A2F1C7-6A91-2E44-9405-F78F86192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9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1B88C3-32B5-AE4E-8904-FC477BE03FFD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CA0EF76F-262F-744B-AFE9-7F5FCCE3987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07076" y="2587590"/>
            <a:ext cx="1682820" cy="1682820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58176071-5727-3845-BF2E-8C9AB19DDC1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0834" y="2587590"/>
            <a:ext cx="1682820" cy="1682820"/>
          </a:xfr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A37086A8-F1F5-EA43-A963-3E65906E704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4591" y="2587590"/>
            <a:ext cx="1682820" cy="1682820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770EBF9C-3F2B-E54C-BF29-85796CBFAD2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8348" y="2587590"/>
            <a:ext cx="1682820" cy="1682820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05C13E02-8A76-8441-A64D-4F85478972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05" y="2587590"/>
            <a:ext cx="1682820" cy="1682820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F5D153-5A90-4349-A83D-AB4B7879D06B}"/>
              </a:ext>
            </a:extLst>
          </p:cNvPr>
          <p:cNvSpPr txBox="1"/>
          <p:nvPr/>
        </p:nvSpPr>
        <p:spPr>
          <a:xfrm flipH="1">
            <a:off x="5277323" y="1394228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>
                    <a:alpha val="70000"/>
                  </a:srgb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85785F-7FF4-9542-B95A-5FFAB30D0EF7}"/>
              </a:ext>
            </a:extLst>
          </p:cNvPr>
          <p:cNvSpPr/>
          <p:nvPr/>
        </p:nvSpPr>
        <p:spPr>
          <a:xfrm>
            <a:off x="884520" y="4422305"/>
            <a:ext cx="1317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000" b="1" dirty="0">
                <a:latin typeface="+mj-lt"/>
              </a:rPr>
              <a:t>John Smith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D6A0CA-4E19-A740-BA89-FAED19323F37}"/>
              </a:ext>
            </a:extLst>
          </p:cNvPr>
          <p:cNvSpPr/>
          <p:nvPr/>
        </p:nvSpPr>
        <p:spPr>
          <a:xfrm>
            <a:off x="3155153" y="4422305"/>
            <a:ext cx="1329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000" b="1" dirty="0">
                <a:latin typeface="+mj-lt"/>
              </a:rPr>
              <a:t>Ariana Noe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AE24B9-E8AB-154C-84CE-ECF525D53FAC}"/>
              </a:ext>
            </a:extLst>
          </p:cNvPr>
          <p:cNvSpPr/>
          <p:nvPr/>
        </p:nvSpPr>
        <p:spPr>
          <a:xfrm>
            <a:off x="5437006" y="4422305"/>
            <a:ext cx="1317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000" b="1" dirty="0">
                <a:latin typeface="+mj-lt"/>
              </a:rPr>
              <a:t>John Smith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9727BC-1507-0B4D-BFD4-F0A3165A2921}"/>
              </a:ext>
            </a:extLst>
          </p:cNvPr>
          <p:cNvSpPr/>
          <p:nvPr/>
        </p:nvSpPr>
        <p:spPr>
          <a:xfrm>
            <a:off x="7707639" y="4422305"/>
            <a:ext cx="1329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000" b="1" dirty="0">
                <a:latin typeface="+mj-lt"/>
              </a:rPr>
              <a:t>Ariana Noe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C9178B-7404-BD49-8336-3257FC51896A}"/>
              </a:ext>
            </a:extLst>
          </p:cNvPr>
          <p:cNvSpPr/>
          <p:nvPr/>
        </p:nvSpPr>
        <p:spPr>
          <a:xfrm>
            <a:off x="9989491" y="4422305"/>
            <a:ext cx="1317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000" b="1" dirty="0">
                <a:latin typeface="+mj-lt"/>
              </a:rPr>
              <a:t>John Smith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2FEACA-17D5-A446-B3FC-521B83D7191B}"/>
              </a:ext>
            </a:extLst>
          </p:cNvPr>
          <p:cNvGrpSpPr>
            <a:grpSpLocks noChangeAspect="1"/>
          </p:cNvGrpSpPr>
          <p:nvPr/>
        </p:nvGrpSpPr>
        <p:grpSpPr>
          <a:xfrm>
            <a:off x="1106332" y="5185183"/>
            <a:ext cx="874367" cy="155205"/>
            <a:chOff x="7175268" y="6119938"/>
            <a:chExt cx="1563970" cy="277613"/>
          </a:xfrm>
          <a:solidFill>
            <a:schemeClr val="tx2"/>
          </a:solidFill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7B599FE-16DD-104A-8924-97EB388F74E3}"/>
                </a:ext>
              </a:extLst>
            </p:cNvPr>
            <p:cNvGrpSpPr/>
            <p:nvPr/>
          </p:nvGrpSpPr>
          <p:grpSpPr>
            <a:xfrm>
              <a:off x="7175268" y="6122153"/>
              <a:ext cx="269492" cy="273921"/>
              <a:chOff x="7520609" y="6122153"/>
              <a:chExt cx="269492" cy="273921"/>
            </a:xfrm>
            <a:grpFill/>
          </p:grpSpPr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539B1A9E-578E-1544-9125-34D80E09BF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20609" y="6122153"/>
                <a:ext cx="269492" cy="273921"/>
              </a:xfrm>
              <a:custGeom>
                <a:avLst/>
                <a:gdLst>
                  <a:gd name="T0" fmla="*/ 77 w 154"/>
                  <a:gd name="T1" fmla="*/ 3 h 154"/>
                  <a:gd name="T2" fmla="*/ 151 w 154"/>
                  <a:gd name="T3" fmla="*/ 77 h 154"/>
                  <a:gd name="T4" fmla="*/ 84 w 154"/>
                  <a:gd name="T5" fmla="*/ 150 h 154"/>
                  <a:gd name="T6" fmla="*/ 77 w 154"/>
                  <a:gd name="T7" fmla="*/ 150 h 154"/>
                  <a:gd name="T8" fmla="*/ 61 w 154"/>
                  <a:gd name="T9" fmla="*/ 148 h 154"/>
                  <a:gd name="T10" fmla="*/ 4 w 154"/>
                  <a:gd name="T11" fmla="*/ 77 h 154"/>
                  <a:gd name="T12" fmla="*/ 77 w 154"/>
                  <a:gd name="T13" fmla="*/ 3 h 154"/>
                  <a:gd name="T14" fmla="*/ 77 w 154"/>
                  <a:gd name="T15" fmla="*/ 0 h 154"/>
                  <a:gd name="T16" fmla="*/ 0 w 154"/>
                  <a:gd name="T17" fmla="*/ 77 h 154"/>
                  <a:gd name="T18" fmla="*/ 61 w 154"/>
                  <a:gd name="T19" fmla="*/ 152 h 154"/>
                  <a:gd name="T20" fmla="*/ 77 w 154"/>
                  <a:gd name="T21" fmla="*/ 154 h 154"/>
                  <a:gd name="T22" fmla="*/ 84 w 154"/>
                  <a:gd name="T23" fmla="*/ 153 h 154"/>
                  <a:gd name="T24" fmla="*/ 154 w 154"/>
                  <a:gd name="T25" fmla="*/ 77 h 154"/>
                  <a:gd name="T26" fmla="*/ 77 w 154"/>
                  <a:gd name="T2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54">
                    <a:moveTo>
                      <a:pt x="77" y="3"/>
                    </a:moveTo>
                    <a:cubicBezTo>
                      <a:pt x="118" y="3"/>
                      <a:pt x="151" y="36"/>
                      <a:pt x="151" y="77"/>
                    </a:cubicBezTo>
                    <a:cubicBezTo>
                      <a:pt x="151" y="115"/>
                      <a:pt x="121" y="147"/>
                      <a:pt x="84" y="150"/>
                    </a:cubicBezTo>
                    <a:cubicBezTo>
                      <a:pt x="81" y="150"/>
                      <a:pt x="79" y="150"/>
                      <a:pt x="77" y="150"/>
                    </a:cubicBezTo>
                    <a:cubicBezTo>
                      <a:pt x="72" y="150"/>
                      <a:pt x="66" y="149"/>
                      <a:pt x="61" y="148"/>
                    </a:cubicBezTo>
                    <a:cubicBezTo>
                      <a:pt x="28" y="141"/>
                      <a:pt x="4" y="112"/>
                      <a:pt x="4" y="77"/>
                    </a:cubicBezTo>
                    <a:cubicBezTo>
                      <a:pt x="4" y="36"/>
                      <a:pt x="37" y="3"/>
                      <a:pt x="77" y="3"/>
                    </a:cubicBezTo>
                    <a:moveTo>
                      <a:pt x="77" y="0"/>
                    </a:moveTo>
                    <a:cubicBezTo>
                      <a:pt x="35" y="0"/>
                      <a:pt x="0" y="34"/>
                      <a:pt x="0" y="77"/>
                    </a:cubicBezTo>
                    <a:cubicBezTo>
                      <a:pt x="0" y="112"/>
                      <a:pt x="25" y="144"/>
                      <a:pt x="61" y="152"/>
                    </a:cubicBezTo>
                    <a:cubicBezTo>
                      <a:pt x="66" y="153"/>
                      <a:pt x="71" y="154"/>
                      <a:pt x="77" y="154"/>
                    </a:cubicBezTo>
                    <a:cubicBezTo>
                      <a:pt x="80" y="154"/>
                      <a:pt x="82" y="154"/>
                      <a:pt x="84" y="153"/>
                    </a:cubicBezTo>
                    <a:cubicBezTo>
                      <a:pt x="123" y="150"/>
                      <a:pt x="154" y="117"/>
                      <a:pt x="154" y="77"/>
                    </a:cubicBezTo>
                    <a:cubicBezTo>
                      <a:pt x="154" y="34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FC263819-337B-C845-AB2A-847427DFE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6256" y="6163130"/>
                <a:ext cx="98199" cy="191966"/>
              </a:xfrm>
              <a:custGeom>
                <a:avLst/>
                <a:gdLst>
                  <a:gd name="T0" fmla="*/ 37 w 56"/>
                  <a:gd name="T1" fmla="*/ 19 h 108"/>
                  <a:gd name="T2" fmla="*/ 43 w 56"/>
                  <a:gd name="T3" fmla="*/ 17 h 108"/>
                  <a:gd name="T4" fmla="*/ 53 w 56"/>
                  <a:gd name="T5" fmla="*/ 18 h 108"/>
                  <a:gd name="T6" fmla="*/ 56 w 56"/>
                  <a:gd name="T7" fmla="*/ 3 h 108"/>
                  <a:gd name="T8" fmla="*/ 38 w 56"/>
                  <a:gd name="T9" fmla="*/ 0 h 108"/>
                  <a:gd name="T10" fmla="*/ 23 w 56"/>
                  <a:gd name="T11" fmla="*/ 4 h 108"/>
                  <a:gd name="T12" fmla="*/ 15 w 56"/>
                  <a:gd name="T13" fmla="*/ 12 h 108"/>
                  <a:gd name="T14" fmla="*/ 12 w 56"/>
                  <a:gd name="T15" fmla="*/ 27 h 108"/>
                  <a:gd name="T16" fmla="*/ 12 w 56"/>
                  <a:gd name="T17" fmla="*/ 33 h 108"/>
                  <a:gd name="T18" fmla="*/ 0 w 56"/>
                  <a:gd name="T19" fmla="*/ 33 h 108"/>
                  <a:gd name="T20" fmla="*/ 0 w 56"/>
                  <a:gd name="T21" fmla="*/ 51 h 108"/>
                  <a:gd name="T22" fmla="*/ 12 w 56"/>
                  <a:gd name="T23" fmla="*/ 51 h 108"/>
                  <a:gd name="T24" fmla="*/ 12 w 56"/>
                  <a:gd name="T25" fmla="*/ 106 h 108"/>
                  <a:gd name="T26" fmla="*/ 28 w 56"/>
                  <a:gd name="T27" fmla="*/ 108 h 108"/>
                  <a:gd name="T28" fmla="*/ 35 w 56"/>
                  <a:gd name="T29" fmla="*/ 108 h 108"/>
                  <a:gd name="T30" fmla="*/ 35 w 56"/>
                  <a:gd name="T31" fmla="*/ 51 h 108"/>
                  <a:gd name="T32" fmla="*/ 51 w 56"/>
                  <a:gd name="T33" fmla="*/ 51 h 108"/>
                  <a:gd name="T34" fmla="*/ 51 w 56"/>
                  <a:gd name="T35" fmla="*/ 33 h 108"/>
                  <a:gd name="T36" fmla="*/ 35 w 56"/>
                  <a:gd name="T37" fmla="*/ 33 h 108"/>
                  <a:gd name="T38" fmla="*/ 35 w 56"/>
                  <a:gd name="T39" fmla="*/ 28 h 108"/>
                  <a:gd name="T40" fmla="*/ 37 w 56"/>
                  <a:gd name="T41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108">
                    <a:moveTo>
                      <a:pt x="37" y="19"/>
                    </a:moveTo>
                    <a:cubicBezTo>
                      <a:pt x="38" y="18"/>
                      <a:pt x="40" y="17"/>
                      <a:pt x="43" y="17"/>
                    </a:cubicBezTo>
                    <a:cubicBezTo>
                      <a:pt x="46" y="17"/>
                      <a:pt x="50" y="17"/>
                      <a:pt x="53" y="18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0" y="1"/>
                      <a:pt x="44" y="0"/>
                      <a:pt x="38" y="0"/>
                    </a:cubicBezTo>
                    <a:cubicBezTo>
                      <a:pt x="32" y="0"/>
                      <a:pt x="27" y="1"/>
                      <a:pt x="23" y="4"/>
                    </a:cubicBezTo>
                    <a:cubicBezTo>
                      <a:pt x="19" y="6"/>
                      <a:pt x="16" y="8"/>
                      <a:pt x="15" y="12"/>
                    </a:cubicBezTo>
                    <a:cubicBezTo>
                      <a:pt x="13" y="15"/>
                      <a:pt x="12" y="21"/>
                      <a:pt x="12" y="27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106"/>
                      <a:pt x="12" y="106"/>
                      <a:pt x="12" y="106"/>
                    </a:cubicBezTo>
                    <a:cubicBezTo>
                      <a:pt x="17" y="107"/>
                      <a:pt x="23" y="108"/>
                      <a:pt x="28" y="108"/>
                    </a:cubicBezTo>
                    <a:cubicBezTo>
                      <a:pt x="30" y="108"/>
                      <a:pt x="32" y="108"/>
                      <a:pt x="35" y="10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23"/>
                      <a:pt x="35" y="21"/>
                      <a:pt x="3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2624007-3C7B-0D43-8801-115E8FE28ED6}"/>
                </a:ext>
              </a:extLst>
            </p:cNvPr>
            <p:cNvGrpSpPr/>
            <p:nvPr/>
          </p:nvGrpSpPr>
          <p:grpSpPr>
            <a:xfrm>
              <a:off x="7605776" y="6119938"/>
              <a:ext cx="270231" cy="276136"/>
              <a:chOff x="7824803" y="6119938"/>
              <a:chExt cx="270231" cy="276136"/>
            </a:xfrm>
            <a:grpFill/>
          </p:grpSpPr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0494FC5B-0EB1-8C4E-B778-91AC8B644F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24803" y="6119938"/>
                <a:ext cx="270231" cy="276136"/>
              </a:xfrm>
              <a:custGeom>
                <a:avLst/>
                <a:gdLst>
                  <a:gd name="T0" fmla="*/ 77 w 154"/>
                  <a:gd name="T1" fmla="*/ 4 h 155"/>
                  <a:gd name="T2" fmla="*/ 151 w 154"/>
                  <a:gd name="T3" fmla="*/ 78 h 155"/>
                  <a:gd name="T4" fmla="*/ 77 w 154"/>
                  <a:gd name="T5" fmla="*/ 151 h 155"/>
                  <a:gd name="T6" fmla="*/ 4 w 154"/>
                  <a:gd name="T7" fmla="*/ 78 h 155"/>
                  <a:gd name="T8" fmla="*/ 77 w 154"/>
                  <a:gd name="T9" fmla="*/ 4 h 155"/>
                  <a:gd name="T10" fmla="*/ 77 w 154"/>
                  <a:gd name="T11" fmla="*/ 0 h 155"/>
                  <a:gd name="T12" fmla="*/ 0 w 154"/>
                  <a:gd name="T13" fmla="*/ 78 h 155"/>
                  <a:gd name="T14" fmla="*/ 77 w 154"/>
                  <a:gd name="T15" fmla="*/ 155 h 155"/>
                  <a:gd name="T16" fmla="*/ 154 w 154"/>
                  <a:gd name="T17" fmla="*/ 78 h 155"/>
                  <a:gd name="T18" fmla="*/ 77 w 154"/>
                  <a:gd name="T1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55">
                    <a:moveTo>
                      <a:pt x="77" y="4"/>
                    </a:moveTo>
                    <a:cubicBezTo>
                      <a:pt x="118" y="4"/>
                      <a:pt x="151" y="37"/>
                      <a:pt x="151" y="78"/>
                    </a:cubicBezTo>
                    <a:cubicBezTo>
                      <a:pt x="151" y="118"/>
                      <a:pt x="118" y="151"/>
                      <a:pt x="77" y="151"/>
                    </a:cubicBezTo>
                    <a:cubicBezTo>
                      <a:pt x="37" y="151"/>
                      <a:pt x="4" y="118"/>
                      <a:pt x="4" y="78"/>
                    </a:cubicBezTo>
                    <a:cubicBezTo>
                      <a:pt x="4" y="37"/>
                      <a:pt x="37" y="4"/>
                      <a:pt x="77" y="4"/>
                    </a:cubicBezTo>
                    <a:moveTo>
                      <a:pt x="77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120"/>
                      <a:pt x="35" y="155"/>
                      <a:pt x="77" y="155"/>
                    </a:cubicBezTo>
                    <a:cubicBezTo>
                      <a:pt x="120" y="155"/>
                      <a:pt x="154" y="120"/>
                      <a:pt x="154" y="78"/>
                    </a:cubicBezTo>
                    <a:cubicBezTo>
                      <a:pt x="154" y="35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CB842BE9-19DE-9949-BC37-59B8F17A0E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0580" y="6177897"/>
                <a:ext cx="178677" cy="160218"/>
              </a:xfrm>
              <a:custGeom>
                <a:avLst/>
                <a:gdLst>
                  <a:gd name="T0" fmla="*/ 97 w 102"/>
                  <a:gd name="T1" fmla="*/ 34 h 90"/>
                  <a:gd name="T2" fmla="*/ 53 w 102"/>
                  <a:gd name="T3" fmla="*/ 0 h 90"/>
                  <a:gd name="T4" fmla="*/ 45 w 102"/>
                  <a:gd name="T5" fmla="*/ 0 h 90"/>
                  <a:gd name="T6" fmla="*/ 14 w 102"/>
                  <a:gd name="T7" fmla="*/ 65 h 90"/>
                  <a:gd name="T8" fmla="*/ 14 w 102"/>
                  <a:gd name="T9" fmla="*/ 68 h 90"/>
                  <a:gd name="T10" fmla="*/ 9 w 102"/>
                  <a:gd name="T11" fmla="*/ 88 h 90"/>
                  <a:gd name="T12" fmla="*/ 9 w 102"/>
                  <a:gd name="T13" fmla="*/ 89 h 90"/>
                  <a:gd name="T14" fmla="*/ 31 w 102"/>
                  <a:gd name="T15" fmla="*/ 84 h 90"/>
                  <a:gd name="T16" fmla="*/ 33 w 102"/>
                  <a:gd name="T17" fmla="*/ 84 h 90"/>
                  <a:gd name="T18" fmla="*/ 62 w 102"/>
                  <a:gd name="T19" fmla="*/ 88 h 90"/>
                  <a:gd name="T20" fmla="*/ 97 w 102"/>
                  <a:gd name="T21" fmla="*/ 34 h 90"/>
                  <a:gd name="T22" fmla="*/ 59 w 102"/>
                  <a:gd name="T23" fmla="*/ 81 h 90"/>
                  <a:gd name="T24" fmla="*/ 54 w 102"/>
                  <a:gd name="T25" fmla="*/ 81 h 90"/>
                  <a:gd name="T26" fmla="*/ 34 w 102"/>
                  <a:gd name="T27" fmla="*/ 76 h 90"/>
                  <a:gd name="T28" fmla="*/ 32 w 102"/>
                  <a:gd name="T29" fmla="*/ 76 h 90"/>
                  <a:gd name="T30" fmla="*/ 20 w 102"/>
                  <a:gd name="T31" fmla="*/ 79 h 90"/>
                  <a:gd name="T32" fmla="*/ 19 w 102"/>
                  <a:gd name="T33" fmla="*/ 78 h 90"/>
                  <a:gd name="T34" fmla="*/ 22 w 102"/>
                  <a:gd name="T35" fmla="*/ 67 h 90"/>
                  <a:gd name="T36" fmla="*/ 22 w 102"/>
                  <a:gd name="T37" fmla="*/ 64 h 90"/>
                  <a:gd name="T38" fmla="*/ 23 w 102"/>
                  <a:gd name="T39" fmla="*/ 23 h 90"/>
                  <a:gd name="T40" fmla="*/ 61 w 102"/>
                  <a:gd name="T41" fmla="*/ 8 h 90"/>
                  <a:gd name="T42" fmla="*/ 89 w 102"/>
                  <a:gd name="T43" fmla="*/ 36 h 90"/>
                  <a:gd name="T44" fmla="*/ 59 w 102"/>
                  <a:gd name="T45" fmla="*/ 8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" h="90">
                    <a:moveTo>
                      <a:pt x="97" y="34"/>
                    </a:moveTo>
                    <a:cubicBezTo>
                      <a:pt x="92" y="14"/>
                      <a:pt x="74" y="0"/>
                      <a:pt x="53" y="0"/>
                    </a:cubicBezTo>
                    <a:cubicBezTo>
                      <a:pt x="50" y="0"/>
                      <a:pt x="47" y="0"/>
                      <a:pt x="45" y="0"/>
                    </a:cubicBezTo>
                    <a:cubicBezTo>
                      <a:pt x="15" y="6"/>
                      <a:pt x="0" y="39"/>
                      <a:pt x="14" y="65"/>
                    </a:cubicBezTo>
                    <a:cubicBezTo>
                      <a:pt x="15" y="66"/>
                      <a:pt x="15" y="67"/>
                      <a:pt x="14" y="68"/>
                    </a:cubicBezTo>
                    <a:cubicBezTo>
                      <a:pt x="12" y="74"/>
                      <a:pt x="10" y="82"/>
                      <a:pt x="9" y="88"/>
                    </a:cubicBezTo>
                    <a:cubicBezTo>
                      <a:pt x="8" y="90"/>
                      <a:pt x="8" y="90"/>
                      <a:pt x="9" y="89"/>
                    </a:cubicBezTo>
                    <a:cubicBezTo>
                      <a:pt x="17" y="87"/>
                      <a:pt x="24" y="85"/>
                      <a:pt x="31" y="84"/>
                    </a:cubicBezTo>
                    <a:cubicBezTo>
                      <a:pt x="32" y="83"/>
                      <a:pt x="32" y="83"/>
                      <a:pt x="33" y="84"/>
                    </a:cubicBezTo>
                    <a:cubicBezTo>
                      <a:pt x="42" y="88"/>
                      <a:pt x="52" y="90"/>
                      <a:pt x="62" y="88"/>
                    </a:cubicBezTo>
                    <a:cubicBezTo>
                      <a:pt x="86" y="83"/>
                      <a:pt x="102" y="58"/>
                      <a:pt x="97" y="34"/>
                    </a:cubicBezTo>
                    <a:close/>
                    <a:moveTo>
                      <a:pt x="59" y="81"/>
                    </a:moveTo>
                    <a:cubicBezTo>
                      <a:pt x="57" y="81"/>
                      <a:pt x="55" y="81"/>
                      <a:pt x="54" y="81"/>
                    </a:cubicBezTo>
                    <a:cubicBezTo>
                      <a:pt x="46" y="81"/>
                      <a:pt x="40" y="79"/>
                      <a:pt x="34" y="76"/>
                    </a:cubicBezTo>
                    <a:cubicBezTo>
                      <a:pt x="33" y="76"/>
                      <a:pt x="33" y="75"/>
                      <a:pt x="32" y="76"/>
                    </a:cubicBezTo>
                    <a:cubicBezTo>
                      <a:pt x="28" y="77"/>
                      <a:pt x="24" y="78"/>
                      <a:pt x="20" y="79"/>
                    </a:cubicBezTo>
                    <a:cubicBezTo>
                      <a:pt x="19" y="79"/>
                      <a:pt x="19" y="79"/>
                      <a:pt x="19" y="78"/>
                    </a:cubicBezTo>
                    <a:cubicBezTo>
                      <a:pt x="20" y="74"/>
                      <a:pt x="21" y="71"/>
                      <a:pt x="22" y="67"/>
                    </a:cubicBezTo>
                    <a:cubicBezTo>
                      <a:pt x="23" y="66"/>
                      <a:pt x="23" y="65"/>
                      <a:pt x="22" y="64"/>
                    </a:cubicBezTo>
                    <a:cubicBezTo>
                      <a:pt x="14" y="51"/>
                      <a:pt x="14" y="35"/>
                      <a:pt x="23" y="23"/>
                    </a:cubicBezTo>
                    <a:cubicBezTo>
                      <a:pt x="33" y="10"/>
                      <a:pt x="46" y="5"/>
                      <a:pt x="61" y="8"/>
                    </a:cubicBezTo>
                    <a:cubicBezTo>
                      <a:pt x="76" y="11"/>
                      <a:pt x="86" y="21"/>
                      <a:pt x="89" y="36"/>
                    </a:cubicBezTo>
                    <a:cubicBezTo>
                      <a:pt x="94" y="57"/>
                      <a:pt x="80" y="77"/>
                      <a:pt x="59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BB03201A-C5FE-A844-A8BF-0E6F4553D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9679" y="6219613"/>
                <a:ext cx="80479" cy="76787"/>
              </a:xfrm>
              <a:custGeom>
                <a:avLst/>
                <a:gdLst>
                  <a:gd name="T0" fmla="*/ 35 w 46"/>
                  <a:gd name="T1" fmla="*/ 42 h 43"/>
                  <a:gd name="T2" fmla="*/ 30 w 46"/>
                  <a:gd name="T3" fmla="*/ 42 h 43"/>
                  <a:gd name="T4" fmla="*/ 6 w 46"/>
                  <a:gd name="T5" fmla="*/ 24 h 43"/>
                  <a:gd name="T6" fmla="*/ 1 w 46"/>
                  <a:gd name="T7" fmla="*/ 14 h 43"/>
                  <a:gd name="T8" fmla="*/ 5 w 46"/>
                  <a:gd name="T9" fmla="*/ 2 h 43"/>
                  <a:gd name="T10" fmla="*/ 11 w 46"/>
                  <a:gd name="T11" fmla="*/ 1 h 43"/>
                  <a:gd name="T12" fmla="*/ 12 w 46"/>
                  <a:gd name="T13" fmla="*/ 2 h 43"/>
                  <a:gd name="T14" fmla="*/ 16 w 46"/>
                  <a:gd name="T15" fmla="*/ 11 h 43"/>
                  <a:gd name="T16" fmla="*/ 15 w 46"/>
                  <a:gd name="T17" fmla="*/ 13 h 43"/>
                  <a:gd name="T18" fmla="*/ 13 w 46"/>
                  <a:gd name="T19" fmla="*/ 17 h 43"/>
                  <a:gd name="T20" fmla="*/ 12 w 46"/>
                  <a:gd name="T21" fmla="*/ 19 h 43"/>
                  <a:gd name="T22" fmla="*/ 28 w 46"/>
                  <a:gd name="T23" fmla="*/ 32 h 43"/>
                  <a:gd name="T24" fmla="*/ 30 w 46"/>
                  <a:gd name="T25" fmla="*/ 32 h 43"/>
                  <a:gd name="T26" fmla="*/ 33 w 46"/>
                  <a:gd name="T27" fmla="*/ 27 h 43"/>
                  <a:gd name="T28" fmla="*/ 36 w 46"/>
                  <a:gd name="T29" fmla="*/ 27 h 43"/>
                  <a:gd name="T30" fmla="*/ 42 w 46"/>
                  <a:gd name="T31" fmla="*/ 30 h 43"/>
                  <a:gd name="T32" fmla="*/ 44 w 46"/>
                  <a:gd name="T33" fmla="*/ 31 h 43"/>
                  <a:gd name="T34" fmla="*/ 46 w 46"/>
                  <a:gd name="T35" fmla="*/ 34 h 43"/>
                  <a:gd name="T36" fmla="*/ 38 w 46"/>
                  <a:gd name="T37" fmla="*/ 42 h 43"/>
                  <a:gd name="T38" fmla="*/ 35 w 46"/>
                  <a:gd name="T3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3">
                    <a:moveTo>
                      <a:pt x="35" y="42"/>
                    </a:moveTo>
                    <a:cubicBezTo>
                      <a:pt x="33" y="43"/>
                      <a:pt x="32" y="42"/>
                      <a:pt x="30" y="42"/>
                    </a:cubicBezTo>
                    <a:cubicBezTo>
                      <a:pt x="20" y="39"/>
                      <a:pt x="12" y="33"/>
                      <a:pt x="6" y="24"/>
                    </a:cubicBezTo>
                    <a:cubicBezTo>
                      <a:pt x="4" y="21"/>
                      <a:pt x="1" y="18"/>
                      <a:pt x="1" y="14"/>
                    </a:cubicBezTo>
                    <a:cubicBezTo>
                      <a:pt x="0" y="9"/>
                      <a:pt x="1" y="5"/>
                      <a:pt x="5" y="2"/>
                    </a:cubicBezTo>
                    <a:cubicBezTo>
                      <a:pt x="6" y="1"/>
                      <a:pt x="9" y="0"/>
                      <a:pt x="11" y="1"/>
                    </a:cubicBezTo>
                    <a:cubicBezTo>
                      <a:pt x="11" y="1"/>
                      <a:pt x="11" y="1"/>
                      <a:pt x="12" y="2"/>
                    </a:cubicBezTo>
                    <a:cubicBezTo>
                      <a:pt x="13" y="5"/>
                      <a:pt x="14" y="8"/>
                      <a:pt x="16" y="11"/>
                    </a:cubicBezTo>
                    <a:cubicBezTo>
                      <a:pt x="16" y="12"/>
                      <a:pt x="16" y="12"/>
                      <a:pt x="15" y="13"/>
                    </a:cubicBezTo>
                    <a:cubicBezTo>
                      <a:pt x="15" y="14"/>
                      <a:pt x="14" y="15"/>
                      <a:pt x="13" y="17"/>
                    </a:cubicBezTo>
                    <a:cubicBezTo>
                      <a:pt x="12" y="17"/>
                      <a:pt x="12" y="18"/>
                      <a:pt x="12" y="19"/>
                    </a:cubicBezTo>
                    <a:cubicBezTo>
                      <a:pt x="16" y="25"/>
                      <a:pt x="21" y="30"/>
                      <a:pt x="28" y="32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31" y="30"/>
                      <a:pt x="32" y="29"/>
                      <a:pt x="33" y="27"/>
                    </a:cubicBezTo>
                    <a:cubicBezTo>
                      <a:pt x="34" y="27"/>
                      <a:pt x="35" y="26"/>
                      <a:pt x="36" y="27"/>
                    </a:cubicBezTo>
                    <a:cubicBezTo>
                      <a:pt x="38" y="28"/>
                      <a:pt x="40" y="29"/>
                      <a:pt x="42" y="30"/>
                    </a:cubicBezTo>
                    <a:cubicBezTo>
                      <a:pt x="43" y="30"/>
                      <a:pt x="43" y="30"/>
                      <a:pt x="44" y="31"/>
                    </a:cubicBezTo>
                    <a:cubicBezTo>
                      <a:pt x="46" y="32"/>
                      <a:pt x="46" y="32"/>
                      <a:pt x="46" y="34"/>
                    </a:cubicBezTo>
                    <a:cubicBezTo>
                      <a:pt x="45" y="39"/>
                      <a:pt x="42" y="41"/>
                      <a:pt x="38" y="42"/>
                    </a:cubicBezTo>
                    <a:cubicBezTo>
                      <a:pt x="37" y="43"/>
                      <a:pt x="36" y="43"/>
                      <a:pt x="35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BFC2AE3-F908-6D48-A608-59E65A4BA88C}"/>
                </a:ext>
              </a:extLst>
            </p:cNvPr>
            <p:cNvGrpSpPr/>
            <p:nvPr/>
          </p:nvGrpSpPr>
          <p:grpSpPr>
            <a:xfrm>
              <a:off x="8037023" y="6122153"/>
              <a:ext cx="269492" cy="275398"/>
              <a:chOff x="8128259" y="6122153"/>
              <a:chExt cx="269492" cy="275398"/>
            </a:xfrm>
            <a:grpFill/>
          </p:grpSpPr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D32F0628-BC44-AA4C-AECE-AADF8ED11D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259" y="6122153"/>
                <a:ext cx="269492" cy="275398"/>
              </a:xfrm>
              <a:custGeom>
                <a:avLst/>
                <a:gdLst>
                  <a:gd name="T0" fmla="*/ 77 w 154"/>
                  <a:gd name="T1" fmla="*/ 4 h 155"/>
                  <a:gd name="T2" fmla="*/ 150 w 154"/>
                  <a:gd name="T3" fmla="*/ 77 h 155"/>
                  <a:gd name="T4" fmla="*/ 77 w 154"/>
                  <a:gd name="T5" fmla="*/ 151 h 155"/>
                  <a:gd name="T6" fmla="*/ 3 w 154"/>
                  <a:gd name="T7" fmla="*/ 77 h 155"/>
                  <a:gd name="T8" fmla="*/ 77 w 154"/>
                  <a:gd name="T9" fmla="*/ 4 h 155"/>
                  <a:gd name="T10" fmla="*/ 77 w 154"/>
                  <a:gd name="T11" fmla="*/ 0 h 155"/>
                  <a:gd name="T12" fmla="*/ 0 w 154"/>
                  <a:gd name="T13" fmla="*/ 77 h 155"/>
                  <a:gd name="T14" fmla="*/ 77 w 154"/>
                  <a:gd name="T15" fmla="*/ 155 h 155"/>
                  <a:gd name="T16" fmla="*/ 154 w 154"/>
                  <a:gd name="T17" fmla="*/ 77 h 155"/>
                  <a:gd name="T18" fmla="*/ 77 w 154"/>
                  <a:gd name="T1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55">
                    <a:moveTo>
                      <a:pt x="77" y="4"/>
                    </a:moveTo>
                    <a:cubicBezTo>
                      <a:pt x="117" y="4"/>
                      <a:pt x="150" y="37"/>
                      <a:pt x="150" y="77"/>
                    </a:cubicBezTo>
                    <a:cubicBezTo>
                      <a:pt x="150" y="118"/>
                      <a:pt x="117" y="151"/>
                      <a:pt x="77" y="151"/>
                    </a:cubicBezTo>
                    <a:cubicBezTo>
                      <a:pt x="36" y="151"/>
                      <a:pt x="3" y="118"/>
                      <a:pt x="3" y="77"/>
                    </a:cubicBezTo>
                    <a:cubicBezTo>
                      <a:pt x="3" y="37"/>
                      <a:pt x="36" y="4"/>
                      <a:pt x="77" y="4"/>
                    </a:cubicBezTo>
                    <a:moveTo>
                      <a:pt x="77" y="0"/>
                    </a:moveTo>
                    <a:cubicBezTo>
                      <a:pt x="34" y="0"/>
                      <a:pt x="0" y="35"/>
                      <a:pt x="0" y="77"/>
                    </a:cubicBezTo>
                    <a:cubicBezTo>
                      <a:pt x="0" y="120"/>
                      <a:pt x="34" y="155"/>
                      <a:pt x="77" y="155"/>
                    </a:cubicBezTo>
                    <a:cubicBezTo>
                      <a:pt x="119" y="155"/>
                      <a:pt x="154" y="120"/>
                      <a:pt x="154" y="77"/>
                    </a:cubicBezTo>
                    <a:cubicBezTo>
                      <a:pt x="154" y="35"/>
                      <a:pt x="119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3">
                <a:extLst>
                  <a:ext uri="{FF2B5EF4-FFF2-40B4-BE49-F238E27FC236}">
                    <a16:creationId xmlns:a16="http://schemas.microsoft.com/office/drawing/2014/main" id="{9642C796-ED28-6944-93B2-4B5B8304B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1050" y="6188603"/>
                <a:ext cx="163910" cy="142498"/>
              </a:xfrm>
              <a:custGeom>
                <a:avLst/>
                <a:gdLst>
                  <a:gd name="T0" fmla="*/ 0 w 94"/>
                  <a:gd name="T1" fmla="*/ 70 h 80"/>
                  <a:gd name="T2" fmla="*/ 21 w 94"/>
                  <a:gd name="T3" fmla="*/ 67 h 80"/>
                  <a:gd name="T4" fmla="*/ 29 w 94"/>
                  <a:gd name="T5" fmla="*/ 62 h 80"/>
                  <a:gd name="T6" fmla="*/ 20 w 94"/>
                  <a:gd name="T7" fmla="*/ 60 h 80"/>
                  <a:gd name="T8" fmla="*/ 11 w 94"/>
                  <a:gd name="T9" fmla="*/ 50 h 80"/>
                  <a:gd name="T10" fmla="*/ 12 w 94"/>
                  <a:gd name="T11" fmla="*/ 49 h 80"/>
                  <a:gd name="T12" fmla="*/ 19 w 94"/>
                  <a:gd name="T13" fmla="*/ 48 h 80"/>
                  <a:gd name="T14" fmla="*/ 14 w 94"/>
                  <a:gd name="T15" fmla="*/ 47 h 80"/>
                  <a:gd name="T16" fmla="*/ 4 w 94"/>
                  <a:gd name="T17" fmla="*/ 30 h 80"/>
                  <a:gd name="T18" fmla="*/ 5 w 94"/>
                  <a:gd name="T19" fmla="*/ 30 h 80"/>
                  <a:gd name="T20" fmla="*/ 12 w 94"/>
                  <a:gd name="T21" fmla="*/ 32 h 80"/>
                  <a:gd name="T22" fmla="*/ 9 w 94"/>
                  <a:gd name="T23" fmla="*/ 29 h 80"/>
                  <a:gd name="T24" fmla="*/ 6 w 94"/>
                  <a:gd name="T25" fmla="*/ 7 h 80"/>
                  <a:gd name="T26" fmla="*/ 7 w 94"/>
                  <a:gd name="T27" fmla="*/ 7 h 80"/>
                  <a:gd name="T28" fmla="*/ 41 w 94"/>
                  <a:gd name="T29" fmla="*/ 25 h 80"/>
                  <a:gd name="T30" fmla="*/ 45 w 94"/>
                  <a:gd name="T31" fmla="*/ 26 h 80"/>
                  <a:gd name="T32" fmla="*/ 46 w 94"/>
                  <a:gd name="T33" fmla="*/ 25 h 80"/>
                  <a:gd name="T34" fmla="*/ 56 w 94"/>
                  <a:gd name="T35" fmla="*/ 5 h 80"/>
                  <a:gd name="T36" fmla="*/ 79 w 94"/>
                  <a:gd name="T37" fmla="*/ 8 h 80"/>
                  <a:gd name="T38" fmla="*/ 81 w 94"/>
                  <a:gd name="T39" fmla="*/ 8 h 80"/>
                  <a:gd name="T40" fmla="*/ 91 w 94"/>
                  <a:gd name="T41" fmla="*/ 4 h 80"/>
                  <a:gd name="T42" fmla="*/ 92 w 94"/>
                  <a:gd name="T43" fmla="*/ 4 h 80"/>
                  <a:gd name="T44" fmla="*/ 84 w 94"/>
                  <a:gd name="T45" fmla="*/ 14 h 80"/>
                  <a:gd name="T46" fmla="*/ 94 w 94"/>
                  <a:gd name="T47" fmla="*/ 11 h 80"/>
                  <a:gd name="T48" fmla="*/ 94 w 94"/>
                  <a:gd name="T49" fmla="*/ 13 h 80"/>
                  <a:gd name="T50" fmla="*/ 86 w 94"/>
                  <a:gd name="T51" fmla="*/ 21 h 80"/>
                  <a:gd name="T52" fmla="*/ 85 w 94"/>
                  <a:gd name="T53" fmla="*/ 22 h 80"/>
                  <a:gd name="T54" fmla="*/ 71 w 94"/>
                  <a:gd name="T55" fmla="*/ 60 h 80"/>
                  <a:gd name="T56" fmla="*/ 39 w 94"/>
                  <a:gd name="T57" fmla="*/ 78 h 80"/>
                  <a:gd name="T58" fmla="*/ 1 w 94"/>
                  <a:gd name="T59" fmla="*/ 71 h 80"/>
                  <a:gd name="T60" fmla="*/ 0 w 94"/>
                  <a:gd name="T61" fmla="*/ 7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4" h="80">
                    <a:moveTo>
                      <a:pt x="0" y="70"/>
                    </a:moveTo>
                    <a:cubicBezTo>
                      <a:pt x="7" y="71"/>
                      <a:pt x="14" y="70"/>
                      <a:pt x="21" y="67"/>
                    </a:cubicBezTo>
                    <a:cubicBezTo>
                      <a:pt x="23" y="66"/>
                      <a:pt x="26" y="64"/>
                      <a:pt x="29" y="62"/>
                    </a:cubicBezTo>
                    <a:cubicBezTo>
                      <a:pt x="26" y="62"/>
                      <a:pt x="23" y="61"/>
                      <a:pt x="20" y="60"/>
                    </a:cubicBezTo>
                    <a:cubicBezTo>
                      <a:pt x="16" y="58"/>
                      <a:pt x="13" y="54"/>
                      <a:pt x="11" y="50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5" y="49"/>
                      <a:pt x="17" y="49"/>
                      <a:pt x="19" y="48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3"/>
                      <a:pt x="5" y="37"/>
                      <a:pt x="4" y="30"/>
                    </a:cubicBezTo>
                    <a:cubicBezTo>
                      <a:pt x="4" y="29"/>
                      <a:pt x="4" y="29"/>
                      <a:pt x="5" y="30"/>
                    </a:cubicBezTo>
                    <a:cubicBezTo>
                      <a:pt x="7" y="31"/>
                      <a:pt x="10" y="31"/>
                      <a:pt x="12" y="32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4" y="23"/>
                      <a:pt x="3" y="14"/>
                      <a:pt x="6" y="7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16" y="17"/>
                      <a:pt x="28" y="23"/>
                      <a:pt x="41" y="25"/>
                    </a:cubicBezTo>
                    <a:cubicBezTo>
                      <a:pt x="42" y="26"/>
                      <a:pt x="44" y="26"/>
                      <a:pt x="45" y="26"/>
                    </a:cubicBezTo>
                    <a:cubicBezTo>
                      <a:pt x="46" y="26"/>
                      <a:pt x="46" y="26"/>
                      <a:pt x="46" y="25"/>
                    </a:cubicBezTo>
                    <a:cubicBezTo>
                      <a:pt x="45" y="17"/>
                      <a:pt x="49" y="9"/>
                      <a:pt x="56" y="5"/>
                    </a:cubicBezTo>
                    <a:cubicBezTo>
                      <a:pt x="63" y="0"/>
                      <a:pt x="73" y="2"/>
                      <a:pt x="79" y="8"/>
                    </a:cubicBezTo>
                    <a:cubicBezTo>
                      <a:pt x="79" y="8"/>
                      <a:pt x="80" y="8"/>
                      <a:pt x="81" y="8"/>
                    </a:cubicBezTo>
                    <a:cubicBezTo>
                      <a:pt x="84" y="7"/>
                      <a:pt x="88" y="6"/>
                      <a:pt x="91" y="4"/>
                    </a:cubicBezTo>
                    <a:cubicBezTo>
                      <a:pt x="91" y="4"/>
                      <a:pt x="91" y="4"/>
                      <a:pt x="92" y="4"/>
                    </a:cubicBezTo>
                    <a:cubicBezTo>
                      <a:pt x="90" y="8"/>
                      <a:pt x="88" y="11"/>
                      <a:pt x="84" y="14"/>
                    </a:cubicBezTo>
                    <a:cubicBezTo>
                      <a:pt x="87" y="14"/>
                      <a:pt x="91" y="13"/>
                      <a:pt x="94" y="11"/>
                    </a:cubicBezTo>
                    <a:cubicBezTo>
                      <a:pt x="94" y="12"/>
                      <a:pt x="94" y="12"/>
                      <a:pt x="94" y="13"/>
                    </a:cubicBezTo>
                    <a:cubicBezTo>
                      <a:pt x="91" y="16"/>
                      <a:pt x="89" y="18"/>
                      <a:pt x="86" y="21"/>
                    </a:cubicBezTo>
                    <a:cubicBezTo>
                      <a:pt x="85" y="21"/>
                      <a:pt x="85" y="22"/>
                      <a:pt x="85" y="22"/>
                    </a:cubicBezTo>
                    <a:cubicBezTo>
                      <a:pt x="85" y="36"/>
                      <a:pt x="81" y="49"/>
                      <a:pt x="71" y="60"/>
                    </a:cubicBezTo>
                    <a:cubicBezTo>
                      <a:pt x="63" y="70"/>
                      <a:pt x="52" y="76"/>
                      <a:pt x="39" y="78"/>
                    </a:cubicBezTo>
                    <a:cubicBezTo>
                      <a:pt x="26" y="80"/>
                      <a:pt x="13" y="78"/>
                      <a:pt x="1" y="71"/>
                    </a:cubicBezTo>
                    <a:cubicBezTo>
                      <a:pt x="1" y="70"/>
                      <a:pt x="1" y="70"/>
                      <a:pt x="0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ADC27B5-3EC4-BD4E-8A58-30A31BC12B07}"/>
                </a:ext>
              </a:extLst>
            </p:cNvPr>
            <p:cNvGrpSpPr/>
            <p:nvPr/>
          </p:nvGrpSpPr>
          <p:grpSpPr>
            <a:xfrm>
              <a:off x="8467531" y="6122153"/>
              <a:ext cx="271707" cy="273921"/>
              <a:chOff x="8437622" y="6122153"/>
              <a:chExt cx="271707" cy="273921"/>
            </a:xfrm>
            <a:grpFill/>
          </p:grpSpPr>
          <p:sp>
            <p:nvSpPr>
              <p:cNvPr id="47" name="Freeform 34">
                <a:extLst>
                  <a:ext uri="{FF2B5EF4-FFF2-40B4-BE49-F238E27FC236}">
                    <a16:creationId xmlns:a16="http://schemas.microsoft.com/office/drawing/2014/main" id="{E9F34605-8283-924C-AB06-C5F4408B37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7622" y="6122153"/>
                <a:ext cx="271707" cy="273921"/>
              </a:xfrm>
              <a:custGeom>
                <a:avLst/>
                <a:gdLst>
                  <a:gd name="T0" fmla="*/ 77 w 155"/>
                  <a:gd name="T1" fmla="*/ 4 h 154"/>
                  <a:gd name="T2" fmla="*/ 151 w 155"/>
                  <a:gd name="T3" fmla="*/ 77 h 154"/>
                  <a:gd name="T4" fmla="*/ 77 w 155"/>
                  <a:gd name="T5" fmla="*/ 150 h 154"/>
                  <a:gd name="T6" fmla="*/ 4 w 155"/>
                  <a:gd name="T7" fmla="*/ 77 h 154"/>
                  <a:gd name="T8" fmla="*/ 77 w 155"/>
                  <a:gd name="T9" fmla="*/ 4 h 154"/>
                  <a:gd name="T10" fmla="*/ 77 w 155"/>
                  <a:gd name="T11" fmla="*/ 0 h 154"/>
                  <a:gd name="T12" fmla="*/ 0 w 155"/>
                  <a:gd name="T13" fmla="*/ 77 h 154"/>
                  <a:gd name="T14" fmla="*/ 77 w 155"/>
                  <a:gd name="T15" fmla="*/ 154 h 154"/>
                  <a:gd name="T16" fmla="*/ 155 w 155"/>
                  <a:gd name="T17" fmla="*/ 77 h 154"/>
                  <a:gd name="T18" fmla="*/ 77 w 155"/>
                  <a:gd name="T1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5" h="154">
                    <a:moveTo>
                      <a:pt x="77" y="4"/>
                    </a:moveTo>
                    <a:cubicBezTo>
                      <a:pt x="118" y="4"/>
                      <a:pt x="151" y="37"/>
                      <a:pt x="151" y="77"/>
                    </a:cubicBezTo>
                    <a:cubicBezTo>
                      <a:pt x="151" y="118"/>
                      <a:pt x="118" y="150"/>
                      <a:pt x="77" y="150"/>
                    </a:cubicBezTo>
                    <a:cubicBezTo>
                      <a:pt x="37" y="150"/>
                      <a:pt x="4" y="118"/>
                      <a:pt x="4" y="77"/>
                    </a:cubicBezTo>
                    <a:cubicBezTo>
                      <a:pt x="4" y="37"/>
                      <a:pt x="37" y="4"/>
                      <a:pt x="77" y="4"/>
                    </a:cubicBezTo>
                    <a:moveTo>
                      <a:pt x="77" y="0"/>
                    </a:moveTo>
                    <a:cubicBezTo>
                      <a:pt x="35" y="0"/>
                      <a:pt x="0" y="34"/>
                      <a:pt x="0" y="77"/>
                    </a:cubicBezTo>
                    <a:cubicBezTo>
                      <a:pt x="0" y="120"/>
                      <a:pt x="35" y="154"/>
                      <a:pt x="77" y="154"/>
                    </a:cubicBezTo>
                    <a:cubicBezTo>
                      <a:pt x="120" y="154"/>
                      <a:pt x="155" y="120"/>
                      <a:pt x="155" y="77"/>
                    </a:cubicBezTo>
                    <a:cubicBezTo>
                      <a:pt x="155" y="34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35">
                <a:extLst>
                  <a:ext uri="{FF2B5EF4-FFF2-40B4-BE49-F238E27FC236}">
                    <a16:creationId xmlns:a16="http://schemas.microsoft.com/office/drawing/2014/main" id="{4B5F96CA-A195-6B48-951D-7BD97AD9C3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4072" y="6187864"/>
                <a:ext cx="138807" cy="142498"/>
              </a:xfrm>
              <a:custGeom>
                <a:avLst/>
                <a:gdLst>
                  <a:gd name="T0" fmla="*/ 69 w 79"/>
                  <a:gd name="T1" fmla="*/ 0 h 80"/>
                  <a:gd name="T2" fmla="*/ 10 w 79"/>
                  <a:gd name="T3" fmla="*/ 0 h 80"/>
                  <a:gd name="T4" fmla="*/ 0 w 79"/>
                  <a:gd name="T5" fmla="*/ 11 h 80"/>
                  <a:gd name="T6" fmla="*/ 0 w 79"/>
                  <a:gd name="T7" fmla="*/ 40 h 80"/>
                  <a:gd name="T8" fmla="*/ 0 w 79"/>
                  <a:gd name="T9" fmla="*/ 69 h 80"/>
                  <a:gd name="T10" fmla="*/ 10 w 79"/>
                  <a:gd name="T11" fmla="*/ 80 h 80"/>
                  <a:gd name="T12" fmla="*/ 69 w 79"/>
                  <a:gd name="T13" fmla="*/ 80 h 80"/>
                  <a:gd name="T14" fmla="*/ 79 w 79"/>
                  <a:gd name="T15" fmla="*/ 69 h 80"/>
                  <a:gd name="T16" fmla="*/ 79 w 79"/>
                  <a:gd name="T17" fmla="*/ 11 h 80"/>
                  <a:gd name="T18" fmla="*/ 69 w 79"/>
                  <a:gd name="T19" fmla="*/ 0 h 80"/>
                  <a:gd name="T20" fmla="*/ 62 w 79"/>
                  <a:gd name="T21" fmla="*/ 9 h 80"/>
                  <a:gd name="T22" fmla="*/ 70 w 79"/>
                  <a:gd name="T23" fmla="*/ 17 h 80"/>
                  <a:gd name="T24" fmla="*/ 62 w 79"/>
                  <a:gd name="T25" fmla="*/ 25 h 80"/>
                  <a:gd name="T26" fmla="*/ 54 w 79"/>
                  <a:gd name="T27" fmla="*/ 17 h 80"/>
                  <a:gd name="T28" fmla="*/ 62 w 79"/>
                  <a:gd name="T29" fmla="*/ 9 h 80"/>
                  <a:gd name="T30" fmla="*/ 39 w 79"/>
                  <a:gd name="T31" fmla="*/ 25 h 80"/>
                  <a:gd name="T32" fmla="*/ 55 w 79"/>
                  <a:gd name="T33" fmla="*/ 40 h 80"/>
                  <a:gd name="T34" fmla="*/ 39 w 79"/>
                  <a:gd name="T35" fmla="*/ 55 h 80"/>
                  <a:gd name="T36" fmla="*/ 24 w 79"/>
                  <a:gd name="T37" fmla="*/ 40 h 80"/>
                  <a:gd name="T38" fmla="*/ 39 w 79"/>
                  <a:gd name="T39" fmla="*/ 25 h 80"/>
                  <a:gd name="T40" fmla="*/ 70 w 79"/>
                  <a:gd name="T41" fmla="*/ 66 h 80"/>
                  <a:gd name="T42" fmla="*/ 65 w 79"/>
                  <a:gd name="T43" fmla="*/ 71 h 80"/>
                  <a:gd name="T44" fmla="*/ 39 w 79"/>
                  <a:gd name="T45" fmla="*/ 71 h 80"/>
                  <a:gd name="T46" fmla="*/ 13 w 79"/>
                  <a:gd name="T47" fmla="*/ 71 h 80"/>
                  <a:gd name="T48" fmla="*/ 9 w 79"/>
                  <a:gd name="T49" fmla="*/ 66 h 80"/>
                  <a:gd name="T50" fmla="*/ 9 w 79"/>
                  <a:gd name="T51" fmla="*/ 37 h 80"/>
                  <a:gd name="T52" fmla="*/ 12 w 79"/>
                  <a:gd name="T53" fmla="*/ 34 h 80"/>
                  <a:gd name="T54" fmla="*/ 15 w 79"/>
                  <a:gd name="T55" fmla="*/ 37 h 80"/>
                  <a:gd name="T56" fmla="*/ 34 w 79"/>
                  <a:gd name="T57" fmla="*/ 64 h 80"/>
                  <a:gd name="T58" fmla="*/ 63 w 79"/>
                  <a:gd name="T59" fmla="*/ 47 h 80"/>
                  <a:gd name="T60" fmla="*/ 63 w 79"/>
                  <a:gd name="T61" fmla="*/ 36 h 80"/>
                  <a:gd name="T62" fmla="*/ 65 w 79"/>
                  <a:gd name="T63" fmla="*/ 34 h 80"/>
                  <a:gd name="T64" fmla="*/ 70 w 79"/>
                  <a:gd name="T65" fmla="*/ 39 h 80"/>
                  <a:gd name="T66" fmla="*/ 70 w 79"/>
                  <a:gd name="T6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80">
                    <a:moveTo>
                      <a:pt x="69" y="0"/>
                    </a:moveTo>
                    <a:cubicBezTo>
                      <a:pt x="49" y="0"/>
                      <a:pt x="30" y="0"/>
                      <a:pt x="10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21"/>
                      <a:pt x="0" y="30"/>
                      <a:pt x="0" y="40"/>
                    </a:cubicBezTo>
                    <a:cubicBezTo>
                      <a:pt x="0" y="50"/>
                      <a:pt x="0" y="60"/>
                      <a:pt x="0" y="69"/>
                    </a:cubicBezTo>
                    <a:cubicBezTo>
                      <a:pt x="0" y="76"/>
                      <a:pt x="3" y="80"/>
                      <a:pt x="10" y="80"/>
                    </a:cubicBezTo>
                    <a:cubicBezTo>
                      <a:pt x="29" y="80"/>
                      <a:pt x="49" y="80"/>
                      <a:pt x="69" y="80"/>
                    </a:cubicBezTo>
                    <a:cubicBezTo>
                      <a:pt x="75" y="80"/>
                      <a:pt x="79" y="76"/>
                      <a:pt x="79" y="69"/>
                    </a:cubicBezTo>
                    <a:cubicBezTo>
                      <a:pt x="79" y="50"/>
                      <a:pt x="79" y="30"/>
                      <a:pt x="79" y="11"/>
                    </a:cubicBezTo>
                    <a:cubicBezTo>
                      <a:pt x="79" y="4"/>
                      <a:pt x="75" y="0"/>
                      <a:pt x="69" y="0"/>
                    </a:cubicBezTo>
                    <a:close/>
                    <a:moveTo>
                      <a:pt x="62" y="9"/>
                    </a:moveTo>
                    <a:cubicBezTo>
                      <a:pt x="70" y="9"/>
                      <a:pt x="70" y="9"/>
                      <a:pt x="70" y="17"/>
                    </a:cubicBezTo>
                    <a:cubicBezTo>
                      <a:pt x="70" y="25"/>
                      <a:pt x="70" y="25"/>
                      <a:pt x="62" y="25"/>
                    </a:cubicBezTo>
                    <a:cubicBezTo>
                      <a:pt x="54" y="25"/>
                      <a:pt x="54" y="25"/>
                      <a:pt x="54" y="17"/>
                    </a:cubicBezTo>
                    <a:cubicBezTo>
                      <a:pt x="54" y="9"/>
                      <a:pt x="54" y="9"/>
                      <a:pt x="62" y="9"/>
                    </a:cubicBezTo>
                    <a:close/>
                    <a:moveTo>
                      <a:pt x="39" y="25"/>
                    </a:moveTo>
                    <a:cubicBezTo>
                      <a:pt x="48" y="25"/>
                      <a:pt x="55" y="32"/>
                      <a:pt x="55" y="40"/>
                    </a:cubicBezTo>
                    <a:cubicBezTo>
                      <a:pt x="55" y="49"/>
                      <a:pt x="48" y="56"/>
                      <a:pt x="39" y="55"/>
                    </a:cubicBezTo>
                    <a:cubicBezTo>
                      <a:pt x="31" y="55"/>
                      <a:pt x="24" y="48"/>
                      <a:pt x="24" y="40"/>
                    </a:cubicBezTo>
                    <a:cubicBezTo>
                      <a:pt x="24" y="32"/>
                      <a:pt x="31" y="25"/>
                      <a:pt x="39" y="25"/>
                    </a:cubicBezTo>
                    <a:close/>
                    <a:moveTo>
                      <a:pt x="70" y="66"/>
                    </a:moveTo>
                    <a:cubicBezTo>
                      <a:pt x="70" y="70"/>
                      <a:pt x="69" y="71"/>
                      <a:pt x="65" y="71"/>
                    </a:cubicBezTo>
                    <a:cubicBezTo>
                      <a:pt x="57" y="71"/>
                      <a:pt x="48" y="71"/>
                      <a:pt x="39" y="71"/>
                    </a:cubicBezTo>
                    <a:cubicBezTo>
                      <a:pt x="31" y="71"/>
                      <a:pt x="22" y="71"/>
                      <a:pt x="13" y="71"/>
                    </a:cubicBezTo>
                    <a:cubicBezTo>
                      <a:pt x="10" y="71"/>
                      <a:pt x="9" y="70"/>
                      <a:pt x="9" y="66"/>
                    </a:cubicBezTo>
                    <a:cubicBezTo>
                      <a:pt x="9" y="56"/>
                      <a:pt x="9" y="47"/>
                      <a:pt x="9" y="37"/>
                    </a:cubicBezTo>
                    <a:cubicBezTo>
                      <a:pt x="9" y="34"/>
                      <a:pt x="9" y="34"/>
                      <a:pt x="12" y="34"/>
                    </a:cubicBezTo>
                    <a:cubicBezTo>
                      <a:pt x="16" y="34"/>
                      <a:pt x="16" y="34"/>
                      <a:pt x="15" y="37"/>
                    </a:cubicBezTo>
                    <a:cubicBezTo>
                      <a:pt x="14" y="50"/>
                      <a:pt x="22" y="62"/>
                      <a:pt x="34" y="64"/>
                    </a:cubicBezTo>
                    <a:cubicBezTo>
                      <a:pt x="47" y="66"/>
                      <a:pt x="59" y="59"/>
                      <a:pt x="63" y="47"/>
                    </a:cubicBezTo>
                    <a:cubicBezTo>
                      <a:pt x="64" y="43"/>
                      <a:pt x="64" y="39"/>
                      <a:pt x="63" y="36"/>
                    </a:cubicBezTo>
                    <a:cubicBezTo>
                      <a:pt x="63" y="34"/>
                      <a:pt x="63" y="34"/>
                      <a:pt x="65" y="34"/>
                    </a:cubicBezTo>
                    <a:cubicBezTo>
                      <a:pt x="70" y="33"/>
                      <a:pt x="70" y="33"/>
                      <a:pt x="70" y="39"/>
                    </a:cubicBezTo>
                    <a:cubicBezTo>
                      <a:pt x="70" y="48"/>
                      <a:pt x="70" y="57"/>
                      <a:pt x="7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5096A9E3-6024-9A4D-A97C-30942B3E1CF8}"/>
              </a:ext>
            </a:extLst>
          </p:cNvPr>
          <p:cNvSpPr/>
          <p:nvPr/>
        </p:nvSpPr>
        <p:spPr>
          <a:xfrm>
            <a:off x="898884" y="4716294"/>
            <a:ext cx="1289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600" dirty="0">
                <a:latin typeface="+mj-lt"/>
              </a:rPr>
              <a:t>Sales Manger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4DB4AF-54CD-5C4D-9CED-AED729530002}"/>
              </a:ext>
            </a:extLst>
          </p:cNvPr>
          <p:cNvSpPr/>
          <p:nvPr/>
        </p:nvSpPr>
        <p:spPr>
          <a:xfrm>
            <a:off x="3175127" y="4716294"/>
            <a:ext cx="1289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600" dirty="0">
                <a:latin typeface="+mj-lt"/>
              </a:rPr>
              <a:t>Sales Manger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DF8C89-1D44-D542-A314-F8E46447465C}"/>
              </a:ext>
            </a:extLst>
          </p:cNvPr>
          <p:cNvSpPr/>
          <p:nvPr/>
        </p:nvSpPr>
        <p:spPr>
          <a:xfrm>
            <a:off x="5451370" y="4716294"/>
            <a:ext cx="1289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600" dirty="0">
                <a:latin typeface="+mj-lt"/>
              </a:rPr>
              <a:t>Sales Manger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74967A8-44ED-7645-99A9-3FBB97D85FB2}"/>
              </a:ext>
            </a:extLst>
          </p:cNvPr>
          <p:cNvSpPr/>
          <p:nvPr/>
        </p:nvSpPr>
        <p:spPr>
          <a:xfrm>
            <a:off x="7727613" y="4716294"/>
            <a:ext cx="1289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600" dirty="0">
                <a:latin typeface="+mj-lt"/>
              </a:rPr>
              <a:t>Sales Manger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A130134-0885-154E-843F-738927073C1C}"/>
              </a:ext>
            </a:extLst>
          </p:cNvPr>
          <p:cNvSpPr/>
          <p:nvPr/>
        </p:nvSpPr>
        <p:spPr>
          <a:xfrm>
            <a:off x="10003855" y="4716294"/>
            <a:ext cx="1289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600" dirty="0">
                <a:latin typeface="+mj-lt"/>
              </a:rPr>
              <a:t>Sales Manger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25D38C-BFC8-2D41-9938-04F31BCD328E}"/>
              </a:ext>
            </a:extLst>
          </p:cNvPr>
          <p:cNvGrpSpPr>
            <a:grpSpLocks noChangeAspect="1"/>
          </p:cNvGrpSpPr>
          <p:nvPr/>
        </p:nvGrpSpPr>
        <p:grpSpPr>
          <a:xfrm>
            <a:off x="3382575" y="5185183"/>
            <a:ext cx="874367" cy="155205"/>
            <a:chOff x="7175268" y="6119938"/>
            <a:chExt cx="1563970" cy="277613"/>
          </a:xfrm>
          <a:solidFill>
            <a:schemeClr val="tx2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FD0141-28FA-D149-9DC4-3C727F450B36}"/>
                </a:ext>
              </a:extLst>
            </p:cNvPr>
            <p:cNvGrpSpPr/>
            <p:nvPr/>
          </p:nvGrpSpPr>
          <p:grpSpPr>
            <a:xfrm>
              <a:off x="7175268" y="6122153"/>
              <a:ext cx="269492" cy="273921"/>
              <a:chOff x="7520609" y="6122153"/>
              <a:chExt cx="269492" cy="273921"/>
            </a:xfrm>
            <a:grpFill/>
          </p:grpSpPr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FAFA2292-3F04-4A41-AC73-3D992F41B2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20609" y="6122153"/>
                <a:ext cx="269492" cy="273921"/>
              </a:xfrm>
              <a:custGeom>
                <a:avLst/>
                <a:gdLst>
                  <a:gd name="T0" fmla="*/ 77 w 154"/>
                  <a:gd name="T1" fmla="*/ 3 h 154"/>
                  <a:gd name="T2" fmla="*/ 151 w 154"/>
                  <a:gd name="T3" fmla="*/ 77 h 154"/>
                  <a:gd name="T4" fmla="*/ 84 w 154"/>
                  <a:gd name="T5" fmla="*/ 150 h 154"/>
                  <a:gd name="T6" fmla="*/ 77 w 154"/>
                  <a:gd name="T7" fmla="*/ 150 h 154"/>
                  <a:gd name="T8" fmla="*/ 61 w 154"/>
                  <a:gd name="T9" fmla="*/ 148 h 154"/>
                  <a:gd name="T10" fmla="*/ 4 w 154"/>
                  <a:gd name="T11" fmla="*/ 77 h 154"/>
                  <a:gd name="T12" fmla="*/ 77 w 154"/>
                  <a:gd name="T13" fmla="*/ 3 h 154"/>
                  <a:gd name="T14" fmla="*/ 77 w 154"/>
                  <a:gd name="T15" fmla="*/ 0 h 154"/>
                  <a:gd name="T16" fmla="*/ 0 w 154"/>
                  <a:gd name="T17" fmla="*/ 77 h 154"/>
                  <a:gd name="T18" fmla="*/ 61 w 154"/>
                  <a:gd name="T19" fmla="*/ 152 h 154"/>
                  <a:gd name="T20" fmla="*/ 77 w 154"/>
                  <a:gd name="T21" fmla="*/ 154 h 154"/>
                  <a:gd name="T22" fmla="*/ 84 w 154"/>
                  <a:gd name="T23" fmla="*/ 153 h 154"/>
                  <a:gd name="T24" fmla="*/ 154 w 154"/>
                  <a:gd name="T25" fmla="*/ 77 h 154"/>
                  <a:gd name="T26" fmla="*/ 77 w 154"/>
                  <a:gd name="T2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54">
                    <a:moveTo>
                      <a:pt x="77" y="3"/>
                    </a:moveTo>
                    <a:cubicBezTo>
                      <a:pt x="118" y="3"/>
                      <a:pt x="151" y="36"/>
                      <a:pt x="151" y="77"/>
                    </a:cubicBezTo>
                    <a:cubicBezTo>
                      <a:pt x="151" y="115"/>
                      <a:pt x="121" y="147"/>
                      <a:pt x="84" y="150"/>
                    </a:cubicBezTo>
                    <a:cubicBezTo>
                      <a:pt x="81" y="150"/>
                      <a:pt x="79" y="150"/>
                      <a:pt x="77" y="150"/>
                    </a:cubicBezTo>
                    <a:cubicBezTo>
                      <a:pt x="72" y="150"/>
                      <a:pt x="66" y="149"/>
                      <a:pt x="61" y="148"/>
                    </a:cubicBezTo>
                    <a:cubicBezTo>
                      <a:pt x="28" y="141"/>
                      <a:pt x="4" y="112"/>
                      <a:pt x="4" y="77"/>
                    </a:cubicBezTo>
                    <a:cubicBezTo>
                      <a:pt x="4" y="36"/>
                      <a:pt x="37" y="3"/>
                      <a:pt x="77" y="3"/>
                    </a:cubicBezTo>
                    <a:moveTo>
                      <a:pt x="77" y="0"/>
                    </a:moveTo>
                    <a:cubicBezTo>
                      <a:pt x="35" y="0"/>
                      <a:pt x="0" y="34"/>
                      <a:pt x="0" y="77"/>
                    </a:cubicBezTo>
                    <a:cubicBezTo>
                      <a:pt x="0" y="112"/>
                      <a:pt x="25" y="144"/>
                      <a:pt x="61" y="152"/>
                    </a:cubicBezTo>
                    <a:cubicBezTo>
                      <a:pt x="66" y="153"/>
                      <a:pt x="71" y="154"/>
                      <a:pt x="77" y="154"/>
                    </a:cubicBezTo>
                    <a:cubicBezTo>
                      <a:pt x="80" y="154"/>
                      <a:pt x="82" y="154"/>
                      <a:pt x="84" y="153"/>
                    </a:cubicBezTo>
                    <a:cubicBezTo>
                      <a:pt x="123" y="150"/>
                      <a:pt x="154" y="117"/>
                      <a:pt x="154" y="77"/>
                    </a:cubicBezTo>
                    <a:cubicBezTo>
                      <a:pt x="154" y="34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8">
                <a:extLst>
                  <a:ext uri="{FF2B5EF4-FFF2-40B4-BE49-F238E27FC236}">
                    <a16:creationId xmlns:a16="http://schemas.microsoft.com/office/drawing/2014/main" id="{60F0B40C-D342-0543-836E-3D7634B6A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6256" y="6163130"/>
                <a:ext cx="98199" cy="191966"/>
              </a:xfrm>
              <a:custGeom>
                <a:avLst/>
                <a:gdLst>
                  <a:gd name="T0" fmla="*/ 37 w 56"/>
                  <a:gd name="T1" fmla="*/ 19 h 108"/>
                  <a:gd name="T2" fmla="*/ 43 w 56"/>
                  <a:gd name="T3" fmla="*/ 17 h 108"/>
                  <a:gd name="T4" fmla="*/ 53 w 56"/>
                  <a:gd name="T5" fmla="*/ 18 h 108"/>
                  <a:gd name="T6" fmla="*/ 56 w 56"/>
                  <a:gd name="T7" fmla="*/ 3 h 108"/>
                  <a:gd name="T8" fmla="*/ 38 w 56"/>
                  <a:gd name="T9" fmla="*/ 0 h 108"/>
                  <a:gd name="T10" fmla="*/ 23 w 56"/>
                  <a:gd name="T11" fmla="*/ 4 h 108"/>
                  <a:gd name="T12" fmla="*/ 15 w 56"/>
                  <a:gd name="T13" fmla="*/ 12 h 108"/>
                  <a:gd name="T14" fmla="*/ 12 w 56"/>
                  <a:gd name="T15" fmla="*/ 27 h 108"/>
                  <a:gd name="T16" fmla="*/ 12 w 56"/>
                  <a:gd name="T17" fmla="*/ 33 h 108"/>
                  <a:gd name="T18" fmla="*/ 0 w 56"/>
                  <a:gd name="T19" fmla="*/ 33 h 108"/>
                  <a:gd name="T20" fmla="*/ 0 w 56"/>
                  <a:gd name="T21" fmla="*/ 51 h 108"/>
                  <a:gd name="T22" fmla="*/ 12 w 56"/>
                  <a:gd name="T23" fmla="*/ 51 h 108"/>
                  <a:gd name="T24" fmla="*/ 12 w 56"/>
                  <a:gd name="T25" fmla="*/ 106 h 108"/>
                  <a:gd name="T26" fmla="*/ 28 w 56"/>
                  <a:gd name="T27" fmla="*/ 108 h 108"/>
                  <a:gd name="T28" fmla="*/ 35 w 56"/>
                  <a:gd name="T29" fmla="*/ 108 h 108"/>
                  <a:gd name="T30" fmla="*/ 35 w 56"/>
                  <a:gd name="T31" fmla="*/ 51 h 108"/>
                  <a:gd name="T32" fmla="*/ 51 w 56"/>
                  <a:gd name="T33" fmla="*/ 51 h 108"/>
                  <a:gd name="T34" fmla="*/ 51 w 56"/>
                  <a:gd name="T35" fmla="*/ 33 h 108"/>
                  <a:gd name="T36" fmla="*/ 35 w 56"/>
                  <a:gd name="T37" fmla="*/ 33 h 108"/>
                  <a:gd name="T38" fmla="*/ 35 w 56"/>
                  <a:gd name="T39" fmla="*/ 28 h 108"/>
                  <a:gd name="T40" fmla="*/ 37 w 56"/>
                  <a:gd name="T41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108">
                    <a:moveTo>
                      <a:pt x="37" y="19"/>
                    </a:moveTo>
                    <a:cubicBezTo>
                      <a:pt x="38" y="18"/>
                      <a:pt x="40" y="17"/>
                      <a:pt x="43" y="17"/>
                    </a:cubicBezTo>
                    <a:cubicBezTo>
                      <a:pt x="46" y="17"/>
                      <a:pt x="50" y="17"/>
                      <a:pt x="53" y="18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0" y="1"/>
                      <a:pt x="44" y="0"/>
                      <a:pt x="38" y="0"/>
                    </a:cubicBezTo>
                    <a:cubicBezTo>
                      <a:pt x="32" y="0"/>
                      <a:pt x="27" y="1"/>
                      <a:pt x="23" y="4"/>
                    </a:cubicBezTo>
                    <a:cubicBezTo>
                      <a:pt x="19" y="6"/>
                      <a:pt x="16" y="8"/>
                      <a:pt x="15" y="12"/>
                    </a:cubicBezTo>
                    <a:cubicBezTo>
                      <a:pt x="13" y="15"/>
                      <a:pt x="12" y="21"/>
                      <a:pt x="12" y="27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106"/>
                      <a:pt x="12" y="106"/>
                      <a:pt x="12" y="106"/>
                    </a:cubicBezTo>
                    <a:cubicBezTo>
                      <a:pt x="17" y="107"/>
                      <a:pt x="23" y="108"/>
                      <a:pt x="28" y="108"/>
                    </a:cubicBezTo>
                    <a:cubicBezTo>
                      <a:pt x="30" y="108"/>
                      <a:pt x="32" y="108"/>
                      <a:pt x="35" y="10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23"/>
                      <a:pt x="35" y="21"/>
                      <a:pt x="3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50E880E-15B9-B448-8DDF-1011CA9D99E6}"/>
                </a:ext>
              </a:extLst>
            </p:cNvPr>
            <p:cNvGrpSpPr/>
            <p:nvPr/>
          </p:nvGrpSpPr>
          <p:grpSpPr>
            <a:xfrm>
              <a:off x="7605776" y="6119938"/>
              <a:ext cx="270231" cy="276136"/>
              <a:chOff x="7824803" y="6119938"/>
              <a:chExt cx="270231" cy="276136"/>
            </a:xfrm>
            <a:grpFill/>
          </p:grpSpPr>
          <p:sp>
            <p:nvSpPr>
              <p:cNvPr id="70" name="Freeform 29">
                <a:extLst>
                  <a:ext uri="{FF2B5EF4-FFF2-40B4-BE49-F238E27FC236}">
                    <a16:creationId xmlns:a16="http://schemas.microsoft.com/office/drawing/2014/main" id="{BBFA393A-5B78-6840-A634-CECF601219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24803" y="6119938"/>
                <a:ext cx="270231" cy="276136"/>
              </a:xfrm>
              <a:custGeom>
                <a:avLst/>
                <a:gdLst>
                  <a:gd name="T0" fmla="*/ 77 w 154"/>
                  <a:gd name="T1" fmla="*/ 4 h 155"/>
                  <a:gd name="T2" fmla="*/ 151 w 154"/>
                  <a:gd name="T3" fmla="*/ 78 h 155"/>
                  <a:gd name="T4" fmla="*/ 77 w 154"/>
                  <a:gd name="T5" fmla="*/ 151 h 155"/>
                  <a:gd name="T6" fmla="*/ 4 w 154"/>
                  <a:gd name="T7" fmla="*/ 78 h 155"/>
                  <a:gd name="T8" fmla="*/ 77 w 154"/>
                  <a:gd name="T9" fmla="*/ 4 h 155"/>
                  <a:gd name="T10" fmla="*/ 77 w 154"/>
                  <a:gd name="T11" fmla="*/ 0 h 155"/>
                  <a:gd name="T12" fmla="*/ 0 w 154"/>
                  <a:gd name="T13" fmla="*/ 78 h 155"/>
                  <a:gd name="T14" fmla="*/ 77 w 154"/>
                  <a:gd name="T15" fmla="*/ 155 h 155"/>
                  <a:gd name="T16" fmla="*/ 154 w 154"/>
                  <a:gd name="T17" fmla="*/ 78 h 155"/>
                  <a:gd name="T18" fmla="*/ 77 w 154"/>
                  <a:gd name="T1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55">
                    <a:moveTo>
                      <a:pt x="77" y="4"/>
                    </a:moveTo>
                    <a:cubicBezTo>
                      <a:pt x="118" y="4"/>
                      <a:pt x="151" y="37"/>
                      <a:pt x="151" y="78"/>
                    </a:cubicBezTo>
                    <a:cubicBezTo>
                      <a:pt x="151" y="118"/>
                      <a:pt x="118" y="151"/>
                      <a:pt x="77" y="151"/>
                    </a:cubicBezTo>
                    <a:cubicBezTo>
                      <a:pt x="37" y="151"/>
                      <a:pt x="4" y="118"/>
                      <a:pt x="4" y="78"/>
                    </a:cubicBezTo>
                    <a:cubicBezTo>
                      <a:pt x="4" y="37"/>
                      <a:pt x="37" y="4"/>
                      <a:pt x="77" y="4"/>
                    </a:cubicBezTo>
                    <a:moveTo>
                      <a:pt x="77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120"/>
                      <a:pt x="35" y="155"/>
                      <a:pt x="77" y="155"/>
                    </a:cubicBezTo>
                    <a:cubicBezTo>
                      <a:pt x="120" y="155"/>
                      <a:pt x="154" y="120"/>
                      <a:pt x="154" y="78"/>
                    </a:cubicBezTo>
                    <a:cubicBezTo>
                      <a:pt x="154" y="35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0">
                <a:extLst>
                  <a:ext uri="{FF2B5EF4-FFF2-40B4-BE49-F238E27FC236}">
                    <a16:creationId xmlns:a16="http://schemas.microsoft.com/office/drawing/2014/main" id="{0008C8FA-87CA-CE48-9429-BBDA037BF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0580" y="6177897"/>
                <a:ext cx="178677" cy="160218"/>
              </a:xfrm>
              <a:custGeom>
                <a:avLst/>
                <a:gdLst>
                  <a:gd name="T0" fmla="*/ 97 w 102"/>
                  <a:gd name="T1" fmla="*/ 34 h 90"/>
                  <a:gd name="T2" fmla="*/ 53 w 102"/>
                  <a:gd name="T3" fmla="*/ 0 h 90"/>
                  <a:gd name="T4" fmla="*/ 45 w 102"/>
                  <a:gd name="T5" fmla="*/ 0 h 90"/>
                  <a:gd name="T6" fmla="*/ 14 w 102"/>
                  <a:gd name="T7" fmla="*/ 65 h 90"/>
                  <a:gd name="T8" fmla="*/ 14 w 102"/>
                  <a:gd name="T9" fmla="*/ 68 h 90"/>
                  <a:gd name="T10" fmla="*/ 9 w 102"/>
                  <a:gd name="T11" fmla="*/ 88 h 90"/>
                  <a:gd name="T12" fmla="*/ 9 w 102"/>
                  <a:gd name="T13" fmla="*/ 89 h 90"/>
                  <a:gd name="T14" fmla="*/ 31 w 102"/>
                  <a:gd name="T15" fmla="*/ 84 h 90"/>
                  <a:gd name="T16" fmla="*/ 33 w 102"/>
                  <a:gd name="T17" fmla="*/ 84 h 90"/>
                  <a:gd name="T18" fmla="*/ 62 w 102"/>
                  <a:gd name="T19" fmla="*/ 88 h 90"/>
                  <a:gd name="T20" fmla="*/ 97 w 102"/>
                  <a:gd name="T21" fmla="*/ 34 h 90"/>
                  <a:gd name="T22" fmla="*/ 59 w 102"/>
                  <a:gd name="T23" fmla="*/ 81 h 90"/>
                  <a:gd name="T24" fmla="*/ 54 w 102"/>
                  <a:gd name="T25" fmla="*/ 81 h 90"/>
                  <a:gd name="T26" fmla="*/ 34 w 102"/>
                  <a:gd name="T27" fmla="*/ 76 h 90"/>
                  <a:gd name="T28" fmla="*/ 32 w 102"/>
                  <a:gd name="T29" fmla="*/ 76 h 90"/>
                  <a:gd name="T30" fmla="*/ 20 w 102"/>
                  <a:gd name="T31" fmla="*/ 79 h 90"/>
                  <a:gd name="T32" fmla="*/ 19 w 102"/>
                  <a:gd name="T33" fmla="*/ 78 h 90"/>
                  <a:gd name="T34" fmla="*/ 22 w 102"/>
                  <a:gd name="T35" fmla="*/ 67 h 90"/>
                  <a:gd name="T36" fmla="*/ 22 w 102"/>
                  <a:gd name="T37" fmla="*/ 64 h 90"/>
                  <a:gd name="T38" fmla="*/ 23 w 102"/>
                  <a:gd name="T39" fmla="*/ 23 h 90"/>
                  <a:gd name="T40" fmla="*/ 61 w 102"/>
                  <a:gd name="T41" fmla="*/ 8 h 90"/>
                  <a:gd name="T42" fmla="*/ 89 w 102"/>
                  <a:gd name="T43" fmla="*/ 36 h 90"/>
                  <a:gd name="T44" fmla="*/ 59 w 102"/>
                  <a:gd name="T45" fmla="*/ 8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" h="90">
                    <a:moveTo>
                      <a:pt x="97" y="34"/>
                    </a:moveTo>
                    <a:cubicBezTo>
                      <a:pt x="92" y="14"/>
                      <a:pt x="74" y="0"/>
                      <a:pt x="53" y="0"/>
                    </a:cubicBezTo>
                    <a:cubicBezTo>
                      <a:pt x="50" y="0"/>
                      <a:pt x="47" y="0"/>
                      <a:pt x="45" y="0"/>
                    </a:cubicBezTo>
                    <a:cubicBezTo>
                      <a:pt x="15" y="6"/>
                      <a:pt x="0" y="39"/>
                      <a:pt x="14" y="65"/>
                    </a:cubicBezTo>
                    <a:cubicBezTo>
                      <a:pt x="15" y="66"/>
                      <a:pt x="15" y="67"/>
                      <a:pt x="14" y="68"/>
                    </a:cubicBezTo>
                    <a:cubicBezTo>
                      <a:pt x="12" y="74"/>
                      <a:pt x="10" y="82"/>
                      <a:pt x="9" y="88"/>
                    </a:cubicBezTo>
                    <a:cubicBezTo>
                      <a:pt x="8" y="90"/>
                      <a:pt x="8" y="90"/>
                      <a:pt x="9" y="89"/>
                    </a:cubicBezTo>
                    <a:cubicBezTo>
                      <a:pt x="17" y="87"/>
                      <a:pt x="24" y="85"/>
                      <a:pt x="31" y="84"/>
                    </a:cubicBezTo>
                    <a:cubicBezTo>
                      <a:pt x="32" y="83"/>
                      <a:pt x="32" y="83"/>
                      <a:pt x="33" y="84"/>
                    </a:cubicBezTo>
                    <a:cubicBezTo>
                      <a:pt x="42" y="88"/>
                      <a:pt x="52" y="90"/>
                      <a:pt x="62" y="88"/>
                    </a:cubicBezTo>
                    <a:cubicBezTo>
                      <a:pt x="86" y="83"/>
                      <a:pt x="102" y="58"/>
                      <a:pt x="97" y="34"/>
                    </a:cubicBezTo>
                    <a:close/>
                    <a:moveTo>
                      <a:pt x="59" y="81"/>
                    </a:moveTo>
                    <a:cubicBezTo>
                      <a:pt x="57" y="81"/>
                      <a:pt x="55" y="81"/>
                      <a:pt x="54" y="81"/>
                    </a:cubicBezTo>
                    <a:cubicBezTo>
                      <a:pt x="46" y="81"/>
                      <a:pt x="40" y="79"/>
                      <a:pt x="34" y="76"/>
                    </a:cubicBezTo>
                    <a:cubicBezTo>
                      <a:pt x="33" y="76"/>
                      <a:pt x="33" y="75"/>
                      <a:pt x="32" y="76"/>
                    </a:cubicBezTo>
                    <a:cubicBezTo>
                      <a:pt x="28" y="77"/>
                      <a:pt x="24" y="78"/>
                      <a:pt x="20" y="79"/>
                    </a:cubicBezTo>
                    <a:cubicBezTo>
                      <a:pt x="19" y="79"/>
                      <a:pt x="19" y="79"/>
                      <a:pt x="19" y="78"/>
                    </a:cubicBezTo>
                    <a:cubicBezTo>
                      <a:pt x="20" y="74"/>
                      <a:pt x="21" y="71"/>
                      <a:pt x="22" y="67"/>
                    </a:cubicBezTo>
                    <a:cubicBezTo>
                      <a:pt x="23" y="66"/>
                      <a:pt x="23" y="65"/>
                      <a:pt x="22" y="64"/>
                    </a:cubicBezTo>
                    <a:cubicBezTo>
                      <a:pt x="14" y="51"/>
                      <a:pt x="14" y="35"/>
                      <a:pt x="23" y="23"/>
                    </a:cubicBezTo>
                    <a:cubicBezTo>
                      <a:pt x="33" y="10"/>
                      <a:pt x="46" y="5"/>
                      <a:pt x="61" y="8"/>
                    </a:cubicBezTo>
                    <a:cubicBezTo>
                      <a:pt x="76" y="11"/>
                      <a:pt x="86" y="21"/>
                      <a:pt x="89" y="36"/>
                    </a:cubicBezTo>
                    <a:cubicBezTo>
                      <a:pt x="94" y="57"/>
                      <a:pt x="80" y="77"/>
                      <a:pt x="59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1">
                <a:extLst>
                  <a:ext uri="{FF2B5EF4-FFF2-40B4-BE49-F238E27FC236}">
                    <a16:creationId xmlns:a16="http://schemas.microsoft.com/office/drawing/2014/main" id="{FE31DB11-EB28-2643-AC8F-98AA517D4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9679" y="6219613"/>
                <a:ext cx="80479" cy="76787"/>
              </a:xfrm>
              <a:custGeom>
                <a:avLst/>
                <a:gdLst>
                  <a:gd name="T0" fmla="*/ 35 w 46"/>
                  <a:gd name="T1" fmla="*/ 42 h 43"/>
                  <a:gd name="T2" fmla="*/ 30 w 46"/>
                  <a:gd name="T3" fmla="*/ 42 h 43"/>
                  <a:gd name="T4" fmla="*/ 6 w 46"/>
                  <a:gd name="T5" fmla="*/ 24 h 43"/>
                  <a:gd name="T6" fmla="*/ 1 w 46"/>
                  <a:gd name="T7" fmla="*/ 14 h 43"/>
                  <a:gd name="T8" fmla="*/ 5 w 46"/>
                  <a:gd name="T9" fmla="*/ 2 h 43"/>
                  <a:gd name="T10" fmla="*/ 11 w 46"/>
                  <a:gd name="T11" fmla="*/ 1 h 43"/>
                  <a:gd name="T12" fmla="*/ 12 w 46"/>
                  <a:gd name="T13" fmla="*/ 2 h 43"/>
                  <a:gd name="T14" fmla="*/ 16 w 46"/>
                  <a:gd name="T15" fmla="*/ 11 h 43"/>
                  <a:gd name="T16" fmla="*/ 15 w 46"/>
                  <a:gd name="T17" fmla="*/ 13 h 43"/>
                  <a:gd name="T18" fmla="*/ 13 w 46"/>
                  <a:gd name="T19" fmla="*/ 17 h 43"/>
                  <a:gd name="T20" fmla="*/ 12 w 46"/>
                  <a:gd name="T21" fmla="*/ 19 h 43"/>
                  <a:gd name="T22" fmla="*/ 28 w 46"/>
                  <a:gd name="T23" fmla="*/ 32 h 43"/>
                  <a:gd name="T24" fmla="*/ 30 w 46"/>
                  <a:gd name="T25" fmla="*/ 32 h 43"/>
                  <a:gd name="T26" fmla="*/ 33 w 46"/>
                  <a:gd name="T27" fmla="*/ 27 h 43"/>
                  <a:gd name="T28" fmla="*/ 36 w 46"/>
                  <a:gd name="T29" fmla="*/ 27 h 43"/>
                  <a:gd name="T30" fmla="*/ 42 w 46"/>
                  <a:gd name="T31" fmla="*/ 30 h 43"/>
                  <a:gd name="T32" fmla="*/ 44 w 46"/>
                  <a:gd name="T33" fmla="*/ 31 h 43"/>
                  <a:gd name="T34" fmla="*/ 46 w 46"/>
                  <a:gd name="T35" fmla="*/ 34 h 43"/>
                  <a:gd name="T36" fmla="*/ 38 w 46"/>
                  <a:gd name="T37" fmla="*/ 42 h 43"/>
                  <a:gd name="T38" fmla="*/ 35 w 46"/>
                  <a:gd name="T3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3">
                    <a:moveTo>
                      <a:pt x="35" y="42"/>
                    </a:moveTo>
                    <a:cubicBezTo>
                      <a:pt x="33" y="43"/>
                      <a:pt x="32" y="42"/>
                      <a:pt x="30" y="42"/>
                    </a:cubicBezTo>
                    <a:cubicBezTo>
                      <a:pt x="20" y="39"/>
                      <a:pt x="12" y="33"/>
                      <a:pt x="6" y="24"/>
                    </a:cubicBezTo>
                    <a:cubicBezTo>
                      <a:pt x="4" y="21"/>
                      <a:pt x="1" y="18"/>
                      <a:pt x="1" y="14"/>
                    </a:cubicBezTo>
                    <a:cubicBezTo>
                      <a:pt x="0" y="9"/>
                      <a:pt x="1" y="5"/>
                      <a:pt x="5" y="2"/>
                    </a:cubicBezTo>
                    <a:cubicBezTo>
                      <a:pt x="6" y="1"/>
                      <a:pt x="9" y="0"/>
                      <a:pt x="11" y="1"/>
                    </a:cubicBezTo>
                    <a:cubicBezTo>
                      <a:pt x="11" y="1"/>
                      <a:pt x="11" y="1"/>
                      <a:pt x="12" y="2"/>
                    </a:cubicBezTo>
                    <a:cubicBezTo>
                      <a:pt x="13" y="5"/>
                      <a:pt x="14" y="8"/>
                      <a:pt x="16" y="11"/>
                    </a:cubicBezTo>
                    <a:cubicBezTo>
                      <a:pt x="16" y="12"/>
                      <a:pt x="16" y="12"/>
                      <a:pt x="15" y="13"/>
                    </a:cubicBezTo>
                    <a:cubicBezTo>
                      <a:pt x="15" y="14"/>
                      <a:pt x="14" y="15"/>
                      <a:pt x="13" y="17"/>
                    </a:cubicBezTo>
                    <a:cubicBezTo>
                      <a:pt x="12" y="17"/>
                      <a:pt x="12" y="18"/>
                      <a:pt x="12" y="19"/>
                    </a:cubicBezTo>
                    <a:cubicBezTo>
                      <a:pt x="16" y="25"/>
                      <a:pt x="21" y="30"/>
                      <a:pt x="28" y="32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31" y="30"/>
                      <a:pt x="32" y="29"/>
                      <a:pt x="33" y="27"/>
                    </a:cubicBezTo>
                    <a:cubicBezTo>
                      <a:pt x="34" y="27"/>
                      <a:pt x="35" y="26"/>
                      <a:pt x="36" y="27"/>
                    </a:cubicBezTo>
                    <a:cubicBezTo>
                      <a:pt x="38" y="28"/>
                      <a:pt x="40" y="29"/>
                      <a:pt x="42" y="30"/>
                    </a:cubicBezTo>
                    <a:cubicBezTo>
                      <a:pt x="43" y="30"/>
                      <a:pt x="43" y="30"/>
                      <a:pt x="44" y="31"/>
                    </a:cubicBezTo>
                    <a:cubicBezTo>
                      <a:pt x="46" y="32"/>
                      <a:pt x="46" y="32"/>
                      <a:pt x="46" y="34"/>
                    </a:cubicBezTo>
                    <a:cubicBezTo>
                      <a:pt x="45" y="39"/>
                      <a:pt x="42" y="41"/>
                      <a:pt x="38" y="42"/>
                    </a:cubicBezTo>
                    <a:cubicBezTo>
                      <a:pt x="37" y="43"/>
                      <a:pt x="36" y="43"/>
                      <a:pt x="35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88B2644-B810-6947-B90C-A4F4F16530CF}"/>
                </a:ext>
              </a:extLst>
            </p:cNvPr>
            <p:cNvGrpSpPr/>
            <p:nvPr/>
          </p:nvGrpSpPr>
          <p:grpSpPr>
            <a:xfrm>
              <a:off x="8037023" y="6122153"/>
              <a:ext cx="269492" cy="275398"/>
              <a:chOff x="8128259" y="6122153"/>
              <a:chExt cx="269492" cy="275398"/>
            </a:xfrm>
            <a:grpFill/>
          </p:grpSpPr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38FC531F-7C4E-BB4F-9368-47F321013A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259" y="6122153"/>
                <a:ext cx="269492" cy="275398"/>
              </a:xfrm>
              <a:custGeom>
                <a:avLst/>
                <a:gdLst>
                  <a:gd name="T0" fmla="*/ 77 w 154"/>
                  <a:gd name="T1" fmla="*/ 4 h 155"/>
                  <a:gd name="T2" fmla="*/ 150 w 154"/>
                  <a:gd name="T3" fmla="*/ 77 h 155"/>
                  <a:gd name="T4" fmla="*/ 77 w 154"/>
                  <a:gd name="T5" fmla="*/ 151 h 155"/>
                  <a:gd name="T6" fmla="*/ 3 w 154"/>
                  <a:gd name="T7" fmla="*/ 77 h 155"/>
                  <a:gd name="T8" fmla="*/ 77 w 154"/>
                  <a:gd name="T9" fmla="*/ 4 h 155"/>
                  <a:gd name="T10" fmla="*/ 77 w 154"/>
                  <a:gd name="T11" fmla="*/ 0 h 155"/>
                  <a:gd name="T12" fmla="*/ 0 w 154"/>
                  <a:gd name="T13" fmla="*/ 77 h 155"/>
                  <a:gd name="T14" fmla="*/ 77 w 154"/>
                  <a:gd name="T15" fmla="*/ 155 h 155"/>
                  <a:gd name="T16" fmla="*/ 154 w 154"/>
                  <a:gd name="T17" fmla="*/ 77 h 155"/>
                  <a:gd name="T18" fmla="*/ 77 w 154"/>
                  <a:gd name="T1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55">
                    <a:moveTo>
                      <a:pt x="77" y="4"/>
                    </a:moveTo>
                    <a:cubicBezTo>
                      <a:pt x="117" y="4"/>
                      <a:pt x="150" y="37"/>
                      <a:pt x="150" y="77"/>
                    </a:cubicBezTo>
                    <a:cubicBezTo>
                      <a:pt x="150" y="118"/>
                      <a:pt x="117" y="151"/>
                      <a:pt x="77" y="151"/>
                    </a:cubicBezTo>
                    <a:cubicBezTo>
                      <a:pt x="36" y="151"/>
                      <a:pt x="3" y="118"/>
                      <a:pt x="3" y="77"/>
                    </a:cubicBezTo>
                    <a:cubicBezTo>
                      <a:pt x="3" y="37"/>
                      <a:pt x="36" y="4"/>
                      <a:pt x="77" y="4"/>
                    </a:cubicBezTo>
                    <a:moveTo>
                      <a:pt x="77" y="0"/>
                    </a:moveTo>
                    <a:cubicBezTo>
                      <a:pt x="34" y="0"/>
                      <a:pt x="0" y="35"/>
                      <a:pt x="0" y="77"/>
                    </a:cubicBezTo>
                    <a:cubicBezTo>
                      <a:pt x="0" y="120"/>
                      <a:pt x="34" y="155"/>
                      <a:pt x="77" y="155"/>
                    </a:cubicBezTo>
                    <a:cubicBezTo>
                      <a:pt x="119" y="155"/>
                      <a:pt x="154" y="120"/>
                      <a:pt x="154" y="77"/>
                    </a:cubicBezTo>
                    <a:cubicBezTo>
                      <a:pt x="154" y="35"/>
                      <a:pt x="119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196A40B4-12C4-8A4C-84E4-26E4A99D4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1050" y="6188603"/>
                <a:ext cx="163910" cy="142498"/>
              </a:xfrm>
              <a:custGeom>
                <a:avLst/>
                <a:gdLst>
                  <a:gd name="T0" fmla="*/ 0 w 94"/>
                  <a:gd name="T1" fmla="*/ 70 h 80"/>
                  <a:gd name="T2" fmla="*/ 21 w 94"/>
                  <a:gd name="T3" fmla="*/ 67 h 80"/>
                  <a:gd name="T4" fmla="*/ 29 w 94"/>
                  <a:gd name="T5" fmla="*/ 62 h 80"/>
                  <a:gd name="T6" fmla="*/ 20 w 94"/>
                  <a:gd name="T7" fmla="*/ 60 h 80"/>
                  <a:gd name="T8" fmla="*/ 11 w 94"/>
                  <a:gd name="T9" fmla="*/ 50 h 80"/>
                  <a:gd name="T10" fmla="*/ 12 w 94"/>
                  <a:gd name="T11" fmla="*/ 49 h 80"/>
                  <a:gd name="T12" fmla="*/ 19 w 94"/>
                  <a:gd name="T13" fmla="*/ 48 h 80"/>
                  <a:gd name="T14" fmla="*/ 14 w 94"/>
                  <a:gd name="T15" fmla="*/ 47 h 80"/>
                  <a:gd name="T16" fmla="*/ 4 w 94"/>
                  <a:gd name="T17" fmla="*/ 30 h 80"/>
                  <a:gd name="T18" fmla="*/ 5 w 94"/>
                  <a:gd name="T19" fmla="*/ 30 h 80"/>
                  <a:gd name="T20" fmla="*/ 12 w 94"/>
                  <a:gd name="T21" fmla="*/ 32 h 80"/>
                  <a:gd name="T22" fmla="*/ 9 w 94"/>
                  <a:gd name="T23" fmla="*/ 29 h 80"/>
                  <a:gd name="T24" fmla="*/ 6 w 94"/>
                  <a:gd name="T25" fmla="*/ 7 h 80"/>
                  <a:gd name="T26" fmla="*/ 7 w 94"/>
                  <a:gd name="T27" fmla="*/ 7 h 80"/>
                  <a:gd name="T28" fmla="*/ 41 w 94"/>
                  <a:gd name="T29" fmla="*/ 25 h 80"/>
                  <a:gd name="T30" fmla="*/ 45 w 94"/>
                  <a:gd name="T31" fmla="*/ 26 h 80"/>
                  <a:gd name="T32" fmla="*/ 46 w 94"/>
                  <a:gd name="T33" fmla="*/ 25 h 80"/>
                  <a:gd name="T34" fmla="*/ 56 w 94"/>
                  <a:gd name="T35" fmla="*/ 5 h 80"/>
                  <a:gd name="T36" fmla="*/ 79 w 94"/>
                  <a:gd name="T37" fmla="*/ 8 h 80"/>
                  <a:gd name="T38" fmla="*/ 81 w 94"/>
                  <a:gd name="T39" fmla="*/ 8 h 80"/>
                  <a:gd name="T40" fmla="*/ 91 w 94"/>
                  <a:gd name="T41" fmla="*/ 4 h 80"/>
                  <a:gd name="T42" fmla="*/ 92 w 94"/>
                  <a:gd name="T43" fmla="*/ 4 h 80"/>
                  <a:gd name="T44" fmla="*/ 84 w 94"/>
                  <a:gd name="T45" fmla="*/ 14 h 80"/>
                  <a:gd name="T46" fmla="*/ 94 w 94"/>
                  <a:gd name="T47" fmla="*/ 11 h 80"/>
                  <a:gd name="T48" fmla="*/ 94 w 94"/>
                  <a:gd name="T49" fmla="*/ 13 h 80"/>
                  <a:gd name="T50" fmla="*/ 86 w 94"/>
                  <a:gd name="T51" fmla="*/ 21 h 80"/>
                  <a:gd name="T52" fmla="*/ 85 w 94"/>
                  <a:gd name="T53" fmla="*/ 22 h 80"/>
                  <a:gd name="T54" fmla="*/ 71 w 94"/>
                  <a:gd name="T55" fmla="*/ 60 h 80"/>
                  <a:gd name="T56" fmla="*/ 39 w 94"/>
                  <a:gd name="T57" fmla="*/ 78 h 80"/>
                  <a:gd name="T58" fmla="*/ 1 w 94"/>
                  <a:gd name="T59" fmla="*/ 71 h 80"/>
                  <a:gd name="T60" fmla="*/ 0 w 94"/>
                  <a:gd name="T61" fmla="*/ 7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4" h="80">
                    <a:moveTo>
                      <a:pt x="0" y="70"/>
                    </a:moveTo>
                    <a:cubicBezTo>
                      <a:pt x="7" y="71"/>
                      <a:pt x="14" y="70"/>
                      <a:pt x="21" y="67"/>
                    </a:cubicBezTo>
                    <a:cubicBezTo>
                      <a:pt x="23" y="66"/>
                      <a:pt x="26" y="64"/>
                      <a:pt x="29" y="62"/>
                    </a:cubicBezTo>
                    <a:cubicBezTo>
                      <a:pt x="26" y="62"/>
                      <a:pt x="23" y="61"/>
                      <a:pt x="20" y="60"/>
                    </a:cubicBezTo>
                    <a:cubicBezTo>
                      <a:pt x="16" y="58"/>
                      <a:pt x="13" y="54"/>
                      <a:pt x="11" y="50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5" y="49"/>
                      <a:pt x="17" y="49"/>
                      <a:pt x="19" y="48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3"/>
                      <a:pt x="5" y="37"/>
                      <a:pt x="4" y="30"/>
                    </a:cubicBezTo>
                    <a:cubicBezTo>
                      <a:pt x="4" y="29"/>
                      <a:pt x="4" y="29"/>
                      <a:pt x="5" y="30"/>
                    </a:cubicBezTo>
                    <a:cubicBezTo>
                      <a:pt x="7" y="31"/>
                      <a:pt x="10" y="31"/>
                      <a:pt x="12" y="32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4" y="23"/>
                      <a:pt x="3" y="14"/>
                      <a:pt x="6" y="7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16" y="17"/>
                      <a:pt x="28" y="23"/>
                      <a:pt x="41" y="25"/>
                    </a:cubicBezTo>
                    <a:cubicBezTo>
                      <a:pt x="42" y="26"/>
                      <a:pt x="44" y="26"/>
                      <a:pt x="45" y="26"/>
                    </a:cubicBezTo>
                    <a:cubicBezTo>
                      <a:pt x="46" y="26"/>
                      <a:pt x="46" y="26"/>
                      <a:pt x="46" y="25"/>
                    </a:cubicBezTo>
                    <a:cubicBezTo>
                      <a:pt x="45" y="17"/>
                      <a:pt x="49" y="9"/>
                      <a:pt x="56" y="5"/>
                    </a:cubicBezTo>
                    <a:cubicBezTo>
                      <a:pt x="63" y="0"/>
                      <a:pt x="73" y="2"/>
                      <a:pt x="79" y="8"/>
                    </a:cubicBezTo>
                    <a:cubicBezTo>
                      <a:pt x="79" y="8"/>
                      <a:pt x="80" y="8"/>
                      <a:pt x="81" y="8"/>
                    </a:cubicBezTo>
                    <a:cubicBezTo>
                      <a:pt x="84" y="7"/>
                      <a:pt x="88" y="6"/>
                      <a:pt x="91" y="4"/>
                    </a:cubicBezTo>
                    <a:cubicBezTo>
                      <a:pt x="91" y="4"/>
                      <a:pt x="91" y="4"/>
                      <a:pt x="92" y="4"/>
                    </a:cubicBezTo>
                    <a:cubicBezTo>
                      <a:pt x="90" y="8"/>
                      <a:pt x="88" y="11"/>
                      <a:pt x="84" y="14"/>
                    </a:cubicBezTo>
                    <a:cubicBezTo>
                      <a:pt x="87" y="14"/>
                      <a:pt x="91" y="13"/>
                      <a:pt x="94" y="11"/>
                    </a:cubicBezTo>
                    <a:cubicBezTo>
                      <a:pt x="94" y="12"/>
                      <a:pt x="94" y="12"/>
                      <a:pt x="94" y="13"/>
                    </a:cubicBezTo>
                    <a:cubicBezTo>
                      <a:pt x="91" y="16"/>
                      <a:pt x="89" y="18"/>
                      <a:pt x="86" y="21"/>
                    </a:cubicBezTo>
                    <a:cubicBezTo>
                      <a:pt x="85" y="21"/>
                      <a:pt x="85" y="22"/>
                      <a:pt x="85" y="22"/>
                    </a:cubicBezTo>
                    <a:cubicBezTo>
                      <a:pt x="85" y="36"/>
                      <a:pt x="81" y="49"/>
                      <a:pt x="71" y="60"/>
                    </a:cubicBezTo>
                    <a:cubicBezTo>
                      <a:pt x="63" y="70"/>
                      <a:pt x="52" y="76"/>
                      <a:pt x="39" y="78"/>
                    </a:cubicBezTo>
                    <a:cubicBezTo>
                      <a:pt x="26" y="80"/>
                      <a:pt x="13" y="78"/>
                      <a:pt x="1" y="71"/>
                    </a:cubicBezTo>
                    <a:cubicBezTo>
                      <a:pt x="1" y="70"/>
                      <a:pt x="1" y="70"/>
                      <a:pt x="0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38329DB-0194-2941-B08F-A69D5A5D0CD9}"/>
                </a:ext>
              </a:extLst>
            </p:cNvPr>
            <p:cNvGrpSpPr/>
            <p:nvPr/>
          </p:nvGrpSpPr>
          <p:grpSpPr>
            <a:xfrm>
              <a:off x="8467531" y="6122153"/>
              <a:ext cx="271707" cy="273921"/>
              <a:chOff x="8437622" y="6122153"/>
              <a:chExt cx="271707" cy="273921"/>
            </a:xfrm>
            <a:grpFill/>
          </p:grpSpPr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F00E22BB-9680-3446-9BA9-033AF7F1EB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7622" y="6122153"/>
                <a:ext cx="271707" cy="273921"/>
              </a:xfrm>
              <a:custGeom>
                <a:avLst/>
                <a:gdLst>
                  <a:gd name="T0" fmla="*/ 77 w 155"/>
                  <a:gd name="T1" fmla="*/ 4 h 154"/>
                  <a:gd name="T2" fmla="*/ 151 w 155"/>
                  <a:gd name="T3" fmla="*/ 77 h 154"/>
                  <a:gd name="T4" fmla="*/ 77 w 155"/>
                  <a:gd name="T5" fmla="*/ 150 h 154"/>
                  <a:gd name="T6" fmla="*/ 4 w 155"/>
                  <a:gd name="T7" fmla="*/ 77 h 154"/>
                  <a:gd name="T8" fmla="*/ 77 w 155"/>
                  <a:gd name="T9" fmla="*/ 4 h 154"/>
                  <a:gd name="T10" fmla="*/ 77 w 155"/>
                  <a:gd name="T11" fmla="*/ 0 h 154"/>
                  <a:gd name="T12" fmla="*/ 0 w 155"/>
                  <a:gd name="T13" fmla="*/ 77 h 154"/>
                  <a:gd name="T14" fmla="*/ 77 w 155"/>
                  <a:gd name="T15" fmla="*/ 154 h 154"/>
                  <a:gd name="T16" fmla="*/ 155 w 155"/>
                  <a:gd name="T17" fmla="*/ 77 h 154"/>
                  <a:gd name="T18" fmla="*/ 77 w 155"/>
                  <a:gd name="T1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5" h="154">
                    <a:moveTo>
                      <a:pt x="77" y="4"/>
                    </a:moveTo>
                    <a:cubicBezTo>
                      <a:pt x="118" y="4"/>
                      <a:pt x="151" y="37"/>
                      <a:pt x="151" y="77"/>
                    </a:cubicBezTo>
                    <a:cubicBezTo>
                      <a:pt x="151" y="118"/>
                      <a:pt x="118" y="150"/>
                      <a:pt x="77" y="150"/>
                    </a:cubicBezTo>
                    <a:cubicBezTo>
                      <a:pt x="37" y="150"/>
                      <a:pt x="4" y="118"/>
                      <a:pt x="4" y="77"/>
                    </a:cubicBezTo>
                    <a:cubicBezTo>
                      <a:pt x="4" y="37"/>
                      <a:pt x="37" y="4"/>
                      <a:pt x="77" y="4"/>
                    </a:cubicBezTo>
                    <a:moveTo>
                      <a:pt x="77" y="0"/>
                    </a:moveTo>
                    <a:cubicBezTo>
                      <a:pt x="35" y="0"/>
                      <a:pt x="0" y="34"/>
                      <a:pt x="0" y="77"/>
                    </a:cubicBezTo>
                    <a:cubicBezTo>
                      <a:pt x="0" y="120"/>
                      <a:pt x="35" y="154"/>
                      <a:pt x="77" y="154"/>
                    </a:cubicBezTo>
                    <a:cubicBezTo>
                      <a:pt x="120" y="154"/>
                      <a:pt x="155" y="120"/>
                      <a:pt x="155" y="77"/>
                    </a:cubicBezTo>
                    <a:cubicBezTo>
                      <a:pt x="155" y="34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FCCCBA06-CC3E-D648-AEDF-8E2DC3DECB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4072" y="6187864"/>
                <a:ext cx="138807" cy="142498"/>
              </a:xfrm>
              <a:custGeom>
                <a:avLst/>
                <a:gdLst>
                  <a:gd name="T0" fmla="*/ 69 w 79"/>
                  <a:gd name="T1" fmla="*/ 0 h 80"/>
                  <a:gd name="T2" fmla="*/ 10 w 79"/>
                  <a:gd name="T3" fmla="*/ 0 h 80"/>
                  <a:gd name="T4" fmla="*/ 0 w 79"/>
                  <a:gd name="T5" fmla="*/ 11 h 80"/>
                  <a:gd name="T6" fmla="*/ 0 w 79"/>
                  <a:gd name="T7" fmla="*/ 40 h 80"/>
                  <a:gd name="T8" fmla="*/ 0 w 79"/>
                  <a:gd name="T9" fmla="*/ 69 h 80"/>
                  <a:gd name="T10" fmla="*/ 10 w 79"/>
                  <a:gd name="T11" fmla="*/ 80 h 80"/>
                  <a:gd name="T12" fmla="*/ 69 w 79"/>
                  <a:gd name="T13" fmla="*/ 80 h 80"/>
                  <a:gd name="T14" fmla="*/ 79 w 79"/>
                  <a:gd name="T15" fmla="*/ 69 h 80"/>
                  <a:gd name="T16" fmla="*/ 79 w 79"/>
                  <a:gd name="T17" fmla="*/ 11 h 80"/>
                  <a:gd name="T18" fmla="*/ 69 w 79"/>
                  <a:gd name="T19" fmla="*/ 0 h 80"/>
                  <a:gd name="T20" fmla="*/ 62 w 79"/>
                  <a:gd name="T21" fmla="*/ 9 h 80"/>
                  <a:gd name="T22" fmla="*/ 70 w 79"/>
                  <a:gd name="T23" fmla="*/ 17 h 80"/>
                  <a:gd name="T24" fmla="*/ 62 w 79"/>
                  <a:gd name="T25" fmla="*/ 25 h 80"/>
                  <a:gd name="T26" fmla="*/ 54 w 79"/>
                  <a:gd name="T27" fmla="*/ 17 h 80"/>
                  <a:gd name="T28" fmla="*/ 62 w 79"/>
                  <a:gd name="T29" fmla="*/ 9 h 80"/>
                  <a:gd name="T30" fmla="*/ 39 w 79"/>
                  <a:gd name="T31" fmla="*/ 25 h 80"/>
                  <a:gd name="T32" fmla="*/ 55 w 79"/>
                  <a:gd name="T33" fmla="*/ 40 h 80"/>
                  <a:gd name="T34" fmla="*/ 39 w 79"/>
                  <a:gd name="T35" fmla="*/ 55 h 80"/>
                  <a:gd name="T36" fmla="*/ 24 w 79"/>
                  <a:gd name="T37" fmla="*/ 40 h 80"/>
                  <a:gd name="T38" fmla="*/ 39 w 79"/>
                  <a:gd name="T39" fmla="*/ 25 h 80"/>
                  <a:gd name="T40" fmla="*/ 70 w 79"/>
                  <a:gd name="T41" fmla="*/ 66 h 80"/>
                  <a:gd name="T42" fmla="*/ 65 w 79"/>
                  <a:gd name="T43" fmla="*/ 71 h 80"/>
                  <a:gd name="T44" fmla="*/ 39 w 79"/>
                  <a:gd name="T45" fmla="*/ 71 h 80"/>
                  <a:gd name="T46" fmla="*/ 13 w 79"/>
                  <a:gd name="T47" fmla="*/ 71 h 80"/>
                  <a:gd name="T48" fmla="*/ 9 w 79"/>
                  <a:gd name="T49" fmla="*/ 66 h 80"/>
                  <a:gd name="T50" fmla="*/ 9 w 79"/>
                  <a:gd name="T51" fmla="*/ 37 h 80"/>
                  <a:gd name="T52" fmla="*/ 12 w 79"/>
                  <a:gd name="T53" fmla="*/ 34 h 80"/>
                  <a:gd name="T54" fmla="*/ 15 w 79"/>
                  <a:gd name="T55" fmla="*/ 37 h 80"/>
                  <a:gd name="T56" fmla="*/ 34 w 79"/>
                  <a:gd name="T57" fmla="*/ 64 h 80"/>
                  <a:gd name="T58" fmla="*/ 63 w 79"/>
                  <a:gd name="T59" fmla="*/ 47 h 80"/>
                  <a:gd name="T60" fmla="*/ 63 w 79"/>
                  <a:gd name="T61" fmla="*/ 36 h 80"/>
                  <a:gd name="T62" fmla="*/ 65 w 79"/>
                  <a:gd name="T63" fmla="*/ 34 h 80"/>
                  <a:gd name="T64" fmla="*/ 70 w 79"/>
                  <a:gd name="T65" fmla="*/ 39 h 80"/>
                  <a:gd name="T66" fmla="*/ 70 w 79"/>
                  <a:gd name="T6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80">
                    <a:moveTo>
                      <a:pt x="69" y="0"/>
                    </a:moveTo>
                    <a:cubicBezTo>
                      <a:pt x="49" y="0"/>
                      <a:pt x="30" y="0"/>
                      <a:pt x="10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21"/>
                      <a:pt x="0" y="30"/>
                      <a:pt x="0" y="40"/>
                    </a:cubicBezTo>
                    <a:cubicBezTo>
                      <a:pt x="0" y="50"/>
                      <a:pt x="0" y="60"/>
                      <a:pt x="0" y="69"/>
                    </a:cubicBezTo>
                    <a:cubicBezTo>
                      <a:pt x="0" y="76"/>
                      <a:pt x="3" y="80"/>
                      <a:pt x="10" y="80"/>
                    </a:cubicBezTo>
                    <a:cubicBezTo>
                      <a:pt x="29" y="80"/>
                      <a:pt x="49" y="80"/>
                      <a:pt x="69" y="80"/>
                    </a:cubicBezTo>
                    <a:cubicBezTo>
                      <a:pt x="75" y="80"/>
                      <a:pt x="79" y="76"/>
                      <a:pt x="79" y="69"/>
                    </a:cubicBezTo>
                    <a:cubicBezTo>
                      <a:pt x="79" y="50"/>
                      <a:pt x="79" y="30"/>
                      <a:pt x="79" y="11"/>
                    </a:cubicBezTo>
                    <a:cubicBezTo>
                      <a:pt x="79" y="4"/>
                      <a:pt x="75" y="0"/>
                      <a:pt x="69" y="0"/>
                    </a:cubicBezTo>
                    <a:close/>
                    <a:moveTo>
                      <a:pt x="62" y="9"/>
                    </a:moveTo>
                    <a:cubicBezTo>
                      <a:pt x="70" y="9"/>
                      <a:pt x="70" y="9"/>
                      <a:pt x="70" y="17"/>
                    </a:cubicBezTo>
                    <a:cubicBezTo>
                      <a:pt x="70" y="25"/>
                      <a:pt x="70" y="25"/>
                      <a:pt x="62" y="25"/>
                    </a:cubicBezTo>
                    <a:cubicBezTo>
                      <a:pt x="54" y="25"/>
                      <a:pt x="54" y="25"/>
                      <a:pt x="54" y="17"/>
                    </a:cubicBezTo>
                    <a:cubicBezTo>
                      <a:pt x="54" y="9"/>
                      <a:pt x="54" y="9"/>
                      <a:pt x="62" y="9"/>
                    </a:cubicBezTo>
                    <a:close/>
                    <a:moveTo>
                      <a:pt x="39" y="25"/>
                    </a:moveTo>
                    <a:cubicBezTo>
                      <a:pt x="48" y="25"/>
                      <a:pt x="55" y="32"/>
                      <a:pt x="55" y="40"/>
                    </a:cubicBezTo>
                    <a:cubicBezTo>
                      <a:pt x="55" y="49"/>
                      <a:pt x="48" y="56"/>
                      <a:pt x="39" y="55"/>
                    </a:cubicBezTo>
                    <a:cubicBezTo>
                      <a:pt x="31" y="55"/>
                      <a:pt x="24" y="48"/>
                      <a:pt x="24" y="40"/>
                    </a:cubicBezTo>
                    <a:cubicBezTo>
                      <a:pt x="24" y="32"/>
                      <a:pt x="31" y="25"/>
                      <a:pt x="39" y="25"/>
                    </a:cubicBezTo>
                    <a:close/>
                    <a:moveTo>
                      <a:pt x="70" y="66"/>
                    </a:moveTo>
                    <a:cubicBezTo>
                      <a:pt x="70" y="70"/>
                      <a:pt x="69" y="71"/>
                      <a:pt x="65" y="71"/>
                    </a:cubicBezTo>
                    <a:cubicBezTo>
                      <a:pt x="57" y="71"/>
                      <a:pt x="48" y="71"/>
                      <a:pt x="39" y="71"/>
                    </a:cubicBezTo>
                    <a:cubicBezTo>
                      <a:pt x="31" y="71"/>
                      <a:pt x="22" y="71"/>
                      <a:pt x="13" y="71"/>
                    </a:cubicBezTo>
                    <a:cubicBezTo>
                      <a:pt x="10" y="71"/>
                      <a:pt x="9" y="70"/>
                      <a:pt x="9" y="66"/>
                    </a:cubicBezTo>
                    <a:cubicBezTo>
                      <a:pt x="9" y="56"/>
                      <a:pt x="9" y="47"/>
                      <a:pt x="9" y="37"/>
                    </a:cubicBezTo>
                    <a:cubicBezTo>
                      <a:pt x="9" y="34"/>
                      <a:pt x="9" y="34"/>
                      <a:pt x="12" y="34"/>
                    </a:cubicBezTo>
                    <a:cubicBezTo>
                      <a:pt x="16" y="34"/>
                      <a:pt x="16" y="34"/>
                      <a:pt x="15" y="37"/>
                    </a:cubicBezTo>
                    <a:cubicBezTo>
                      <a:pt x="14" y="50"/>
                      <a:pt x="22" y="62"/>
                      <a:pt x="34" y="64"/>
                    </a:cubicBezTo>
                    <a:cubicBezTo>
                      <a:pt x="47" y="66"/>
                      <a:pt x="59" y="59"/>
                      <a:pt x="63" y="47"/>
                    </a:cubicBezTo>
                    <a:cubicBezTo>
                      <a:pt x="64" y="43"/>
                      <a:pt x="64" y="39"/>
                      <a:pt x="63" y="36"/>
                    </a:cubicBezTo>
                    <a:cubicBezTo>
                      <a:pt x="63" y="34"/>
                      <a:pt x="63" y="34"/>
                      <a:pt x="65" y="34"/>
                    </a:cubicBezTo>
                    <a:cubicBezTo>
                      <a:pt x="70" y="33"/>
                      <a:pt x="70" y="33"/>
                      <a:pt x="70" y="39"/>
                    </a:cubicBezTo>
                    <a:cubicBezTo>
                      <a:pt x="70" y="48"/>
                      <a:pt x="70" y="57"/>
                      <a:pt x="7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21105E6-7049-544C-AEAF-3572D1A8FEDF}"/>
              </a:ext>
            </a:extLst>
          </p:cNvPr>
          <p:cNvGrpSpPr>
            <a:grpSpLocks noChangeAspect="1"/>
          </p:cNvGrpSpPr>
          <p:nvPr/>
        </p:nvGrpSpPr>
        <p:grpSpPr>
          <a:xfrm>
            <a:off x="5658818" y="5185183"/>
            <a:ext cx="874367" cy="155205"/>
            <a:chOff x="7175268" y="6119938"/>
            <a:chExt cx="1563970" cy="277613"/>
          </a:xfrm>
          <a:solidFill>
            <a:schemeClr val="tx2"/>
          </a:solidFill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961FB34-ABE1-0340-A532-5EDAEAFE1959}"/>
                </a:ext>
              </a:extLst>
            </p:cNvPr>
            <p:cNvGrpSpPr/>
            <p:nvPr/>
          </p:nvGrpSpPr>
          <p:grpSpPr>
            <a:xfrm>
              <a:off x="7175268" y="6122153"/>
              <a:ext cx="269492" cy="273921"/>
              <a:chOff x="7520609" y="6122153"/>
              <a:chExt cx="269492" cy="273921"/>
            </a:xfrm>
            <a:grpFill/>
          </p:grpSpPr>
          <p:sp>
            <p:nvSpPr>
              <p:cNvPr id="87" name="Freeform 27">
                <a:extLst>
                  <a:ext uri="{FF2B5EF4-FFF2-40B4-BE49-F238E27FC236}">
                    <a16:creationId xmlns:a16="http://schemas.microsoft.com/office/drawing/2014/main" id="{4614A930-2AD5-AE42-BB1F-532950B19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20609" y="6122153"/>
                <a:ext cx="269492" cy="273921"/>
              </a:xfrm>
              <a:custGeom>
                <a:avLst/>
                <a:gdLst>
                  <a:gd name="T0" fmla="*/ 77 w 154"/>
                  <a:gd name="T1" fmla="*/ 3 h 154"/>
                  <a:gd name="T2" fmla="*/ 151 w 154"/>
                  <a:gd name="T3" fmla="*/ 77 h 154"/>
                  <a:gd name="T4" fmla="*/ 84 w 154"/>
                  <a:gd name="T5" fmla="*/ 150 h 154"/>
                  <a:gd name="T6" fmla="*/ 77 w 154"/>
                  <a:gd name="T7" fmla="*/ 150 h 154"/>
                  <a:gd name="T8" fmla="*/ 61 w 154"/>
                  <a:gd name="T9" fmla="*/ 148 h 154"/>
                  <a:gd name="T10" fmla="*/ 4 w 154"/>
                  <a:gd name="T11" fmla="*/ 77 h 154"/>
                  <a:gd name="T12" fmla="*/ 77 w 154"/>
                  <a:gd name="T13" fmla="*/ 3 h 154"/>
                  <a:gd name="T14" fmla="*/ 77 w 154"/>
                  <a:gd name="T15" fmla="*/ 0 h 154"/>
                  <a:gd name="T16" fmla="*/ 0 w 154"/>
                  <a:gd name="T17" fmla="*/ 77 h 154"/>
                  <a:gd name="T18" fmla="*/ 61 w 154"/>
                  <a:gd name="T19" fmla="*/ 152 h 154"/>
                  <a:gd name="T20" fmla="*/ 77 w 154"/>
                  <a:gd name="T21" fmla="*/ 154 h 154"/>
                  <a:gd name="T22" fmla="*/ 84 w 154"/>
                  <a:gd name="T23" fmla="*/ 153 h 154"/>
                  <a:gd name="T24" fmla="*/ 154 w 154"/>
                  <a:gd name="T25" fmla="*/ 77 h 154"/>
                  <a:gd name="T26" fmla="*/ 77 w 154"/>
                  <a:gd name="T2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54">
                    <a:moveTo>
                      <a:pt x="77" y="3"/>
                    </a:moveTo>
                    <a:cubicBezTo>
                      <a:pt x="118" y="3"/>
                      <a:pt x="151" y="36"/>
                      <a:pt x="151" y="77"/>
                    </a:cubicBezTo>
                    <a:cubicBezTo>
                      <a:pt x="151" y="115"/>
                      <a:pt x="121" y="147"/>
                      <a:pt x="84" y="150"/>
                    </a:cubicBezTo>
                    <a:cubicBezTo>
                      <a:pt x="81" y="150"/>
                      <a:pt x="79" y="150"/>
                      <a:pt x="77" y="150"/>
                    </a:cubicBezTo>
                    <a:cubicBezTo>
                      <a:pt x="72" y="150"/>
                      <a:pt x="66" y="149"/>
                      <a:pt x="61" y="148"/>
                    </a:cubicBezTo>
                    <a:cubicBezTo>
                      <a:pt x="28" y="141"/>
                      <a:pt x="4" y="112"/>
                      <a:pt x="4" y="77"/>
                    </a:cubicBezTo>
                    <a:cubicBezTo>
                      <a:pt x="4" y="36"/>
                      <a:pt x="37" y="3"/>
                      <a:pt x="77" y="3"/>
                    </a:cubicBezTo>
                    <a:moveTo>
                      <a:pt x="77" y="0"/>
                    </a:moveTo>
                    <a:cubicBezTo>
                      <a:pt x="35" y="0"/>
                      <a:pt x="0" y="34"/>
                      <a:pt x="0" y="77"/>
                    </a:cubicBezTo>
                    <a:cubicBezTo>
                      <a:pt x="0" y="112"/>
                      <a:pt x="25" y="144"/>
                      <a:pt x="61" y="152"/>
                    </a:cubicBezTo>
                    <a:cubicBezTo>
                      <a:pt x="66" y="153"/>
                      <a:pt x="71" y="154"/>
                      <a:pt x="77" y="154"/>
                    </a:cubicBezTo>
                    <a:cubicBezTo>
                      <a:pt x="80" y="154"/>
                      <a:pt x="82" y="154"/>
                      <a:pt x="84" y="153"/>
                    </a:cubicBezTo>
                    <a:cubicBezTo>
                      <a:pt x="123" y="150"/>
                      <a:pt x="154" y="117"/>
                      <a:pt x="154" y="77"/>
                    </a:cubicBezTo>
                    <a:cubicBezTo>
                      <a:pt x="154" y="34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8">
                <a:extLst>
                  <a:ext uri="{FF2B5EF4-FFF2-40B4-BE49-F238E27FC236}">
                    <a16:creationId xmlns:a16="http://schemas.microsoft.com/office/drawing/2014/main" id="{4F115438-077E-B647-B693-E9B85C0CE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6256" y="6163130"/>
                <a:ext cx="98199" cy="191966"/>
              </a:xfrm>
              <a:custGeom>
                <a:avLst/>
                <a:gdLst>
                  <a:gd name="T0" fmla="*/ 37 w 56"/>
                  <a:gd name="T1" fmla="*/ 19 h 108"/>
                  <a:gd name="T2" fmla="*/ 43 w 56"/>
                  <a:gd name="T3" fmla="*/ 17 h 108"/>
                  <a:gd name="T4" fmla="*/ 53 w 56"/>
                  <a:gd name="T5" fmla="*/ 18 h 108"/>
                  <a:gd name="T6" fmla="*/ 56 w 56"/>
                  <a:gd name="T7" fmla="*/ 3 h 108"/>
                  <a:gd name="T8" fmla="*/ 38 w 56"/>
                  <a:gd name="T9" fmla="*/ 0 h 108"/>
                  <a:gd name="T10" fmla="*/ 23 w 56"/>
                  <a:gd name="T11" fmla="*/ 4 h 108"/>
                  <a:gd name="T12" fmla="*/ 15 w 56"/>
                  <a:gd name="T13" fmla="*/ 12 h 108"/>
                  <a:gd name="T14" fmla="*/ 12 w 56"/>
                  <a:gd name="T15" fmla="*/ 27 h 108"/>
                  <a:gd name="T16" fmla="*/ 12 w 56"/>
                  <a:gd name="T17" fmla="*/ 33 h 108"/>
                  <a:gd name="T18" fmla="*/ 0 w 56"/>
                  <a:gd name="T19" fmla="*/ 33 h 108"/>
                  <a:gd name="T20" fmla="*/ 0 w 56"/>
                  <a:gd name="T21" fmla="*/ 51 h 108"/>
                  <a:gd name="T22" fmla="*/ 12 w 56"/>
                  <a:gd name="T23" fmla="*/ 51 h 108"/>
                  <a:gd name="T24" fmla="*/ 12 w 56"/>
                  <a:gd name="T25" fmla="*/ 106 h 108"/>
                  <a:gd name="T26" fmla="*/ 28 w 56"/>
                  <a:gd name="T27" fmla="*/ 108 h 108"/>
                  <a:gd name="T28" fmla="*/ 35 w 56"/>
                  <a:gd name="T29" fmla="*/ 108 h 108"/>
                  <a:gd name="T30" fmla="*/ 35 w 56"/>
                  <a:gd name="T31" fmla="*/ 51 h 108"/>
                  <a:gd name="T32" fmla="*/ 51 w 56"/>
                  <a:gd name="T33" fmla="*/ 51 h 108"/>
                  <a:gd name="T34" fmla="*/ 51 w 56"/>
                  <a:gd name="T35" fmla="*/ 33 h 108"/>
                  <a:gd name="T36" fmla="*/ 35 w 56"/>
                  <a:gd name="T37" fmla="*/ 33 h 108"/>
                  <a:gd name="T38" fmla="*/ 35 w 56"/>
                  <a:gd name="T39" fmla="*/ 28 h 108"/>
                  <a:gd name="T40" fmla="*/ 37 w 56"/>
                  <a:gd name="T41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108">
                    <a:moveTo>
                      <a:pt x="37" y="19"/>
                    </a:moveTo>
                    <a:cubicBezTo>
                      <a:pt x="38" y="18"/>
                      <a:pt x="40" y="17"/>
                      <a:pt x="43" y="17"/>
                    </a:cubicBezTo>
                    <a:cubicBezTo>
                      <a:pt x="46" y="17"/>
                      <a:pt x="50" y="17"/>
                      <a:pt x="53" y="18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0" y="1"/>
                      <a:pt x="44" y="0"/>
                      <a:pt x="38" y="0"/>
                    </a:cubicBezTo>
                    <a:cubicBezTo>
                      <a:pt x="32" y="0"/>
                      <a:pt x="27" y="1"/>
                      <a:pt x="23" y="4"/>
                    </a:cubicBezTo>
                    <a:cubicBezTo>
                      <a:pt x="19" y="6"/>
                      <a:pt x="16" y="8"/>
                      <a:pt x="15" y="12"/>
                    </a:cubicBezTo>
                    <a:cubicBezTo>
                      <a:pt x="13" y="15"/>
                      <a:pt x="12" y="21"/>
                      <a:pt x="12" y="27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106"/>
                      <a:pt x="12" y="106"/>
                      <a:pt x="12" y="106"/>
                    </a:cubicBezTo>
                    <a:cubicBezTo>
                      <a:pt x="17" y="107"/>
                      <a:pt x="23" y="108"/>
                      <a:pt x="28" y="108"/>
                    </a:cubicBezTo>
                    <a:cubicBezTo>
                      <a:pt x="30" y="108"/>
                      <a:pt x="32" y="108"/>
                      <a:pt x="35" y="10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23"/>
                      <a:pt x="35" y="21"/>
                      <a:pt x="3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2F77D58-9432-8648-9DCE-8D8246E44A08}"/>
                </a:ext>
              </a:extLst>
            </p:cNvPr>
            <p:cNvGrpSpPr/>
            <p:nvPr/>
          </p:nvGrpSpPr>
          <p:grpSpPr>
            <a:xfrm>
              <a:off x="7605776" y="6119938"/>
              <a:ext cx="270231" cy="276136"/>
              <a:chOff x="7824803" y="6119938"/>
              <a:chExt cx="270231" cy="276136"/>
            </a:xfrm>
            <a:grpFill/>
          </p:grpSpPr>
          <p:sp>
            <p:nvSpPr>
              <p:cNvPr id="84" name="Freeform 29">
                <a:extLst>
                  <a:ext uri="{FF2B5EF4-FFF2-40B4-BE49-F238E27FC236}">
                    <a16:creationId xmlns:a16="http://schemas.microsoft.com/office/drawing/2014/main" id="{EA1F5E1B-2771-E944-970A-16554997C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24803" y="6119938"/>
                <a:ext cx="270231" cy="276136"/>
              </a:xfrm>
              <a:custGeom>
                <a:avLst/>
                <a:gdLst>
                  <a:gd name="T0" fmla="*/ 77 w 154"/>
                  <a:gd name="T1" fmla="*/ 4 h 155"/>
                  <a:gd name="T2" fmla="*/ 151 w 154"/>
                  <a:gd name="T3" fmla="*/ 78 h 155"/>
                  <a:gd name="T4" fmla="*/ 77 w 154"/>
                  <a:gd name="T5" fmla="*/ 151 h 155"/>
                  <a:gd name="T6" fmla="*/ 4 w 154"/>
                  <a:gd name="T7" fmla="*/ 78 h 155"/>
                  <a:gd name="T8" fmla="*/ 77 w 154"/>
                  <a:gd name="T9" fmla="*/ 4 h 155"/>
                  <a:gd name="T10" fmla="*/ 77 w 154"/>
                  <a:gd name="T11" fmla="*/ 0 h 155"/>
                  <a:gd name="T12" fmla="*/ 0 w 154"/>
                  <a:gd name="T13" fmla="*/ 78 h 155"/>
                  <a:gd name="T14" fmla="*/ 77 w 154"/>
                  <a:gd name="T15" fmla="*/ 155 h 155"/>
                  <a:gd name="T16" fmla="*/ 154 w 154"/>
                  <a:gd name="T17" fmla="*/ 78 h 155"/>
                  <a:gd name="T18" fmla="*/ 77 w 154"/>
                  <a:gd name="T1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55">
                    <a:moveTo>
                      <a:pt x="77" y="4"/>
                    </a:moveTo>
                    <a:cubicBezTo>
                      <a:pt x="118" y="4"/>
                      <a:pt x="151" y="37"/>
                      <a:pt x="151" y="78"/>
                    </a:cubicBezTo>
                    <a:cubicBezTo>
                      <a:pt x="151" y="118"/>
                      <a:pt x="118" y="151"/>
                      <a:pt x="77" y="151"/>
                    </a:cubicBezTo>
                    <a:cubicBezTo>
                      <a:pt x="37" y="151"/>
                      <a:pt x="4" y="118"/>
                      <a:pt x="4" y="78"/>
                    </a:cubicBezTo>
                    <a:cubicBezTo>
                      <a:pt x="4" y="37"/>
                      <a:pt x="37" y="4"/>
                      <a:pt x="77" y="4"/>
                    </a:cubicBezTo>
                    <a:moveTo>
                      <a:pt x="77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120"/>
                      <a:pt x="35" y="155"/>
                      <a:pt x="77" y="155"/>
                    </a:cubicBezTo>
                    <a:cubicBezTo>
                      <a:pt x="120" y="155"/>
                      <a:pt x="154" y="120"/>
                      <a:pt x="154" y="78"/>
                    </a:cubicBezTo>
                    <a:cubicBezTo>
                      <a:pt x="154" y="35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30">
                <a:extLst>
                  <a:ext uri="{FF2B5EF4-FFF2-40B4-BE49-F238E27FC236}">
                    <a16:creationId xmlns:a16="http://schemas.microsoft.com/office/drawing/2014/main" id="{F82BD23E-8D0D-2B49-AF0E-73054FF7C7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0580" y="6177897"/>
                <a:ext cx="178677" cy="160218"/>
              </a:xfrm>
              <a:custGeom>
                <a:avLst/>
                <a:gdLst>
                  <a:gd name="T0" fmla="*/ 97 w 102"/>
                  <a:gd name="T1" fmla="*/ 34 h 90"/>
                  <a:gd name="T2" fmla="*/ 53 w 102"/>
                  <a:gd name="T3" fmla="*/ 0 h 90"/>
                  <a:gd name="T4" fmla="*/ 45 w 102"/>
                  <a:gd name="T5" fmla="*/ 0 h 90"/>
                  <a:gd name="T6" fmla="*/ 14 w 102"/>
                  <a:gd name="T7" fmla="*/ 65 h 90"/>
                  <a:gd name="T8" fmla="*/ 14 w 102"/>
                  <a:gd name="T9" fmla="*/ 68 h 90"/>
                  <a:gd name="T10" fmla="*/ 9 w 102"/>
                  <a:gd name="T11" fmla="*/ 88 h 90"/>
                  <a:gd name="T12" fmla="*/ 9 w 102"/>
                  <a:gd name="T13" fmla="*/ 89 h 90"/>
                  <a:gd name="T14" fmla="*/ 31 w 102"/>
                  <a:gd name="T15" fmla="*/ 84 h 90"/>
                  <a:gd name="T16" fmla="*/ 33 w 102"/>
                  <a:gd name="T17" fmla="*/ 84 h 90"/>
                  <a:gd name="T18" fmla="*/ 62 w 102"/>
                  <a:gd name="T19" fmla="*/ 88 h 90"/>
                  <a:gd name="T20" fmla="*/ 97 w 102"/>
                  <a:gd name="T21" fmla="*/ 34 h 90"/>
                  <a:gd name="T22" fmla="*/ 59 w 102"/>
                  <a:gd name="T23" fmla="*/ 81 h 90"/>
                  <a:gd name="T24" fmla="*/ 54 w 102"/>
                  <a:gd name="T25" fmla="*/ 81 h 90"/>
                  <a:gd name="T26" fmla="*/ 34 w 102"/>
                  <a:gd name="T27" fmla="*/ 76 h 90"/>
                  <a:gd name="T28" fmla="*/ 32 w 102"/>
                  <a:gd name="T29" fmla="*/ 76 h 90"/>
                  <a:gd name="T30" fmla="*/ 20 w 102"/>
                  <a:gd name="T31" fmla="*/ 79 h 90"/>
                  <a:gd name="T32" fmla="*/ 19 w 102"/>
                  <a:gd name="T33" fmla="*/ 78 h 90"/>
                  <a:gd name="T34" fmla="*/ 22 w 102"/>
                  <a:gd name="T35" fmla="*/ 67 h 90"/>
                  <a:gd name="T36" fmla="*/ 22 w 102"/>
                  <a:gd name="T37" fmla="*/ 64 h 90"/>
                  <a:gd name="T38" fmla="*/ 23 w 102"/>
                  <a:gd name="T39" fmla="*/ 23 h 90"/>
                  <a:gd name="T40" fmla="*/ 61 w 102"/>
                  <a:gd name="T41" fmla="*/ 8 h 90"/>
                  <a:gd name="T42" fmla="*/ 89 w 102"/>
                  <a:gd name="T43" fmla="*/ 36 h 90"/>
                  <a:gd name="T44" fmla="*/ 59 w 102"/>
                  <a:gd name="T45" fmla="*/ 8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" h="90">
                    <a:moveTo>
                      <a:pt x="97" y="34"/>
                    </a:moveTo>
                    <a:cubicBezTo>
                      <a:pt x="92" y="14"/>
                      <a:pt x="74" y="0"/>
                      <a:pt x="53" y="0"/>
                    </a:cubicBezTo>
                    <a:cubicBezTo>
                      <a:pt x="50" y="0"/>
                      <a:pt x="47" y="0"/>
                      <a:pt x="45" y="0"/>
                    </a:cubicBezTo>
                    <a:cubicBezTo>
                      <a:pt x="15" y="6"/>
                      <a:pt x="0" y="39"/>
                      <a:pt x="14" y="65"/>
                    </a:cubicBezTo>
                    <a:cubicBezTo>
                      <a:pt x="15" y="66"/>
                      <a:pt x="15" y="67"/>
                      <a:pt x="14" y="68"/>
                    </a:cubicBezTo>
                    <a:cubicBezTo>
                      <a:pt x="12" y="74"/>
                      <a:pt x="10" y="82"/>
                      <a:pt x="9" y="88"/>
                    </a:cubicBezTo>
                    <a:cubicBezTo>
                      <a:pt x="8" y="90"/>
                      <a:pt x="8" y="90"/>
                      <a:pt x="9" y="89"/>
                    </a:cubicBezTo>
                    <a:cubicBezTo>
                      <a:pt x="17" y="87"/>
                      <a:pt x="24" y="85"/>
                      <a:pt x="31" y="84"/>
                    </a:cubicBezTo>
                    <a:cubicBezTo>
                      <a:pt x="32" y="83"/>
                      <a:pt x="32" y="83"/>
                      <a:pt x="33" y="84"/>
                    </a:cubicBezTo>
                    <a:cubicBezTo>
                      <a:pt x="42" y="88"/>
                      <a:pt x="52" y="90"/>
                      <a:pt x="62" y="88"/>
                    </a:cubicBezTo>
                    <a:cubicBezTo>
                      <a:pt x="86" y="83"/>
                      <a:pt x="102" y="58"/>
                      <a:pt x="97" y="34"/>
                    </a:cubicBezTo>
                    <a:close/>
                    <a:moveTo>
                      <a:pt x="59" y="81"/>
                    </a:moveTo>
                    <a:cubicBezTo>
                      <a:pt x="57" y="81"/>
                      <a:pt x="55" y="81"/>
                      <a:pt x="54" y="81"/>
                    </a:cubicBezTo>
                    <a:cubicBezTo>
                      <a:pt x="46" y="81"/>
                      <a:pt x="40" y="79"/>
                      <a:pt x="34" y="76"/>
                    </a:cubicBezTo>
                    <a:cubicBezTo>
                      <a:pt x="33" y="76"/>
                      <a:pt x="33" y="75"/>
                      <a:pt x="32" y="76"/>
                    </a:cubicBezTo>
                    <a:cubicBezTo>
                      <a:pt x="28" y="77"/>
                      <a:pt x="24" y="78"/>
                      <a:pt x="20" y="79"/>
                    </a:cubicBezTo>
                    <a:cubicBezTo>
                      <a:pt x="19" y="79"/>
                      <a:pt x="19" y="79"/>
                      <a:pt x="19" y="78"/>
                    </a:cubicBezTo>
                    <a:cubicBezTo>
                      <a:pt x="20" y="74"/>
                      <a:pt x="21" y="71"/>
                      <a:pt x="22" y="67"/>
                    </a:cubicBezTo>
                    <a:cubicBezTo>
                      <a:pt x="23" y="66"/>
                      <a:pt x="23" y="65"/>
                      <a:pt x="22" y="64"/>
                    </a:cubicBezTo>
                    <a:cubicBezTo>
                      <a:pt x="14" y="51"/>
                      <a:pt x="14" y="35"/>
                      <a:pt x="23" y="23"/>
                    </a:cubicBezTo>
                    <a:cubicBezTo>
                      <a:pt x="33" y="10"/>
                      <a:pt x="46" y="5"/>
                      <a:pt x="61" y="8"/>
                    </a:cubicBezTo>
                    <a:cubicBezTo>
                      <a:pt x="76" y="11"/>
                      <a:pt x="86" y="21"/>
                      <a:pt x="89" y="36"/>
                    </a:cubicBezTo>
                    <a:cubicBezTo>
                      <a:pt x="94" y="57"/>
                      <a:pt x="80" y="77"/>
                      <a:pt x="59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1">
                <a:extLst>
                  <a:ext uri="{FF2B5EF4-FFF2-40B4-BE49-F238E27FC236}">
                    <a16:creationId xmlns:a16="http://schemas.microsoft.com/office/drawing/2014/main" id="{A93C3BC3-E35D-1346-876F-9934ADE0D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9679" y="6219613"/>
                <a:ext cx="80479" cy="76787"/>
              </a:xfrm>
              <a:custGeom>
                <a:avLst/>
                <a:gdLst>
                  <a:gd name="T0" fmla="*/ 35 w 46"/>
                  <a:gd name="T1" fmla="*/ 42 h 43"/>
                  <a:gd name="T2" fmla="*/ 30 w 46"/>
                  <a:gd name="T3" fmla="*/ 42 h 43"/>
                  <a:gd name="T4" fmla="*/ 6 w 46"/>
                  <a:gd name="T5" fmla="*/ 24 h 43"/>
                  <a:gd name="T6" fmla="*/ 1 w 46"/>
                  <a:gd name="T7" fmla="*/ 14 h 43"/>
                  <a:gd name="T8" fmla="*/ 5 w 46"/>
                  <a:gd name="T9" fmla="*/ 2 h 43"/>
                  <a:gd name="T10" fmla="*/ 11 w 46"/>
                  <a:gd name="T11" fmla="*/ 1 h 43"/>
                  <a:gd name="T12" fmla="*/ 12 w 46"/>
                  <a:gd name="T13" fmla="*/ 2 h 43"/>
                  <a:gd name="T14" fmla="*/ 16 w 46"/>
                  <a:gd name="T15" fmla="*/ 11 h 43"/>
                  <a:gd name="T16" fmla="*/ 15 w 46"/>
                  <a:gd name="T17" fmla="*/ 13 h 43"/>
                  <a:gd name="T18" fmla="*/ 13 w 46"/>
                  <a:gd name="T19" fmla="*/ 17 h 43"/>
                  <a:gd name="T20" fmla="*/ 12 w 46"/>
                  <a:gd name="T21" fmla="*/ 19 h 43"/>
                  <a:gd name="T22" fmla="*/ 28 w 46"/>
                  <a:gd name="T23" fmla="*/ 32 h 43"/>
                  <a:gd name="T24" fmla="*/ 30 w 46"/>
                  <a:gd name="T25" fmla="*/ 32 h 43"/>
                  <a:gd name="T26" fmla="*/ 33 w 46"/>
                  <a:gd name="T27" fmla="*/ 27 h 43"/>
                  <a:gd name="T28" fmla="*/ 36 w 46"/>
                  <a:gd name="T29" fmla="*/ 27 h 43"/>
                  <a:gd name="T30" fmla="*/ 42 w 46"/>
                  <a:gd name="T31" fmla="*/ 30 h 43"/>
                  <a:gd name="T32" fmla="*/ 44 w 46"/>
                  <a:gd name="T33" fmla="*/ 31 h 43"/>
                  <a:gd name="T34" fmla="*/ 46 w 46"/>
                  <a:gd name="T35" fmla="*/ 34 h 43"/>
                  <a:gd name="T36" fmla="*/ 38 w 46"/>
                  <a:gd name="T37" fmla="*/ 42 h 43"/>
                  <a:gd name="T38" fmla="*/ 35 w 46"/>
                  <a:gd name="T3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3">
                    <a:moveTo>
                      <a:pt x="35" y="42"/>
                    </a:moveTo>
                    <a:cubicBezTo>
                      <a:pt x="33" y="43"/>
                      <a:pt x="32" y="42"/>
                      <a:pt x="30" y="42"/>
                    </a:cubicBezTo>
                    <a:cubicBezTo>
                      <a:pt x="20" y="39"/>
                      <a:pt x="12" y="33"/>
                      <a:pt x="6" y="24"/>
                    </a:cubicBezTo>
                    <a:cubicBezTo>
                      <a:pt x="4" y="21"/>
                      <a:pt x="1" y="18"/>
                      <a:pt x="1" y="14"/>
                    </a:cubicBezTo>
                    <a:cubicBezTo>
                      <a:pt x="0" y="9"/>
                      <a:pt x="1" y="5"/>
                      <a:pt x="5" y="2"/>
                    </a:cubicBezTo>
                    <a:cubicBezTo>
                      <a:pt x="6" y="1"/>
                      <a:pt x="9" y="0"/>
                      <a:pt x="11" y="1"/>
                    </a:cubicBezTo>
                    <a:cubicBezTo>
                      <a:pt x="11" y="1"/>
                      <a:pt x="11" y="1"/>
                      <a:pt x="12" y="2"/>
                    </a:cubicBezTo>
                    <a:cubicBezTo>
                      <a:pt x="13" y="5"/>
                      <a:pt x="14" y="8"/>
                      <a:pt x="16" y="11"/>
                    </a:cubicBezTo>
                    <a:cubicBezTo>
                      <a:pt x="16" y="12"/>
                      <a:pt x="16" y="12"/>
                      <a:pt x="15" y="13"/>
                    </a:cubicBezTo>
                    <a:cubicBezTo>
                      <a:pt x="15" y="14"/>
                      <a:pt x="14" y="15"/>
                      <a:pt x="13" y="17"/>
                    </a:cubicBezTo>
                    <a:cubicBezTo>
                      <a:pt x="12" y="17"/>
                      <a:pt x="12" y="18"/>
                      <a:pt x="12" y="19"/>
                    </a:cubicBezTo>
                    <a:cubicBezTo>
                      <a:pt x="16" y="25"/>
                      <a:pt x="21" y="30"/>
                      <a:pt x="28" y="32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31" y="30"/>
                      <a:pt x="32" y="29"/>
                      <a:pt x="33" y="27"/>
                    </a:cubicBezTo>
                    <a:cubicBezTo>
                      <a:pt x="34" y="27"/>
                      <a:pt x="35" y="26"/>
                      <a:pt x="36" y="27"/>
                    </a:cubicBezTo>
                    <a:cubicBezTo>
                      <a:pt x="38" y="28"/>
                      <a:pt x="40" y="29"/>
                      <a:pt x="42" y="30"/>
                    </a:cubicBezTo>
                    <a:cubicBezTo>
                      <a:pt x="43" y="30"/>
                      <a:pt x="43" y="30"/>
                      <a:pt x="44" y="31"/>
                    </a:cubicBezTo>
                    <a:cubicBezTo>
                      <a:pt x="46" y="32"/>
                      <a:pt x="46" y="32"/>
                      <a:pt x="46" y="34"/>
                    </a:cubicBezTo>
                    <a:cubicBezTo>
                      <a:pt x="45" y="39"/>
                      <a:pt x="42" y="41"/>
                      <a:pt x="38" y="42"/>
                    </a:cubicBezTo>
                    <a:cubicBezTo>
                      <a:pt x="37" y="43"/>
                      <a:pt x="36" y="43"/>
                      <a:pt x="35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9291184-C0B2-8545-8565-56019BC2014D}"/>
                </a:ext>
              </a:extLst>
            </p:cNvPr>
            <p:cNvGrpSpPr/>
            <p:nvPr/>
          </p:nvGrpSpPr>
          <p:grpSpPr>
            <a:xfrm>
              <a:off x="8037023" y="6122153"/>
              <a:ext cx="269492" cy="275398"/>
              <a:chOff x="8128259" y="6122153"/>
              <a:chExt cx="269492" cy="275398"/>
            </a:xfrm>
            <a:grpFill/>
          </p:grpSpPr>
          <p:sp>
            <p:nvSpPr>
              <p:cNvPr id="82" name="Freeform 32">
                <a:extLst>
                  <a:ext uri="{FF2B5EF4-FFF2-40B4-BE49-F238E27FC236}">
                    <a16:creationId xmlns:a16="http://schemas.microsoft.com/office/drawing/2014/main" id="{12227A41-6DA4-D740-974E-EDEC173E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259" y="6122153"/>
                <a:ext cx="269492" cy="275398"/>
              </a:xfrm>
              <a:custGeom>
                <a:avLst/>
                <a:gdLst>
                  <a:gd name="T0" fmla="*/ 77 w 154"/>
                  <a:gd name="T1" fmla="*/ 4 h 155"/>
                  <a:gd name="T2" fmla="*/ 150 w 154"/>
                  <a:gd name="T3" fmla="*/ 77 h 155"/>
                  <a:gd name="T4" fmla="*/ 77 w 154"/>
                  <a:gd name="T5" fmla="*/ 151 h 155"/>
                  <a:gd name="T6" fmla="*/ 3 w 154"/>
                  <a:gd name="T7" fmla="*/ 77 h 155"/>
                  <a:gd name="T8" fmla="*/ 77 w 154"/>
                  <a:gd name="T9" fmla="*/ 4 h 155"/>
                  <a:gd name="T10" fmla="*/ 77 w 154"/>
                  <a:gd name="T11" fmla="*/ 0 h 155"/>
                  <a:gd name="T12" fmla="*/ 0 w 154"/>
                  <a:gd name="T13" fmla="*/ 77 h 155"/>
                  <a:gd name="T14" fmla="*/ 77 w 154"/>
                  <a:gd name="T15" fmla="*/ 155 h 155"/>
                  <a:gd name="T16" fmla="*/ 154 w 154"/>
                  <a:gd name="T17" fmla="*/ 77 h 155"/>
                  <a:gd name="T18" fmla="*/ 77 w 154"/>
                  <a:gd name="T1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55">
                    <a:moveTo>
                      <a:pt x="77" y="4"/>
                    </a:moveTo>
                    <a:cubicBezTo>
                      <a:pt x="117" y="4"/>
                      <a:pt x="150" y="37"/>
                      <a:pt x="150" y="77"/>
                    </a:cubicBezTo>
                    <a:cubicBezTo>
                      <a:pt x="150" y="118"/>
                      <a:pt x="117" y="151"/>
                      <a:pt x="77" y="151"/>
                    </a:cubicBezTo>
                    <a:cubicBezTo>
                      <a:pt x="36" y="151"/>
                      <a:pt x="3" y="118"/>
                      <a:pt x="3" y="77"/>
                    </a:cubicBezTo>
                    <a:cubicBezTo>
                      <a:pt x="3" y="37"/>
                      <a:pt x="36" y="4"/>
                      <a:pt x="77" y="4"/>
                    </a:cubicBezTo>
                    <a:moveTo>
                      <a:pt x="77" y="0"/>
                    </a:moveTo>
                    <a:cubicBezTo>
                      <a:pt x="34" y="0"/>
                      <a:pt x="0" y="35"/>
                      <a:pt x="0" y="77"/>
                    </a:cubicBezTo>
                    <a:cubicBezTo>
                      <a:pt x="0" y="120"/>
                      <a:pt x="34" y="155"/>
                      <a:pt x="77" y="155"/>
                    </a:cubicBezTo>
                    <a:cubicBezTo>
                      <a:pt x="119" y="155"/>
                      <a:pt x="154" y="120"/>
                      <a:pt x="154" y="77"/>
                    </a:cubicBezTo>
                    <a:cubicBezTo>
                      <a:pt x="154" y="35"/>
                      <a:pt x="119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33">
                <a:extLst>
                  <a:ext uri="{FF2B5EF4-FFF2-40B4-BE49-F238E27FC236}">
                    <a16:creationId xmlns:a16="http://schemas.microsoft.com/office/drawing/2014/main" id="{A0C35F44-B8D5-7345-A2CD-70D07B17A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1050" y="6188603"/>
                <a:ext cx="163910" cy="142498"/>
              </a:xfrm>
              <a:custGeom>
                <a:avLst/>
                <a:gdLst>
                  <a:gd name="T0" fmla="*/ 0 w 94"/>
                  <a:gd name="T1" fmla="*/ 70 h 80"/>
                  <a:gd name="T2" fmla="*/ 21 w 94"/>
                  <a:gd name="T3" fmla="*/ 67 h 80"/>
                  <a:gd name="T4" fmla="*/ 29 w 94"/>
                  <a:gd name="T5" fmla="*/ 62 h 80"/>
                  <a:gd name="T6" fmla="*/ 20 w 94"/>
                  <a:gd name="T7" fmla="*/ 60 h 80"/>
                  <a:gd name="T8" fmla="*/ 11 w 94"/>
                  <a:gd name="T9" fmla="*/ 50 h 80"/>
                  <a:gd name="T10" fmla="*/ 12 w 94"/>
                  <a:gd name="T11" fmla="*/ 49 h 80"/>
                  <a:gd name="T12" fmla="*/ 19 w 94"/>
                  <a:gd name="T13" fmla="*/ 48 h 80"/>
                  <a:gd name="T14" fmla="*/ 14 w 94"/>
                  <a:gd name="T15" fmla="*/ 47 h 80"/>
                  <a:gd name="T16" fmla="*/ 4 w 94"/>
                  <a:gd name="T17" fmla="*/ 30 h 80"/>
                  <a:gd name="T18" fmla="*/ 5 w 94"/>
                  <a:gd name="T19" fmla="*/ 30 h 80"/>
                  <a:gd name="T20" fmla="*/ 12 w 94"/>
                  <a:gd name="T21" fmla="*/ 32 h 80"/>
                  <a:gd name="T22" fmla="*/ 9 w 94"/>
                  <a:gd name="T23" fmla="*/ 29 h 80"/>
                  <a:gd name="T24" fmla="*/ 6 w 94"/>
                  <a:gd name="T25" fmla="*/ 7 h 80"/>
                  <a:gd name="T26" fmla="*/ 7 w 94"/>
                  <a:gd name="T27" fmla="*/ 7 h 80"/>
                  <a:gd name="T28" fmla="*/ 41 w 94"/>
                  <a:gd name="T29" fmla="*/ 25 h 80"/>
                  <a:gd name="T30" fmla="*/ 45 w 94"/>
                  <a:gd name="T31" fmla="*/ 26 h 80"/>
                  <a:gd name="T32" fmla="*/ 46 w 94"/>
                  <a:gd name="T33" fmla="*/ 25 h 80"/>
                  <a:gd name="T34" fmla="*/ 56 w 94"/>
                  <a:gd name="T35" fmla="*/ 5 h 80"/>
                  <a:gd name="T36" fmla="*/ 79 w 94"/>
                  <a:gd name="T37" fmla="*/ 8 h 80"/>
                  <a:gd name="T38" fmla="*/ 81 w 94"/>
                  <a:gd name="T39" fmla="*/ 8 h 80"/>
                  <a:gd name="T40" fmla="*/ 91 w 94"/>
                  <a:gd name="T41" fmla="*/ 4 h 80"/>
                  <a:gd name="T42" fmla="*/ 92 w 94"/>
                  <a:gd name="T43" fmla="*/ 4 h 80"/>
                  <a:gd name="T44" fmla="*/ 84 w 94"/>
                  <a:gd name="T45" fmla="*/ 14 h 80"/>
                  <a:gd name="T46" fmla="*/ 94 w 94"/>
                  <a:gd name="T47" fmla="*/ 11 h 80"/>
                  <a:gd name="T48" fmla="*/ 94 w 94"/>
                  <a:gd name="T49" fmla="*/ 13 h 80"/>
                  <a:gd name="T50" fmla="*/ 86 w 94"/>
                  <a:gd name="T51" fmla="*/ 21 h 80"/>
                  <a:gd name="T52" fmla="*/ 85 w 94"/>
                  <a:gd name="T53" fmla="*/ 22 h 80"/>
                  <a:gd name="T54" fmla="*/ 71 w 94"/>
                  <a:gd name="T55" fmla="*/ 60 h 80"/>
                  <a:gd name="T56" fmla="*/ 39 w 94"/>
                  <a:gd name="T57" fmla="*/ 78 h 80"/>
                  <a:gd name="T58" fmla="*/ 1 w 94"/>
                  <a:gd name="T59" fmla="*/ 71 h 80"/>
                  <a:gd name="T60" fmla="*/ 0 w 94"/>
                  <a:gd name="T61" fmla="*/ 7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4" h="80">
                    <a:moveTo>
                      <a:pt x="0" y="70"/>
                    </a:moveTo>
                    <a:cubicBezTo>
                      <a:pt x="7" y="71"/>
                      <a:pt x="14" y="70"/>
                      <a:pt x="21" y="67"/>
                    </a:cubicBezTo>
                    <a:cubicBezTo>
                      <a:pt x="23" y="66"/>
                      <a:pt x="26" y="64"/>
                      <a:pt x="29" y="62"/>
                    </a:cubicBezTo>
                    <a:cubicBezTo>
                      <a:pt x="26" y="62"/>
                      <a:pt x="23" y="61"/>
                      <a:pt x="20" y="60"/>
                    </a:cubicBezTo>
                    <a:cubicBezTo>
                      <a:pt x="16" y="58"/>
                      <a:pt x="13" y="54"/>
                      <a:pt x="11" y="50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5" y="49"/>
                      <a:pt x="17" y="49"/>
                      <a:pt x="19" y="48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3"/>
                      <a:pt x="5" y="37"/>
                      <a:pt x="4" y="30"/>
                    </a:cubicBezTo>
                    <a:cubicBezTo>
                      <a:pt x="4" y="29"/>
                      <a:pt x="4" y="29"/>
                      <a:pt x="5" y="30"/>
                    </a:cubicBezTo>
                    <a:cubicBezTo>
                      <a:pt x="7" y="31"/>
                      <a:pt x="10" y="31"/>
                      <a:pt x="12" y="32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4" y="23"/>
                      <a:pt x="3" y="14"/>
                      <a:pt x="6" y="7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16" y="17"/>
                      <a:pt x="28" y="23"/>
                      <a:pt x="41" y="25"/>
                    </a:cubicBezTo>
                    <a:cubicBezTo>
                      <a:pt x="42" y="26"/>
                      <a:pt x="44" y="26"/>
                      <a:pt x="45" y="26"/>
                    </a:cubicBezTo>
                    <a:cubicBezTo>
                      <a:pt x="46" y="26"/>
                      <a:pt x="46" y="26"/>
                      <a:pt x="46" y="25"/>
                    </a:cubicBezTo>
                    <a:cubicBezTo>
                      <a:pt x="45" y="17"/>
                      <a:pt x="49" y="9"/>
                      <a:pt x="56" y="5"/>
                    </a:cubicBezTo>
                    <a:cubicBezTo>
                      <a:pt x="63" y="0"/>
                      <a:pt x="73" y="2"/>
                      <a:pt x="79" y="8"/>
                    </a:cubicBezTo>
                    <a:cubicBezTo>
                      <a:pt x="79" y="8"/>
                      <a:pt x="80" y="8"/>
                      <a:pt x="81" y="8"/>
                    </a:cubicBezTo>
                    <a:cubicBezTo>
                      <a:pt x="84" y="7"/>
                      <a:pt x="88" y="6"/>
                      <a:pt x="91" y="4"/>
                    </a:cubicBezTo>
                    <a:cubicBezTo>
                      <a:pt x="91" y="4"/>
                      <a:pt x="91" y="4"/>
                      <a:pt x="92" y="4"/>
                    </a:cubicBezTo>
                    <a:cubicBezTo>
                      <a:pt x="90" y="8"/>
                      <a:pt x="88" y="11"/>
                      <a:pt x="84" y="14"/>
                    </a:cubicBezTo>
                    <a:cubicBezTo>
                      <a:pt x="87" y="14"/>
                      <a:pt x="91" y="13"/>
                      <a:pt x="94" y="11"/>
                    </a:cubicBezTo>
                    <a:cubicBezTo>
                      <a:pt x="94" y="12"/>
                      <a:pt x="94" y="12"/>
                      <a:pt x="94" y="13"/>
                    </a:cubicBezTo>
                    <a:cubicBezTo>
                      <a:pt x="91" y="16"/>
                      <a:pt x="89" y="18"/>
                      <a:pt x="86" y="21"/>
                    </a:cubicBezTo>
                    <a:cubicBezTo>
                      <a:pt x="85" y="21"/>
                      <a:pt x="85" y="22"/>
                      <a:pt x="85" y="22"/>
                    </a:cubicBezTo>
                    <a:cubicBezTo>
                      <a:pt x="85" y="36"/>
                      <a:pt x="81" y="49"/>
                      <a:pt x="71" y="60"/>
                    </a:cubicBezTo>
                    <a:cubicBezTo>
                      <a:pt x="63" y="70"/>
                      <a:pt x="52" y="76"/>
                      <a:pt x="39" y="78"/>
                    </a:cubicBezTo>
                    <a:cubicBezTo>
                      <a:pt x="26" y="80"/>
                      <a:pt x="13" y="78"/>
                      <a:pt x="1" y="71"/>
                    </a:cubicBezTo>
                    <a:cubicBezTo>
                      <a:pt x="1" y="70"/>
                      <a:pt x="1" y="70"/>
                      <a:pt x="0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0D59141-51A0-474E-8C6B-FF4E17494DD9}"/>
                </a:ext>
              </a:extLst>
            </p:cNvPr>
            <p:cNvGrpSpPr/>
            <p:nvPr/>
          </p:nvGrpSpPr>
          <p:grpSpPr>
            <a:xfrm>
              <a:off x="8467531" y="6122153"/>
              <a:ext cx="271707" cy="273921"/>
              <a:chOff x="8437622" y="6122153"/>
              <a:chExt cx="271707" cy="273921"/>
            </a:xfrm>
            <a:grpFill/>
          </p:grpSpPr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CA1223A0-7FB6-344F-8767-5DE60EB87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7622" y="6122153"/>
                <a:ext cx="271707" cy="273921"/>
              </a:xfrm>
              <a:custGeom>
                <a:avLst/>
                <a:gdLst>
                  <a:gd name="T0" fmla="*/ 77 w 155"/>
                  <a:gd name="T1" fmla="*/ 4 h 154"/>
                  <a:gd name="T2" fmla="*/ 151 w 155"/>
                  <a:gd name="T3" fmla="*/ 77 h 154"/>
                  <a:gd name="T4" fmla="*/ 77 w 155"/>
                  <a:gd name="T5" fmla="*/ 150 h 154"/>
                  <a:gd name="T6" fmla="*/ 4 w 155"/>
                  <a:gd name="T7" fmla="*/ 77 h 154"/>
                  <a:gd name="T8" fmla="*/ 77 w 155"/>
                  <a:gd name="T9" fmla="*/ 4 h 154"/>
                  <a:gd name="T10" fmla="*/ 77 w 155"/>
                  <a:gd name="T11" fmla="*/ 0 h 154"/>
                  <a:gd name="T12" fmla="*/ 0 w 155"/>
                  <a:gd name="T13" fmla="*/ 77 h 154"/>
                  <a:gd name="T14" fmla="*/ 77 w 155"/>
                  <a:gd name="T15" fmla="*/ 154 h 154"/>
                  <a:gd name="T16" fmla="*/ 155 w 155"/>
                  <a:gd name="T17" fmla="*/ 77 h 154"/>
                  <a:gd name="T18" fmla="*/ 77 w 155"/>
                  <a:gd name="T1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5" h="154">
                    <a:moveTo>
                      <a:pt x="77" y="4"/>
                    </a:moveTo>
                    <a:cubicBezTo>
                      <a:pt x="118" y="4"/>
                      <a:pt x="151" y="37"/>
                      <a:pt x="151" y="77"/>
                    </a:cubicBezTo>
                    <a:cubicBezTo>
                      <a:pt x="151" y="118"/>
                      <a:pt x="118" y="150"/>
                      <a:pt x="77" y="150"/>
                    </a:cubicBezTo>
                    <a:cubicBezTo>
                      <a:pt x="37" y="150"/>
                      <a:pt x="4" y="118"/>
                      <a:pt x="4" y="77"/>
                    </a:cubicBezTo>
                    <a:cubicBezTo>
                      <a:pt x="4" y="37"/>
                      <a:pt x="37" y="4"/>
                      <a:pt x="77" y="4"/>
                    </a:cubicBezTo>
                    <a:moveTo>
                      <a:pt x="77" y="0"/>
                    </a:moveTo>
                    <a:cubicBezTo>
                      <a:pt x="35" y="0"/>
                      <a:pt x="0" y="34"/>
                      <a:pt x="0" y="77"/>
                    </a:cubicBezTo>
                    <a:cubicBezTo>
                      <a:pt x="0" y="120"/>
                      <a:pt x="35" y="154"/>
                      <a:pt x="77" y="154"/>
                    </a:cubicBezTo>
                    <a:cubicBezTo>
                      <a:pt x="120" y="154"/>
                      <a:pt x="155" y="120"/>
                      <a:pt x="155" y="77"/>
                    </a:cubicBezTo>
                    <a:cubicBezTo>
                      <a:pt x="155" y="34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858DE576-2F95-3C4B-8F7B-EA29456CB9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4072" y="6187864"/>
                <a:ext cx="138807" cy="142498"/>
              </a:xfrm>
              <a:custGeom>
                <a:avLst/>
                <a:gdLst>
                  <a:gd name="T0" fmla="*/ 69 w 79"/>
                  <a:gd name="T1" fmla="*/ 0 h 80"/>
                  <a:gd name="T2" fmla="*/ 10 w 79"/>
                  <a:gd name="T3" fmla="*/ 0 h 80"/>
                  <a:gd name="T4" fmla="*/ 0 w 79"/>
                  <a:gd name="T5" fmla="*/ 11 h 80"/>
                  <a:gd name="T6" fmla="*/ 0 w 79"/>
                  <a:gd name="T7" fmla="*/ 40 h 80"/>
                  <a:gd name="T8" fmla="*/ 0 w 79"/>
                  <a:gd name="T9" fmla="*/ 69 h 80"/>
                  <a:gd name="T10" fmla="*/ 10 w 79"/>
                  <a:gd name="T11" fmla="*/ 80 h 80"/>
                  <a:gd name="T12" fmla="*/ 69 w 79"/>
                  <a:gd name="T13" fmla="*/ 80 h 80"/>
                  <a:gd name="T14" fmla="*/ 79 w 79"/>
                  <a:gd name="T15" fmla="*/ 69 h 80"/>
                  <a:gd name="T16" fmla="*/ 79 w 79"/>
                  <a:gd name="T17" fmla="*/ 11 h 80"/>
                  <a:gd name="T18" fmla="*/ 69 w 79"/>
                  <a:gd name="T19" fmla="*/ 0 h 80"/>
                  <a:gd name="T20" fmla="*/ 62 w 79"/>
                  <a:gd name="T21" fmla="*/ 9 h 80"/>
                  <a:gd name="T22" fmla="*/ 70 w 79"/>
                  <a:gd name="T23" fmla="*/ 17 h 80"/>
                  <a:gd name="T24" fmla="*/ 62 w 79"/>
                  <a:gd name="T25" fmla="*/ 25 h 80"/>
                  <a:gd name="T26" fmla="*/ 54 w 79"/>
                  <a:gd name="T27" fmla="*/ 17 h 80"/>
                  <a:gd name="T28" fmla="*/ 62 w 79"/>
                  <a:gd name="T29" fmla="*/ 9 h 80"/>
                  <a:gd name="T30" fmla="*/ 39 w 79"/>
                  <a:gd name="T31" fmla="*/ 25 h 80"/>
                  <a:gd name="T32" fmla="*/ 55 w 79"/>
                  <a:gd name="T33" fmla="*/ 40 h 80"/>
                  <a:gd name="T34" fmla="*/ 39 w 79"/>
                  <a:gd name="T35" fmla="*/ 55 h 80"/>
                  <a:gd name="T36" fmla="*/ 24 w 79"/>
                  <a:gd name="T37" fmla="*/ 40 h 80"/>
                  <a:gd name="T38" fmla="*/ 39 w 79"/>
                  <a:gd name="T39" fmla="*/ 25 h 80"/>
                  <a:gd name="T40" fmla="*/ 70 w 79"/>
                  <a:gd name="T41" fmla="*/ 66 h 80"/>
                  <a:gd name="T42" fmla="*/ 65 w 79"/>
                  <a:gd name="T43" fmla="*/ 71 h 80"/>
                  <a:gd name="T44" fmla="*/ 39 w 79"/>
                  <a:gd name="T45" fmla="*/ 71 h 80"/>
                  <a:gd name="T46" fmla="*/ 13 w 79"/>
                  <a:gd name="T47" fmla="*/ 71 h 80"/>
                  <a:gd name="T48" fmla="*/ 9 w 79"/>
                  <a:gd name="T49" fmla="*/ 66 h 80"/>
                  <a:gd name="T50" fmla="*/ 9 w 79"/>
                  <a:gd name="T51" fmla="*/ 37 h 80"/>
                  <a:gd name="T52" fmla="*/ 12 w 79"/>
                  <a:gd name="T53" fmla="*/ 34 h 80"/>
                  <a:gd name="T54" fmla="*/ 15 w 79"/>
                  <a:gd name="T55" fmla="*/ 37 h 80"/>
                  <a:gd name="T56" fmla="*/ 34 w 79"/>
                  <a:gd name="T57" fmla="*/ 64 h 80"/>
                  <a:gd name="T58" fmla="*/ 63 w 79"/>
                  <a:gd name="T59" fmla="*/ 47 h 80"/>
                  <a:gd name="T60" fmla="*/ 63 w 79"/>
                  <a:gd name="T61" fmla="*/ 36 h 80"/>
                  <a:gd name="T62" fmla="*/ 65 w 79"/>
                  <a:gd name="T63" fmla="*/ 34 h 80"/>
                  <a:gd name="T64" fmla="*/ 70 w 79"/>
                  <a:gd name="T65" fmla="*/ 39 h 80"/>
                  <a:gd name="T66" fmla="*/ 70 w 79"/>
                  <a:gd name="T6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80">
                    <a:moveTo>
                      <a:pt x="69" y="0"/>
                    </a:moveTo>
                    <a:cubicBezTo>
                      <a:pt x="49" y="0"/>
                      <a:pt x="30" y="0"/>
                      <a:pt x="10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21"/>
                      <a:pt x="0" y="30"/>
                      <a:pt x="0" y="40"/>
                    </a:cubicBezTo>
                    <a:cubicBezTo>
                      <a:pt x="0" y="50"/>
                      <a:pt x="0" y="60"/>
                      <a:pt x="0" y="69"/>
                    </a:cubicBezTo>
                    <a:cubicBezTo>
                      <a:pt x="0" y="76"/>
                      <a:pt x="3" y="80"/>
                      <a:pt x="10" y="80"/>
                    </a:cubicBezTo>
                    <a:cubicBezTo>
                      <a:pt x="29" y="80"/>
                      <a:pt x="49" y="80"/>
                      <a:pt x="69" y="80"/>
                    </a:cubicBezTo>
                    <a:cubicBezTo>
                      <a:pt x="75" y="80"/>
                      <a:pt x="79" y="76"/>
                      <a:pt x="79" y="69"/>
                    </a:cubicBezTo>
                    <a:cubicBezTo>
                      <a:pt x="79" y="50"/>
                      <a:pt x="79" y="30"/>
                      <a:pt x="79" y="11"/>
                    </a:cubicBezTo>
                    <a:cubicBezTo>
                      <a:pt x="79" y="4"/>
                      <a:pt x="75" y="0"/>
                      <a:pt x="69" y="0"/>
                    </a:cubicBezTo>
                    <a:close/>
                    <a:moveTo>
                      <a:pt x="62" y="9"/>
                    </a:moveTo>
                    <a:cubicBezTo>
                      <a:pt x="70" y="9"/>
                      <a:pt x="70" y="9"/>
                      <a:pt x="70" y="17"/>
                    </a:cubicBezTo>
                    <a:cubicBezTo>
                      <a:pt x="70" y="25"/>
                      <a:pt x="70" y="25"/>
                      <a:pt x="62" y="25"/>
                    </a:cubicBezTo>
                    <a:cubicBezTo>
                      <a:pt x="54" y="25"/>
                      <a:pt x="54" y="25"/>
                      <a:pt x="54" y="17"/>
                    </a:cubicBezTo>
                    <a:cubicBezTo>
                      <a:pt x="54" y="9"/>
                      <a:pt x="54" y="9"/>
                      <a:pt x="62" y="9"/>
                    </a:cubicBezTo>
                    <a:close/>
                    <a:moveTo>
                      <a:pt x="39" y="25"/>
                    </a:moveTo>
                    <a:cubicBezTo>
                      <a:pt x="48" y="25"/>
                      <a:pt x="55" y="32"/>
                      <a:pt x="55" y="40"/>
                    </a:cubicBezTo>
                    <a:cubicBezTo>
                      <a:pt x="55" y="49"/>
                      <a:pt x="48" y="56"/>
                      <a:pt x="39" y="55"/>
                    </a:cubicBezTo>
                    <a:cubicBezTo>
                      <a:pt x="31" y="55"/>
                      <a:pt x="24" y="48"/>
                      <a:pt x="24" y="40"/>
                    </a:cubicBezTo>
                    <a:cubicBezTo>
                      <a:pt x="24" y="32"/>
                      <a:pt x="31" y="25"/>
                      <a:pt x="39" y="25"/>
                    </a:cubicBezTo>
                    <a:close/>
                    <a:moveTo>
                      <a:pt x="70" y="66"/>
                    </a:moveTo>
                    <a:cubicBezTo>
                      <a:pt x="70" y="70"/>
                      <a:pt x="69" y="71"/>
                      <a:pt x="65" y="71"/>
                    </a:cubicBezTo>
                    <a:cubicBezTo>
                      <a:pt x="57" y="71"/>
                      <a:pt x="48" y="71"/>
                      <a:pt x="39" y="71"/>
                    </a:cubicBezTo>
                    <a:cubicBezTo>
                      <a:pt x="31" y="71"/>
                      <a:pt x="22" y="71"/>
                      <a:pt x="13" y="71"/>
                    </a:cubicBezTo>
                    <a:cubicBezTo>
                      <a:pt x="10" y="71"/>
                      <a:pt x="9" y="70"/>
                      <a:pt x="9" y="66"/>
                    </a:cubicBezTo>
                    <a:cubicBezTo>
                      <a:pt x="9" y="56"/>
                      <a:pt x="9" y="47"/>
                      <a:pt x="9" y="37"/>
                    </a:cubicBezTo>
                    <a:cubicBezTo>
                      <a:pt x="9" y="34"/>
                      <a:pt x="9" y="34"/>
                      <a:pt x="12" y="34"/>
                    </a:cubicBezTo>
                    <a:cubicBezTo>
                      <a:pt x="16" y="34"/>
                      <a:pt x="16" y="34"/>
                      <a:pt x="15" y="37"/>
                    </a:cubicBezTo>
                    <a:cubicBezTo>
                      <a:pt x="14" y="50"/>
                      <a:pt x="22" y="62"/>
                      <a:pt x="34" y="64"/>
                    </a:cubicBezTo>
                    <a:cubicBezTo>
                      <a:pt x="47" y="66"/>
                      <a:pt x="59" y="59"/>
                      <a:pt x="63" y="47"/>
                    </a:cubicBezTo>
                    <a:cubicBezTo>
                      <a:pt x="64" y="43"/>
                      <a:pt x="64" y="39"/>
                      <a:pt x="63" y="36"/>
                    </a:cubicBezTo>
                    <a:cubicBezTo>
                      <a:pt x="63" y="34"/>
                      <a:pt x="63" y="34"/>
                      <a:pt x="65" y="34"/>
                    </a:cubicBezTo>
                    <a:cubicBezTo>
                      <a:pt x="70" y="33"/>
                      <a:pt x="70" y="33"/>
                      <a:pt x="70" y="39"/>
                    </a:cubicBezTo>
                    <a:cubicBezTo>
                      <a:pt x="70" y="48"/>
                      <a:pt x="70" y="57"/>
                      <a:pt x="7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C9124A8-AF76-0B43-B178-1AB085D44EBF}"/>
              </a:ext>
            </a:extLst>
          </p:cNvPr>
          <p:cNvGrpSpPr>
            <a:grpSpLocks noChangeAspect="1"/>
          </p:cNvGrpSpPr>
          <p:nvPr/>
        </p:nvGrpSpPr>
        <p:grpSpPr>
          <a:xfrm>
            <a:off x="7935061" y="5185183"/>
            <a:ext cx="874367" cy="155205"/>
            <a:chOff x="7175268" y="6119938"/>
            <a:chExt cx="1563970" cy="277613"/>
          </a:xfrm>
          <a:solidFill>
            <a:schemeClr val="tx2"/>
          </a:solidFill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14DF697-060E-C54A-8FD3-B0CF26CE7216}"/>
                </a:ext>
              </a:extLst>
            </p:cNvPr>
            <p:cNvGrpSpPr/>
            <p:nvPr/>
          </p:nvGrpSpPr>
          <p:grpSpPr>
            <a:xfrm>
              <a:off x="7175268" y="6122153"/>
              <a:ext cx="269492" cy="273921"/>
              <a:chOff x="7520609" y="6122153"/>
              <a:chExt cx="269492" cy="273921"/>
            </a:xfrm>
            <a:grpFill/>
          </p:grpSpPr>
          <p:sp>
            <p:nvSpPr>
              <p:cNvPr id="101" name="Freeform 27">
                <a:extLst>
                  <a:ext uri="{FF2B5EF4-FFF2-40B4-BE49-F238E27FC236}">
                    <a16:creationId xmlns:a16="http://schemas.microsoft.com/office/drawing/2014/main" id="{B4507EA0-F9F7-A240-BCE8-E8E5EBC0FE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20609" y="6122153"/>
                <a:ext cx="269492" cy="273921"/>
              </a:xfrm>
              <a:custGeom>
                <a:avLst/>
                <a:gdLst>
                  <a:gd name="T0" fmla="*/ 77 w 154"/>
                  <a:gd name="T1" fmla="*/ 3 h 154"/>
                  <a:gd name="T2" fmla="*/ 151 w 154"/>
                  <a:gd name="T3" fmla="*/ 77 h 154"/>
                  <a:gd name="T4" fmla="*/ 84 w 154"/>
                  <a:gd name="T5" fmla="*/ 150 h 154"/>
                  <a:gd name="T6" fmla="*/ 77 w 154"/>
                  <a:gd name="T7" fmla="*/ 150 h 154"/>
                  <a:gd name="T8" fmla="*/ 61 w 154"/>
                  <a:gd name="T9" fmla="*/ 148 h 154"/>
                  <a:gd name="T10" fmla="*/ 4 w 154"/>
                  <a:gd name="T11" fmla="*/ 77 h 154"/>
                  <a:gd name="T12" fmla="*/ 77 w 154"/>
                  <a:gd name="T13" fmla="*/ 3 h 154"/>
                  <a:gd name="T14" fmla="*/ 77 w 154"/>
                  <a:gd name="T15" fmla="*/ 0 h 154"/>
                  <a:gd name="T16" fmla="*/ 0 w 154"/>
                  <a:gd name="T17" fmla="*/ 77 h 154"/>
                  <a:gd name="T18" fmla="*/ 61 w 154"/>
                  <a:gd name="T19" fmla="*/ 152 h 154"/>
                  <a:gd name="T20" fmla="*/ 77 w 154"/>
                  <a:gd name="T21" fmla="*/ 154 h 154"/>
                  <a:gd name="T22" fmla="*/ 84 w 154"/>
                  <a:gd name="T23" fmla="*/ 153 h 154"/>
                  <a:gd name="T24" fmla="*/ 154 w 154"/>
                  <a:gd name="T25" fmla="*/ 77 h 154"/>
                  <a:gd name="T26" fmla="*/ 77 w 154"/>
                  <a:gd name="T2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54">
                    <a:moveTo>
                      <a:pt x="77" y="3"/>
                    </a:moveTo>
                    <a:cubicBezTo>
                      <a:pt x="118" y="3"/>
                      <a:pt x="151" y="36"/>
                      <a:pt x="151" y="77"/>
                    </a:cubicBezTo>
                    <a:cubicBezTo>
                      <a:pt x="151" y="115"/>
                      <a:pt x="121" y="147"/>
                      <a:pt x="84" y="150"/>
                    </a:cubicBezTo>
                    <a:cubicBezTo>
                      <a:pt x="81" y="150"/>
                      <a:pt x="79" y="150"/>
                      <a:pt x="77" y="150"/>
                    </a:cubicBezTo>
                    <a:cubicBezTo>
                      <a:pt x="72" y="150"/>
                      <a:pt x="66" y="149"/>
                      <a:pt x="61" y="148"/>
                    </a:cubicBezTo>
                    <a:cubicBezTo>
                      <a:pt x="28" y="141"/>
                      <a:pt x="4" y="112"/>
                      <a:pt x="4" y="77"/>
                    </a:cubicBezTo>
                    <a:cubicBezTo>
                      <a:pt x="4" y="36"/>
                      <a:pt x="37" y="3"/>
                      <a:pt x="77" y="3"/>
                    </a:cubicBezTo>
                    <a:moveTo>
                      <a:pt x="77" y="0"/>
                    </a:moveTo>
                    <a:cubicBezTo>
                      <a:pt x="35" y="0"/>
                      <a:pt x="0" y="34"/>
                      <a:pt x="0" y="77"/>
                    </a:cubicBezTo>
                    <a:cubicBezTo>
                      <a:pt x="0" y="112"/>
                      <a:pt x="25" y="144"/>
                      <a:pt x="61" y="152"/>
                    </a:cubicBezTo>
                    <a:cubicBezTo>
                      <a:pt x="66" y="153"/>
                      <a:pt x="71" y="154"/>
                      <a:pt x="77" y="154"/>
                    </a:cubicBezTo>
                    <a:cubicBezTo>
                      <a:pt x="80" y="154"/>
                      <a:pt x="82" y="154"/>
                      <a:pt x="84" y="153"/>
                    </a:cubicBezTo>
                    <a:cubicBezTo>
                      <a:pt x="123" y="150"/>
                      <a:pt x="154" y="117"/>
                      <a:pt x="154" y="77"/>
                    </a:cubicBezTo>
                    <a:cubicBezTo>
                      <a:pt x="154" y="34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28">
                <a:extLst>
                  <a:ext uri="{FF2B5EF4-FFF2-40B4-BE49-F238E27FC236}">
                    <a16:creationId xmlns:a16="http://schemas.microsoft.com/office/drawing/2014/main" id="{D66D2E85-FF00-114F-83B2-FCFF84446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6256" y="6163130"/>
                <a:ext cx="98199" cy="191966"/>
              </a:xfrm>
              <a:custGeom>
                <a:avLst/>
                <a:gdLst>
                  <a:gd name="T0" fmla="*/ 37 w 56"/>
                  <a:gd name="T1" fmla="*/ 19 h 108"/>
                  <a:gd name="T2" fmla="*/ 43 w 56"/>
                  <a:gd name="T3" fmla="*/ 17 h 108"/>
                  <a:gd name="T4" fmla="*/ 53 w 56"/>
                  <a:gd name="T5" fmla="*/ 18 h 108"/>
                  <a:gd name="T6" fmla="*/ 56 w 56"/>
                  <a:gd name="T7" fmla="*/ 3 h 108"/>
                  <a:gd name="T8" fmla="*/ 38 w 56"/>
                  <a:gd name="T9" fmla="*/ 0 h 108"/>
                  <a:gd name="T10" fmla="*/ 23 w 56"/>
                  <a:gd name="T11" fmla="*/ 4 h 108"/>
                  <a:gd name="T12" fmla="*/ 15 w 56"/>
                  <a:gd name="T13" fmla="*/ 12 h 108"/>
                  <a:gd name="T14" fmla="*/ 12 w 56"/>
                  <a:gd name="T15" fmla="*/ 27 h 108"/>
                  <a:gd name="T16" fmla="*/ 12 w 56"/>
                  <a:gd name="T17" fmla="*/ 33 h 108"/>
                  <a:gd name="T18" fmla="*/ 0 w 56"/>
                  <a:gd name="T19" fmla="*/ 33 h 108"/>
                  <a:gd name="T20" fmla="*/ 0 w 56"/>
                  <a:gd name="T21" fmla="*/ 51 h 108"/>
                  <a:gd name="T22" fmla="*/ 12 w 56"/>
                  <a:gd name="T23" fmla="*/ 51 h 108"/>
                  <a:gd name="T24" fmla="*/ 12 w 56"/>
                  <a:gd name="T25" fmla="*/ 106 h 108"/>
                  <a:gd name="T26" fmla="*/ 28 w 56"/>
                  <a:gd name="T27" fmla="*/ 108 h 108"/>
                  <a:gd name="T28" fmla="*/ 35 w 56"/>
                  <a:gd name="T29" fmla="*/ 108 h 108"/>
                  <a:gd name="T30" fmla="*/ 35 w 56"/>
                  <a:gd name="T31" fmla="*/ 51 h 108"/>
                  <a:gd name="T32" fmla="*/ 51 w 56"/>
                  <a:gd name="T33" fmla="*/ 51 h 108"/>
                  <a:gd name="T34" fmla="*/ 51 w 56"/>
                  <a:gd name="T35" fmla="*/ 33 h 108"/>
                  <a:gd name="T36" fmla="*/ 35 w 56"/>
                  <a:gd name="T37" fmla="*/ 33 h 108"/>
                  <a:gd name="T38" fmla="*/ 35 w 56"/>
                  <a:gd name="T39" fmla="*/ 28 h 108"/>
                  <a:gd name="T40" fmla="*/ 37 w 56"/>
                  <a:gd name="T41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108">
                    <a:moveTo>
                      <a:pt x="37" y="19"/>
                    </a:moveTo>
                    <a:cubicBezTo>
                      <a:pt x="38" y="18"/>
                      <a:pt x="40" y="17"/>
                      <a:pt x="43" y="17"/>
                    </a:cubicBezTo>
                    <a:cubicBezTo>
                      <a:pt x="46" y="17"/>
                      <a:pt x="50" y="17"/>
                      <a:pt x="53" y="18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0" y="1"/>
                      <a:pt x="44" y="0"/>
                      <a:pt x="38" y="0"/>
                    </a:cubicBezTo>
                    <a:cubicBezTo>
                      <a:pt x="32" y="0"/>
                      <a:pt x="27" y="1"/>
                      <a:pt x="23" y="4"/>
                    </a:cubicBezTo>
                    <a:cubicBezTo>
                      <a:pt x="19" y="6"/>
                      <a:pt x="16" y="8"/>
                      <a:pt x="15" y="12"/>
                    </a:cubicBezTo>
                    <a:cubicBezTo>
                      <a:pt x="13" y="15"/>
                      <a:pt x="12" y="21"/>
                      <a:pt x="12" y="27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106"/>
                      <a:pt x="12" y="106"/>
                      <a:pt x="12" y="106"/>
                    </a:cubicBezTo>
                    <a:cubicBezTo>
                      <a:pt x="17" y="107"/>
                      <a:pt x="23" y="108"/>
                      <a:pt x="28" y="108"/>
                    </a:cubicBezTo>
                    <a:cubicBezTo>
                      <a:pt x="30" y="108"/>
                      <a:pt x="32" y="108"/>
                      <a:pt x="35" y="10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23"/>
                      <a:pt x="35" y="21"/>
                      <a:pt x="3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4687A52-895B-0045-A488-410142612ABC}"/>
                </a:ext>
              </a:extLst>
            </p:cNvPr>
            <p:cNvGrpSpPr/>
            <p:nvPr/>
          </p:nvGrpSpPr>
          <p:grpSpPr>
            <a:xfrm>
              <a:off x="7605776" y="6119938"/>
              <a:ext cx="270231" cy="276136"/>
              <a:chOff x="7824803" y="6119938"/>
              <a:chExt cx="270231" cy="276136"/>
            </a:xfrm>
            <a:grpFill/>
          </p:grpSpPr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3F9EE518-AB0D-354A-BE67-D7B8BFB78D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24803" y="6119938"/>
                <a:ext cx="270231" cy="276136"/>
              </a:xfrm>
              <a:custGeom>
                <a:avLst/>
                <a:gdLst>
                  <a:gd name="T0" fmla="*/ 77 w 154"/>
                  <a:gd name="T1" fmla="*/ 4 h 155"/>
                  <a:gd name="T2" fmla="*/ 151 w 154"/>
                  <a:gd name="T3" fmla="*/ 78 h 155"/>
                  <a:gd name="T4" fmla="*/ 77 w 154"/>
                  <a:gd name="T5" fmla="*/ 151 h 155"/>
                  <a:gd name="T6" fmla="*/ 4 w 154"/>
                  <a:gd name="T7" fmla="*/ 78 h 155"/>
                  <a:gd name="T8" fmla="*/ 77 w 154"/>
                  <a:gd name="T9" fmla="*/ 4 h 155"/>
                  <a:gd name="T10" fmla="*/ 77 w 154"/>
                  <a:gd name="T11" fmla="*/ 0 h 155"/>
                  <a:gd name="T12" fmla="*/ 0 w 154"/>
                  <a:gd name="T13" fmla="*/ 78 h 155"/>
                  <a:gd name="T14" fmla="*/ 77 w 154"/>
                  <a:gd name="T15" fmla="*/ 155 h 155"/>
                  <a:gd name="T16" fmla="*/ 154 w 154"/>
                  <a:gd name="T17" fmla="*/ 78 h 155"/>
                  <a:gd name="T18" fmla="*/ 77 w 154"/>
                  <a:gd name="T1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55">
                    <a:moveTo>
                      <a:pt x="77" y="4"/>
                    </a:moveTo>
                    <a:cubicBezTo>
                      <a:pt x="118" y="4"/>
                      <a:pt x="151" y="37"/>
                      <a:pt x="151" y="78"/>
                    </a:cubicBezTo>
                    <a:cubicBezTo>
                      <a:pt x="151" y="118"/>
                      <a:pt x="118" y="151"/>
                      <a:pt x="77" y="151"/>
                    </a:cubicBezTo>
                    <a:cubicBezTo>
                      <a:pt x="37" y="151"/>
                      <a:pt x="4" y="118"/>
                      <a:pt x="4" y="78"/>
                    </a:cubicBezTo>
                    <a:cubicBezTo>
                      <a:pt x="4" y="37"/>
                      <a:pt x="37" y="4"/>
                      <a:pt x="77" y="4"/>
                    </a:cubicBezTo>
                    <a:moveTo>
                      <a:pt x="77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120"/>
                      <a:pt x="35" y="155"/>
                      <a:pt x="77" y="155"/>
                    </a:cubicBezTo>
                    <a:cubicBezTo>
                      <a:pt x="120" y="155"/>
                      <a:pt x="154" y="120"/>
                      <a:pt x="154" y="78"/>
                    </a:cubicBezTo>
                    <a:cubicBezTo>
                      <a:pt x="154" y="35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A6BA99F8-208B-7F4A-9075-C6D09717D9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0580" y="6177897"/>
                <a:ext cx="178677" cy="160218"/>
              </a:xfrm>
              <a:custGeom>
                <a:avLst/>
                <a:gdLst>
                  <a:gd name="T0" fmla="*/ 97 w 102"/>
                  <a:gd name="T1" fmla="*/ 34 h 90"/>
                  <a:gd name="T2" fmla="*/ 53 w 102"/>
                  <a:gd name="T3" fmla="*/ 0 h 90"/>
                  <a:gd name="T4" fmla="*/ 45 w 102"/>
                  <a:gd name="T5" fmla="*/ 0 h 90"/>
                  <a:gd name="T6" fmla="*/ 14 w 102"/>
                  <a:gd name="T7" fmla="*/ 65 h 90"/>
                  <a:gd name="T8" fmla="*/ 14 w 102"/>
                  <a:gd name="T9" fmla="*/ 68 h 90"/>
                  <a:gd name="T10" fmla="*/ 9 w 102"/>
                  <a:gd name="T11" fmla="*/ 88 h 90"/>
                  <a:gd name="T12" fmla="*/ 9 w 102"/>
                  <a:gd name="T13" fmla="*/ 89 h 90"/>
                  <a:gd name="T14" fmla="*/ 31 w 102"/>
                  <a:gd name="T15" fmla="*/ 84 h 90"/>
                  <a:gd name="T16" fmla="*/ 33 w 102"/>
                  <a:gd name="T17" fmla="*/ 84 h 90"/>
                  <a:gd name="T18" fmla="*/ 62 w 102"/>
                  <a:gd name="T19" fmla="*/ 88 h 90"/>
                  <a:gd name="T20" fmla="*/ 97 w 102"/>
                  <a:gd name="T21" fmla="*/ 34 h 90"/>
                  <a:gd name="T22" fmla="*/ 59 w 102"/>
                  <a:gd name="T23" fmla="*/ 81 h 90"/>
                  <a:gd name="T24" fmla="*/ 54 w 102"/>
                  <a:gd name="T25" fmla="*/ 81 h 90"/>
                  <a:gd name="T26" fmla="*/ 34 w 102"/>
                  <a:gd name="T27" fmla="*/ 76 h 90"/>
                  <a:gd name="T28" fmla="*/ 32 w 102"/>
                  <a:gd name="T29" fmla="*/ 76 h 90"/>
                  <a:gd name="T30" fmla="*/ 20 w 102"/>
                  <a:gd name="T31" fmla="*/ 79 h 90"/>
                  <a:gd name="T32" fmla="*/ 19 w 102"/>
                  <a:gd name="T33" fmla="*/ 78 h 90"/>
                  <a:gd name="T34" fmla="*/ 22 w 102"/>
                  <a:gd name="T35" fmla="*/ 67 h 90"/>
                  <a:gd name="T36" fmla="*/ 22 w 102"/>
                  <a:gd name="T37" fmla="*/ 64 h 90"/>
                  <a:gd name="T38" fmla="*/ 23 w 102"/>
                  <a:gd name="T39" fmla="*/ 23 h 90"/>
                  <a:gd name="T40" fmla="*/ 61 w 102"/>
                  <a:gd name="T41" fmla="*/ 8 h 90"/>
                  <a:gd name="T42" fmla="*/ 89 w 102"/>
                  <a:gd name="T43" fmla="*/ 36 h 90"/>
                  <a:gd name="T44" fmla="*/ 59 w 102"/>
                  <a:gd name="T45" fmla="*/ 8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" h="90">
                    <a:moveTo>
                      <a:pt x="97" y="34"/>
                    </a:moveTo>
                    <a:cubicBezTo>
                      <a:pt x="92" y="14"/>
                      <a:pt x="74" y="0"/>
                      <a:pt x="53" y="0"/>
                    </a:cubicBezTo>
                    <a:cubicBezTo>
                      <a:pt x="50" y="0"/>
                      <a:pt x="47" y="0"/>
                      <a:pt x="45" y="0"/>
                    </a:cubicBezTo>
                    <a:cubicBezTo>
                      <a:pt x="15" y="6"/>
                      <a:pt x="0" y="39"/>
                      <a:pt x="14" y="65"/>
                    </a:cubicBezTo>
                    <a:cubicBezTo>
                      <a:pt x="15" y="66"/>
                      <a:pt x="15" y="67"/>
                      <a:pt x="14" y="68"/>
                    </a:cubicBezTo>
                    <a:cubicBezTo>
                      <a:pt x="12" y="74"/>
                      <a:pt x="10" y="82"/>
                      <a:pt x="9" y="88"/>
                    </a:cubicBezTo>
                    <a:cubicBezTo>
                      <a:pt x="8" y="90"/>
                      <a:pt x="8" y="90"/>
                      <a:pt x="9" y="89"/>
                    </a:cubicBezTo>
                    <a:cubicBezTo>
                      <a:pt x="17" y="87"/>
                      <a:pt x="24" y="85"/>
                      <a:pt x="31" y="84"/>
                    </a:cubicBezTo>
                    <a:cubicBezTo>
                      <a:pt x="32" y="83"/>
                      <a:pt x="32" y="83"/>
                      <a:pt x="33" y="84"/>
                    </a:cubicBezTo>
                    <a:cubicBezTo>
                      <a:pt x="42" y="88"/>
                      <a:pt x="52" y="90"/>
                      <a:pt x="62" y="88"/>
                    </a:cubicBezTo>
                    <a:cubicBezTo>
                      <a:pt x="86" y="83"/>
                      <a:pt x="102" y="58"/>
                      <a:pt x="97" y="34"/>
                    </a:cubicBezTo>
                    <a:close/>
                    <a:moveTo>
                      <a:pt x="59" y="81"/>
                    </a:moveTo>
                    <a:cubicBezTo>
                      <a:pt x="57" y="81"/>
                      <a:pt x="55" y="81"/>
                      <a:pt x="54" y="81"/>
                    </a:cubicBezTo>
                    <a:cubicBezTo>
                      <a:pt x="46" y="81"/>
                      <a:pt x="40" y="79"/>
                      <a:pt x="34" y="76"/>
                    </a:cubicBezTo>
                    <a:cubicBezTo>
                      <a:pt x="33" y="76"/>
                      <a:pt x="33" y="75"/>
                      <a:pt x="32" y="76"/>
                    </a:cubicBezTo>
                    <a:cubicBezTo>
                      <a:pt x="28" y="77"/>
                      <a:pt x="24" y="78"/>
                      <a:pt x="20" y="79"/>
                    </a:cubicBezTo>
                    <a:cubicBezTo>
                      <a:pt x="19" y="79"/>
                      <a:pt x="19" y="79"/>
                      <a:pt x="19" y="78"/>
                    </a:cubicBezTo>
                    <a:cubicBezTo>
                      <a:pt x="20" y="74"/>
                      <a:pt x="21" y="71"/>
                      <a:pt x="22" y="67"/>
                    </a:cubicBezTo>
                    <a:cubicBezTo>
                      <a:pt x="23" y="66"/>
                      <a:pt x="23" y="65"/>
                      <a:pt x="22" y="64"/>
                    </a:cubicBezTo>
                    <a:cubicBezTo>
                      <a:pt x="14" y="51"/>
                      <a:pt x="14" y="35"/>
                      <a:pt x="23" y="23"/>
                    </a:cubicBezTo>
                    <a:cubicBezTo>
                      <a:pt x="33" y="10"/>
                      <a:pt x="46" y="5"/>
                      <a:pt x="61" y="8"/>
                    </a:cubicBezTo>
                    <a:cubicBezTo>
                      <a:pt x="76" y="11"/>
                      <a:pt x="86" y="21"/>
                      <a:pt x="89" y="36"/>
                    </a:cubicBezTo>
                    <a:cubicBezTo>
                      <a:pt x="94" y="57"/>
                      <a:pt x="80" y="77"/>
                      <a:pt x="59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">
                <a:extLst>
                  <a:ext uri="{FF2B5EF4-FFF2-40B4-BE49-F238E27FC236}">
                    <a16:creationId xmlns:a16="http://schemas.microsoft.com/office/drawing/2014/main" id="{5B0418C8-7B1A-BB4F-AE0D-19B99459A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9679" y="6219613"/>
                <a:ext cx="80479" cy="76787"/>
              </a:xfrm>
              <a:custGeom>
                <a:avLst/>
                <a:gdLst>
                  <a:gd name="T0" fmla="*/ 35 w 46"/>
                  <a:gd name="T1" fmla="*/ 42 h 43"/>
                  <a:gd name="T2" fmla="*/ 30 w 46"/>
                  <a:gd name="T3" fmla="*/ 42 h 43"/>
                  <a:gd name="T4" fmla="*/ 6 w 46"/>
                  <a:gd name="T5" fmla="*/ 24 h 43"/>
                  <a:gd name="T6" fmla="*/ 1 w 46"/>
                  <a:gd name="T7" fmla="*/ 14 h 43"/>
                  <a:gd name="T8" fmla="*/ 5 w 46"/>
                  <a:gd name="T9" fmla="*/ 2 h 43"/>
                  <a:gd name="T10" fmla="*/ 11 w 46"/>
                  <a:gd name="T11" fmla="*/ 1 h 43"/>
                  <a:gd name="T12" fmla="*/ 12 w 46"/>
                  <a:gd name="T13" fmla="*/ 2 h 43"/>
                  <a:gd name="T14" fmla="*/ 16 w 46"/>
                  <a:gd name="T15" fmla="*/ 11 h 43"/>
                  <a:gd name="T16" fmla="*/ 15 w 46"/>
                  <a:gd name="T17" fmla="*/ 13 h 43"/>
                  <a:gd name="T18" fmla="*/ 13 w 46"/>
                  <a:gd name="T19" fmla="*/ 17 h 43"/>
                  <a:gd name="T20" fmla="*/ 12 w 46"/>
                  <a:gd name="T21" fmla="*/ 19 h 43"/>
                  <a:gd name="T22" fmla="*/ 28 w 46"/>
                  <a:gd name="T23" fmla="*/ 32 h 43"/>
                  <a:gd name="T24" fmla="*/ 30 w 46"/>
                  <a:gd name="T25" fmla="*/ 32 h 43"/>
                  <a:gd name="T26" fmla="*/ 33 w 46"/>
                  <a:gd name="T27" fmla="*/ 27 h 43"/>
                  <a:gd name="T28" fmla="*/ 36 w 46"/>
                  <a:gd name="T29" fmla="*/ 27 h 43"/>
                  <a:gd name="T30" fmla="*/ 42 w 46"/>
                  <a:gd name="T31" fmla="*/ 30 h 43"/>
                  <a:gd name="T32" fmla="*/ 44 w 46"/>
                  <a:gd name="T33" fmla="*/ 31 h 43"/>
                  <a:gd name="T34" fmla="*/ 46 w 46"/>
                  <a:gd name="T35" fmla="*/ 34 h 43"/>
                  <a:gd name="T36" fmla="*/ 38 w 46"/>
                  <a:gd name="T37" fmla="*/ 42 h 43"/>
                  <a:gd name="T38" fmla="*/ 35 w 46"/>
                  <a:gd name="T3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3">
                    <a:moveTo>
                      <a:pt x="35" y="42"/>
                    </a:moveTo>
                    <a:cubicBezTo>
                      <a:pt x="33" y="43"/>
                      <a:pt x="32" y="42"/>
                      <a:pt x="30" y="42"/>
                    </a:cubicBezTo>
                    <a:cubicBezTo>
                      <a:pt x="20" y="39"/>
                      <a:pt x="12" y="33"/>
                      <a:pt x="6" y="24"/>
                    </a:cubicBezTo>
                    <a:cubicBezTo>
                      <a:pt x="4" y="21"/>
                      <a:pt x="1" y="18"/>
                      <a:pt x="1" y="14"/>
                    </a:cubicBezTo>
                    <a:cubicBezTo>
                      <a:pt x="0" y="9"/>
                      <a:pt x="1" y="5"/>
                      <a:pt x="5" y="2"/>
                    </a:cubicBezTo>
                    <a:cubicBezTo>
                      <a:pt x="6" y="1"/>
                      <a:pt x="9" y="0"/>
                      <a:pt x="11" y="1"/>
                    </a:cubicBezTo>
                    <a:cubicBezTo>
                      <a:pt x="11" y="1"/>
                      <a:pt x="11" y="1"/>
                      <a:pt x="12" y="2"/>
                    </a:cubicBezTo>
                    <a:cubicBezTo>
                      <a:pt x="13" y="5"/>
                      <a:pt x="14" y="8"/>
                      <a:pt x="16" y="11"/>
                    </a:cubicBezTo>
                    <a:cubicBezTo>
                      <a:pt x="16" y="12"/>
                      <a:pt x="16" y="12"/>
                      <a:pt x="15" y="13"/>
                    </a:cubicBezTo>
                    <a:cubicBezTo>
                      <a:pt x="15" y="14"/>
                      <a:pt x="14" y="15"/>
                      <a:pt x="13" y="17"/>
                    </a:cubicBezTo>
                    <a:cubicBezTo>
                      <a:pt x="12" y="17"/>
                      <a:pt x="12" y="18"/>
                      <a:pt x="12" y="19"/>
                    </a:cubicBezTo>
                    <a:cubicBezTo>
                      <a:pt x="16" y="25"/>
                      <a:pt x="21" y="30"/>
                      <a:pt x="28" y="32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31" y="30"/>
                      <a:pt x="32" y="29"/>
                      <a:pt x="33" y="27"/>
                    </a:cubicBezTo>
                    <a:cubicBezTo>
                      <a:pt x="34" y="27"/>
                      <a:pt x="35" y="26"/>
                      <a:pt x="36" y="27"/>
                    </a:cubicBezTo>
                    <a:cubicBezTo>
                      <a:pt x="38" y="28"/>
                      <a:pt x="40" y="29"/>
                      <a:pt x="42" y="30"/>
                    </a:cubicBezTo>
                    <a:cubicBezTo>
                      <a:pt x="43" y="30"/>
                      <a:pt x="43" y="30"/>
                      <a:pt x="44" y="31"/>
                    </a:cubicBezTo>
                    <a:cubicBezTo>
                      <a:pt x="46" y="32"/>
                      <a:pt x="46" y="32"/>
                      <a:pt x="46" y="34"/>
                    </a:cubicBezTo>
                    <a:cubicBezTo>
                      <a:pt x="45" y="39"/>
                      <a:pt x="42" y="41"/>
                      <a:pt x="38" y="42"/>
                    </a:cubicBezTo>
                    <a:cubicBezTo>
                      <a:pt x="37" y="43"/>
                      <a:pt x="36" y="43"/>
                      <a:pt x="35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25D71B9-C62F-1647-8E1F-0CFFDACAFC17}"/>
                </a:ext>
              </a:extLst>
            </p:cNvPr>
            <p:cNvGrpSpPr/>
            <p:nvPr/>
          </p:nvGrpSpPr>
          <p:grpSpPr>
            <a:xfrm>
              <a:off x="8037023" y="6122153"/>
              <a:ext cx="269492" cy="275398"/>
              <a:chOff x="8128259" y="6122153"/>
              <a:chExt cx="269492" cy="275398"/>
            </a:xfrm>
            <a:grpFill/>
          </p:grpSpPr>
          <p:sp>
            <p:nvSpPr>
              <p:cNvPr id="96" name="Freeform 32">
                <a:extLst>
                  <a:ext uri="{FF2B5EF4-FFF2-40B4-BE49-F238E27FC236}">
                    <a16:creationId xmlns:a16="http://schemas.microsoft.com/office/drawing/2014/main" id="{4EDE51BF-9A85-E24C-BF77-45BBF10524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259" y="6122153"/>
                <a:ext cx="269492" cy="275398"/>
              </a:xfrm>
              <a:custGeom>
                <a:avLst/>
                <a:gdLst>
                  <a:gd name="T0" fmla="*/ 77 w 154"/>
                  <a:gd name="T1" fmla="*/ 4 h 155"/>
                  <a:gd name="T2" fmla="*/ 150 w 154"/>
                  <a:gd name="T3" fmla="*/ 77 h 155"/>
                  <a:gd name="T4" fmla="*/ 77 w 154"/>
                  <a:gd name="T5" fmla="*/ 151 h 155"/>
                  <a:gd name="T6" fmla="*/ 3 w 154"/>
                  <a:gd name="T7" fmla="*/ 77 h 155"/>
                  <a:gd name="T8" fmla="*/ 77 w 154"/>
                  <a:gd name="T9" fmla="*/ 4 h 155"/>
                  <a:gd name="T10" fmla="*/ 77 w 154"/>
                  <a:gd name="T11" fmla="*/ 0 h 155"/>
                  <a:gd name="T12" fmla="*/ 0 w 154"/>
                  <a:gd name="T13" fmla="*/ 77 h 155"/>
                  <a:gd name="T14" fmla="*/ 77 w 154"/>
                  <a:gd name="T15" fmla="*/ 155 h 155"/>
                  <a:gd name="T16" fmla="*/ 154 w 154"/>
                  <a:gd name="T17" fmla="*/ 77 h 155"/>
                  <a:gd name="T18" fmla="*/ 77 w 154"/>
                  <a:gd name="T1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55">
                    <a:moveTo>
                      <a:pt x="77" y="4"/>
                    </a:moveTo>
                    <a:cubicBezTo>
                      <a:pt x="117" y="4"/>
                      <a:pt x="150" y="37"/>
                      <a:pt x="150" y="77"/>
                    </a:cubicBezTo>
                    <a:cubicBezTo>
                      <a:pt x="150" y="118"/>
                      <a:pt x="117" y="151"/>
                      <a:pt x="77" y="151"/>
                    </a:cubicBezTo>
                    <a:cubicBezTo>
                      <a:pt x="36" y="151"/>
                      <a:pt x="3" y="118"/>
                      <a:pt x="3" y="77"/>
                    </a:cubicBezTo>
                    <a:cubicBezTo>
                      <a:pt x="3" y="37"/>
                      <a:pt x="36" y="4"/>
                      <a:pt x="77" y="4"/>
                    </a:cubicBezTo>
                    <a:moveTo>
                      <a:pt x="77" y="0"/>
                    </a:moveTo>
                    <a:cubicBezTo>
                      <a:pt x="34" y="0"/>
                      <a:pt x="0" y="35"/>
                      <a:pt x="0" y="77"/>
                    </a:cubicBezTo>
                    <a:cubicBezTo>
                      <a:pt x="0" y="120"/>
                      <a:pt x="34" y="155"/>
                      <a:pt x="77" y="155"/>
                    </a:cubicBezTo>
                    <a:cubicBezTo>
                      <a:pt x="119" y="155"/>
                      <a:pt x="154" y="120"/>
                      <a:pt x="154" y="77"/>
                    </a:cubicBezTo>
                    <a:cubicBezTo>
                      <a:pt x="154" y="35"/>
                      <a:pt x="119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3">
                <a:extLst>
                  <a:ext uri="{FF2B5EF4-FFF2-40B4-BE49-F238E27FC236}">
                    <a16:creationId xmlns:a16="http://schemas.microsoft.com/office/drawing/2014/main" id="{8103E7EB-D225-DE47-A84F-975F2387C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1050" y="6188603"/>
                <a:ext cx="163910" cy="142498"/>
              </a:xfrm>
              <a:custGeom>
                <a:avLst/>
                <a:gdLst>
                  <a:gd name="T0" fmla="*/ 0 w 94"/>
                  <a:gd name="T1" fmla="*/ 70 h 80"/>
                  <a:gd name="T2" fmla="*/ 21 w 94"/>
                  <a:gd name="T3" fmla="*/ 67 h 80"/>
                  <a:gd name="T4" fmla="*/ 29 w 94"/>
                  <a:gd name="T5" fmla="*/ 62 h 80"/>
                  <a:gd name="T6" fmla="*/ 20 w 94"/>
                  <a:gd name="T7" fmla="*/ 60 h 80"/>
                  <a:gd name="T8" fmla="*/ 11 w 94"/>
                  <a:gd name="T9" fmla="*/ 50 h 80"/>
                  <a:gd name="T10" fmla="*/ 12 w 94"/>
                  <a:gd name="T11" fmla="*/ 49 h 80"/>
                  <a:gd name="T12" fmla="*/ 19 w 94"/>
                  <a:gd name="T13" fmla="*/ 48 h 80"/>
                  <a:gd name="T14" fmla="*/ 14 w 94"/>
                  <a:gd name="T15" fmla="*/ 47 h 80"/>
                  <a:gd name="T16" fmla="*/ 4 w 94"/>
                  <a:gd name="T17" fmla="*/ 30 h 80"/>
                  <a:gd name="T18" fmla="*/ 5 w 94"/>
                  <a:gd name="T19" fmla="*/ 30 h 80"/>
                  <a:gd name="T20" fmla="*/ 12 w 94"/>
                  <a:gd name="T21" fmla="*/ 32 h 80"/>
                  <a:gd name="T22" fmla="*/ 9 w 94"/>
                  <a:gd name="T23" fmla="*/ 29 h 80"/>
                  <a:gd name="T24" fmla="*/ 6 w 94"/>
                  <a:gd name="T25" fmla="*/ 7 h 80"/>
                  <a:gd name="T26" fmla="*/ 7 w 94"/>
                  <a:gd name="T27" fmla="*/ 7 h 80"/>
                  <a:gd name="T28" fmla="*/ 41 w 94"/>
                  <a:gd name="T29" fmla="*/ 25 h 80"/>
                  <a:gd name="T30" fmla="*/ 45 w 94"/>
                  <a:gd name="T31" fmla="*/ 26 h 80"/>
                  <a:gd name="T32" fmla="*/ 46 w 94"/>
                  <a:gd name="T33" fmla="*/ 25 h 80"/>
                  <a:gd name="T34" fmla="*/ 56 w 94"/>
                  <a:gd name="T35" fmla="*/ 5 h 80"/>
                  <a:gd name="T36" fmla="*/ 79 w 94"/>
                  <a:gd name="T37" fmla="*/ 8 h 80"/>
                  <a:gd name="T38" fmla="*/ 81 w 94"/>
                  <a:gd name="T39" fmla="*/ 8 h 80"/>
                  <a:gd name="T40" fmla="*/ 91 w 94"/>
                  <a:gd name="T41" fmla="*/ 4 h 80"/>
                  <a:gd name="T42" fmla="*/ 92 w 94"/>
                  <a:gd name="T43" fmla="*/ 4 h 80"/>
                  <a:gd name="T44" fmla="*/ 84 w 94"/>
                  <a:gd name="T45" fmla="*/ 14 h 80"/>
                  <a:gd name="T46" fmla="*/ 94 w 94"/>
                  <a:gd name="T47" fmla="*/ 11 h 80"/>
                  <a:gd name="T48" fmla="*/ 94 w 94"/>
                  <a:gd name="T49" fmla="*/ 13 h 80"/>
                  <a:gd name="T50" fmla="*/ 86 w 94"/>
                  <a:gd name="T51" fmla="*/ 21 h 80"/>
                  <a:gd name="T52" fmla="*/ 85 w 94"/>
                  <a:gd name="T53" fmla="*/ 22 h 80"/>
                  <a:gd name="T54" fmla="*/ 71 w 94"/>
                  <a:gd name="T55" fmla="*/ 60 h 80"/>
                  <a:gd name="T56" fmla="*/ 39 w 94"/>
                  <a:gd name="T57" fmla="*/ 78 h 80"/>
                  <a:gd name="T58" fmla="*/ 1 w 94"/>
                  <a:gd name="T59" fmla="*/ 71 h 80"/>
                  <a:gd name="T60" fmla="*/ 0 w 94"/>
                  <a:gd name="T61" fmla="*/ 7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4" h="80">
                    <a:moveTo>
                      <a:pt x="0" y="70"/>
                    </a:moveTo>
                    <a:cubicBezTo>
                      <a:pt x="7" y="71"/>
                      <a:pt x="14" y="70"/>
                      <a:pt x="21" y="67"/>
                    </a:cubicBezTo>
                    <a:cubicBezTo>
                      <a:pt x="23" y="66"/>
                      <a:pt x="26" y="64"/>
                      <a:pt x="29" y="62"/>
                    </a:cubicBezTo>
                    <a:cubicBezTo>
                      <a:pt x="26" y="62"/>
                      <a:pt x="23" y="61"/>
                      <a:pt x="20" y="60"/>
                    </a:cubicBezTo>
                    <a:cubicBezTo>
                      <a:pt x="16" y="58"/>
                      <a:pt x="13" y="54"/>
                      <a:pt x="11" y="50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5" y="49"/>
                      <a:pt x="17" y="49"/>
                      <a:pt x="19" y="48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3"/>
                      <a:pt x="5" y="37"/>
                      <a:pt x="4" y="30"/>
                    </a:cubicBezTo>
                    <a:cubicBezTo>
                      <a:pt x="4" y="29"/>
                      <a:pt x="4" y="29"/>
                      <a:pt x="5" y="30"/>
                    </a:cubicBezTo>
                    <a:cubicBezTo>
                      <a:pt x="7" y="31"/>
                      <a:pt x="10" y="31"/>
                      <a:pt x="12" y="32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4" y="23"/>
                      <a:pt x="3" y="14"/>
                      <a:pt x="6" y="7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16" y="17"/>
                      <a:pt x="28" y="23"/>
                      <a:pt x="41" y="25"/>
                    </a:cubicBezTo>
                    <a:cubicBezTo>
                      <a:pt x="42" y="26"/>
                      <a:pt x="44" y="26"/>
                      <a:pt x="45" y="26"/>
                    </a:cubicBezTo>
                    <a:cubicBezTo>
                      <a:pt x="46" y="26"/>
                      <a:pt x="46" y="26"/>
                      <a:pt x="46" y="25"/>
                    </a:cubicBezTo>
                    <a:cubicBezTo>
                      <a:pt x="45" y="17"/>
                      <a:pt x="49" y="9"/>
                      <a:pt x="56" y="5"/>
                    </a:cubicBezTo>
                    <a:cubicBezTo>
                      <a:pt x="63" y="0"/>
                      <a:pt x="73" y="2"/>
                      <a:pt x="79" y="8"/>
                    </a:cubicBezTo>
                    <a:cubicBezTo>
                      <a:pt x="79" y="8"/>
                      <a:pt x="80" y="8"/>
                      <a:pt x="81" y="8"/>
                    </a:cubicBezTo>
                    <a:cubicBezTo>
                      <a:pt x="84" y="7"/>
                      <a:pt x="88" y="6"/>
                      <a:pt x="91" y="4"/>
                    </a:cubicBezTo>
                    <a:cubicBezTo>
                      <a:pt x="91" y="4"/>
                      <a:pt x="91" y="4"/>
                      <a:pt x="92" y="4"/>
                    </a:cubicBezTo>
                    <a:cubicBezTo>
                      <a:pt x="90" y="8"/>
                      <a:pt x="88" y="11"/>
                      <a:pt x="84" y="14"/>
                    </a:cubicBezTo>
                    <a:cubicBezTo>
                      <a:pt x="87" y="14"/>
                      <a:pt x="91" y="13"/>
                      <a:pt x="94" y="11"/>
                    </a:cubicBezTo>
                    <a:cubicBezTo>
                      <a:pt x="94" y="12"/>
                      <a:pt x="94" y="12"/>
                      <a:pt x="94" y="13"/>
                    </a:cubicBezTo>
                    <a:cubicBezTo>
                      <a:pt x="91" y="16"/>
                      <a:pt x="89" y="18"/>
                      <a:pt x="86" y="21"/>
                    </a:cubicBezTo>
                    <a:cubicBezTo>
                      <a:pt x="85" y="21"/>
                      <a:pt x="85" y="22"/>
                      <a:pt x="85" y="22"/>
                    </a:cubicBezTo>
                    <a:cubicBezTo>
                      <a:pt x="85" y="36"/>
                      <a:pt x="81" y="49"/>
                      <a:pt x="71" y="60"/>
                    </a:cubicBezTo>
                    <a:cubicBezTo>
                      <a:pt x="63" y="70"/>
                      <a:pt x="52" y="76"/>
                      <a:pt x="39" y="78"/>
                    </a:cubicBezTo>
                    <a:cubicBezTo>
                      <a:pt x="26" y="80"/>
                      <a:pt x="13" y="78"/>
                      <a:pt x="1" y="71"/>
                    </a:cubicBezTo>
                    <a:cubicBezTo>
                      <a:pt x="1" y="70"/>
                      <a:pt x="1" y="70"/>
                      <a:pt x="0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2B40D2D-885B-744A-9EE8-ADA4322D14DE}"/>
                </a:ext>
              </a:extLst>
            </p:cNvPr>
            <p:cNvGrpSpPr/>
            <p:nvPr/>
          </p:nvGrpSpPr>
          <p:grpSpPr>
            <a:xfrm>
              <a:off x="8467531" y="6122153"/>
              <a:ext cx="271707" cy="273921"/>
              <a:chOff x="8437622" y="6122153"/>
              <a:chExt cx="271707" cy="273921"/>
            </a:xfrm>
            <a:grpFill/>
          </p:grpSpPr>
          <p:sp>
            <p:nvSpPr>
              <p:cNvPr id="94" name="Freeform 34">
                <a:extLst>
                  <a:ext uri="{FF2B5EF4-FFF2-40B4-BE49-F238E27FC236}">
                    <a16:creationId xmlns:a16="http://schemas.microsoft.com/office/drawing/2014/main" id="{C836C96C-4141-054B-B18F-4433D1EDBC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7622" y="6122153"/>
                <a:ext cx="271707" cy="273921"/>
              </a:xfrm>
              <a:custGeom>
                <a:avLst/>
                <a:gdLst>
                  <a:gd name="T0" fmla="*/ 77 w 155"/>
                  <a:gd name="T1" fmla="*/ 4 h 154"/>
                  <a:gd name="T2" fmla="*/ 151 w 155"/>
                  <a:gd name="T3" fmla="*/ 77 h 154"/>
                  <a:gd name="T4" fmla="*/ 77 w 155"/>
                  <a:gd name="T5" fmla="*/ 150 h 154"/>
                  <a:gd name="T6" fmla="*/ 4 w 155"/>
                  <a:gd name="T7" fmla="*/ 77 h 154"/>
                  <a:gd name="T8" fmla="*/ 77 w 155"/>
                  <a:gd name="T9" fmla="*/ 4 h 154"/>
                  <a:gd name="T10" fmla="*/ 77 w 155"/>
                  <a:gd name="T11" fmla="*/ 0 h 154"/>
                  <a:gd name="T12" fmla="*/ 0 w 155"/>
                  <a:gd name="T13" fmla="*/ 77 h 154"/>
                  <a:gd name="T14" fmla="*/ 77 w 155"/>
                  <a:gd name="T15" fmla="*/ 154 h 154"/>
                  <a:gd name="T16" fmla="*/ 155 w 155"/>
                  <a:gd name="T17" fmla="*/ 77 h 154"/>
                  <a:gd name="T18" fmla="*/ 77 w 155"/>
                  <a:gd name="T1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5" h="154">
                    <a:moveTo>
                      <a:pt x="77" y="4"/>
                    </a:moveTo>
                    <a:cubicBezTo>
                      <a:pt x="118" y="4"/>
                      <a:pt x="151" y="37"/>
                      <a:pt x="151" y="77"/>
                    </a:cubicBezTo>
                    <a:cubicBezTo>
                      <a:pt x="151" y="118"/>
                      <a:pt x="118" y="150"/>
                      <a:pt x="77" y="150"/>
                    </a:cubicBezTo>
                    <a:cubicBezTo>
                      <a:pt x="37" y="150"/>
                      <a:pt x="4" y="118"/>
                      <a:pt x="4" y="77"/>
                    </a:cubicBezTo>
                    <a:cubicBezTo>
                      <a:pt x="4" y="37"/>
                      <a:pt x="37" y="4"/>
                      <a:pt x="77" y="4"/>
                    </a:cubicBezTo>
                    <a:moveTo>
                      <a:pt x="77" y="0"/>
                    </a:moveTo>
                    <a:cubicBezTo>
                      <a:pt x="35" y="0"/>
                      <a:pt x="0" y="34"/>
                      <a:pt x="0" y="77"/>
                    </a:cubicBezTo>
                    <a:cubicBezTo>
                      <a:pt x="0" y="120"/>
                      <a:pt x="35" y="154"/>
                      <a:pt x="77" y="154"/>
                    </a:cubicBezTo>
                    <a:cubicBezTo>
                      <a:pt x="120" y="154"/>
                      <a:pt x="155" y="120"/>
                      <a:pt x="155" y="77"/>
                    </a:cubicBezTo>
                    <a:cubicBezTo>
                      <a:pt x="155" y="34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BA47365B-8F39-9543-A269-76B308384D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4072" y="6187864"/>
                <a:ext cx="138807" cy="142498"/>
              </a:xfrm>
              <a:custGeom>
                <a:avLst/>
                <a:gdLst>
                  <a:gd name="T0" fmla="*/ 69 w 79"/>
                  <a:gd name="T1" fmla="*/ 0 h 80"/>
                  <a:gd name="T2" fmla="*/ 10 w 79"/>
                  <a:gd name="T3" fmla="*/ 0 h 80"/>
                  <a:gd name="T4" fmla="*/ 0 w 79"/>
                  <a:gd name="T5" fmla="*/ 11 h 80"/>
                  <a:gd name="T6" fmla="*/ 0 w 79"/>
                  <a:gd name="T7" fmla="*/ 40 h 80"/>
                  <a:gd name="T8" fmla="*/ 0 w 79"/>
                  <a:gd name="T9" fmla="*/ 69 h 80"/>
                  <a:gd name="T10" fmla="*/ 10 w 79"/>
                  <a:gd name="T11" fmla="*/ 80 h 80"/>
                  <a:gd name="T12" fmla="*/ 69 w 79"/>
                  <a:gd name="T13" fmla="*/ 80 h 80"/>
                  <a:gd name="T14" fmla="*/ 79 w 79"/>
                  <a:gd name="T15" fmla="*/ 69 h 80"/>
                  <a:gd name="T16" fmla="*/ 79 w 79"/>
                  <a:gd name="T17" fmla="*/ 11 h 80"/>
                  <a:gd name="T18" fmla="*/ 69 w 79"/>
                  <a:gd name="T19" fmla="*/ 0 h 80"/>
                  <a:gd name="T20" fmla="*/ 62 w 79"/>
                  <a:gd name="T21" fmla="*/ 9 h 80"/>
                  <a:gd name="T22" fmla="*/ 70 w 79"/>
                  <a:gd name="T23" fmla="*/ 17 h 80"/>
                  <a:gd name="T24" fmla="*/ 62 w 79"/>
                  <a:gd name="T25" fmla="*/ 25 h 80"/>
                  <a:gd name="T26" fmla="*/ 54 w 79"/>
                  <a:gd name="T27" fmla="*/ 17 h 80"/>
                  <a:gd name="T28" fmla="*/ 62 w 79"/>
                  <a:gd name="T29" fmla="*/ 9 h 80"/>
                  <a:gd name="T30" fmla="*/ 39 w 79"/>
                  <a:gd name="T31" fmla="*/ 25 h 80"/>
                  <a:gd name="T32" fmla="*/ 55 w 79"/>
                  <a:gd name="T33" fmla="*/ 40 h 80"/>
                  <a:gd name="T34" fmla="*/ 39 w 79"/>
                  <a:gd name="T35" fmla="*/ 55 h 80"/>
                  <a:gd name="T36" fmla="*/ 24 w 79"/>
                  <a:gd name="T37" fmla="*/ 40 h 80"/>
                  <a:gd name="T38" fmla="*/ 39 w 79"/>
                  <a:gd name="T39" fmla="*/ 25 h 80"/>
                  <a:gd name="T40" fmla="*/ 70 w 79"/>
                  <a:gd name="T41" fmla="*/ 66 h 80"/>
                  <a:gd name="T42" fmla="*/ 65 w 79"/>
                  <a:gd name="T43" fmla="*/ 71 h 80"/>
                  <a:gd name="T44" fmla="*/ 39 w 79"/>
                  <a:gd name="T45" fmla="*/ 71 h 80"/>
                  <a:gd name="T46" fmla="*/ 13 w 79"/>
                  <a:gd name="T47" fmla="*/ 71 h 80"/>
                  <a:gd name="T48" fmla="*/ 9 w 79"/>
                  <a:gd name="T49" fmla="*/ 66 h 80"/>
                  <a:gd name="T50" fmla="*/ 9 w 79"/>
                  <a:gd name="T51" fmla="*/ 37 h 80"/>
                  <a:gd name="T52" fmla="*/ 12 w 79"/>
                  <a:gd name="T53" fmla="*/ 34 h 80"/>
                  <a:gd name="T54" fmla="*/ 15 w 79"/>
                  <a:gd name="T55" fmla="*/ 37 h 80"/>
                  <a:gd name="T56" fmla="*/ 34 w 79"/>
                  <a:gd name="T57" fmla="*/ 64 h 80"/>
                  <a:gd name="T58" fmla="*/ 63 w 79"/>
                  <a:gd name="T59" fmla="*/ 47 h 80"/>
                  <a:gd name="T60" fmla="*/ 63 w 79"/>
                  <a:gd name="T61" fmla="*/ 36 h 80"/>
                  <a:gd name="T62" fmla="*/ 65 w 79"/>
                  <a:gd name="T63" fmla="*/ 34 h 80"/>
                  <a:gd name="T64" fmla="*/ 70 w 79"/>
                  <a:gd name="T65" fmla="*/ 39 h 80"/>
                  <a:gd name="T66" fmla="*/ 70 w 79"/>
                  <a:gd name="T6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80">
                    <a:moveTo>
                      <a:pt x="69" y="0"/>
                    </a:moveTo>
                    <a:cubicBezTo>
                      <a:pt x="49" y="0"/>
                      <a:pt x="30" y="0"/>
                      <a:pt x="10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21"/>
                      <a:pt x="0" y="30"/>
                      <a:pt x="0" y="40"/>
                    </a:cubicBezTo>
                    <a:cubicBezTo>
                      <a:pt x="0" y="50"/>
                      <a:pt x="0" y="60"/>
                      <a:pt x="0" y="69"/>
                    </a:cubicBezTo>
                    <a:cubicBezTo>
                      <a:pt x="0" y="76"/>
                      <a:pt x="3" y="80"/>
                      <a:pt x="10" y="80"/>
                    </a:cubicBezTo>
                    <a:cubicBezTo>
                      <a:pt x="29" y="80"/>
                      <a:pt x="49" y="80"/>
                      <a:pt x="69" y="80"/>
                    </a:cubicBezTo>
                    <a:cubicBezTo>
                      <a:pt x="75" y="80"/>
                      <a:pt x="79" y="76"/>
                      <a:pt x="79" y="69"/>
                    </a:cubicBezTo>
                    <a:cubicBezTo>
                      <a:pt x="79" y="50"/>
                      <a:pt x="79" y="30"/>
                      <a:pt x="79" y="11"/>
                    </a:cubicBezTo>
                    <a:cubicBezTo>
                      <a:pt x="79" y="4"/>
                      <a:pt x="75" y="0"/>
                      <a:pt x="69" y="0"/>
                    </a:cubicBezTo>
                    <a:close/>
                    <a:moveTo>
                      <a:pt x="62" y="9"/>
                    </a:moveTo>
                    <a:cubicBezTo>
                      <a:pt x="70" y="9"/>
                      <a:pt x="70" y="9"/>
                      <a:pt x="70" y="17"/>
                    </a:cubicBezTo>
                    <a:cubicBezTo>
                      <a:pt x="70" y="25"/>
                      <a:pt x="70" y="25"/>
                      <a:pt x="62" y="25"/>
                    </a:cubicBezTo>
                    <a:cubicBezTo>
                      <a:pt x="54" y="25"/>
                      <a:pt x="54" y="25"/>
                      <a:pt x="54" y="17"/>
                    </a:cubicBezTo>
                    <a:cubicBezTo>
                      <a:pt x="54" y="9"/>
                      <a:pt x="54" y="9"/>
                      <a:pt x="62" y="9"/>
                    </a:cubicBezTo>
                    <a:close/>
                    <a:moveTo>
                      <a:pt x="39" y="25"/>
                    </a:moveTo>
                    <a:cubicBezTo>
                      <a:pt x="48" y="25"/>
                      <a:pt x="55" y="32"/>
                      <a:pt x="55" y="40"/>
                    </a:cubicBezTo>
                    <a:cubicBezTo>
                      <a:pt x="55" y="49"/>
                      <a:pt x="48" y="56"/>
                      <a:pt x="39" y="55"/>
                    </a:cubicBezTo>
                    <a:cubicBezTo>
                      <a:pt x="31" y="55"/>
                      <a:pt x="24" y="48"/>
                      <a:pt x="24" y="40"/>
                    </a:cubicBezTo>
                    <a:cubicBezTo>
                      <a:pt x="24" y="32"/>
                      <a:pt x="31" y="25"/>
                      <a:pt x="39" y="25"/>
                    </a:cubicBezTo>
                    <a:close/>
                    <a:moveTo>
                      <a:pt x="70" y="66"/>
                    </a:moveTo>
                    <a:cubicBezTo>
                      <a:pt x="70" y="70"/>
                      <a:pt x="69" y="71"/>
                      <a:pt x="65" y="71"/>
                    </a:cubicBezTo>
                    <a:cubicBezTo>
                      <a:pt x="57" y="71"/>
                      <a:pt x="48" y="71"/>
                      <a:pt x="39" y="71"/>
                    </a:cubicBezTo>
                    <a:cubicBezTo>
                      <a:pt x="31" y="71"/>
                      <a:pt x="22" y="71"/>
                      <a:pt x="13" y="71"/>
                    </a:cubicBezTo>
                    <a:cubicBezTo>
                      <a:pt x="10" y="71"/>
                      <a:pt x="9" y="70"/>
                      <a:pt x="9" y="66"/>
                    </a:cubicBezTo>
                    <a:cubicBezTo>
                      <a:pt x="9" y="56"/>
                      <a:pt x="9" y="47"/>
                      <a:pt x="9" y="37"/>
                    </a:cubicBezTo>
                    <a:cubicBezTo>
                      <a:pt x="9" y="34"/>
                      <a:pt x="9" y="34"/>
                      <a:pt x="12" y="34"/>
                    </a:cubicBezTo>
                    <a:cubicBezTo>
                      <a:pt x="16" y="34"/>
                      <a:pt x="16" y="34"/>
                      <a:pt x="15" y="37"/>
                    </a:cubicBezTo>
                    <a:cubicBezTo>
                      <a:pt x="14" y="50"/>
                      <a:pt x="22" y="62"/>
                      <a:pt x="34" y="64"/>
                    </a:cubicBezTo>
                    <a:cubicBezTo>
                      <a:pt x="47" y="66"/>
                      <a:pt x="59" y="59"/>
                      <a:pt x="63" y="47"/>
                    </a:cubicBezTo>
                    <a:cubicBezTo>
                      <a:pt x="64" y="43"/>
                      <a:pt x="64" y="39"/>
                      <a:pt x="63" y="36"/>
                    </a:cubicBezTo>
                    <a:cubicBezTo>
                      <a:pt x="63" y="34"/>
                      <a:pt x="63" y="34"/>
                      <a:pt x="65" y="34"/>
                    </a:cubicBezTo>
                    <a:cubicBezTo>
                      <a:pt x="70" y="33"/>
                      <a:pt x="70" y="33"/>
                      <a:pt x="70" y="39"/>
                    </a:cubicBezTo>
                    <a:cubicBezTo>
                      <a:pt x="70" y="48"/>
                      <a:pt x="70" y="57"/>
                      <a:pt x="7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5E67F73-18D1-3042-9F0A-0B7227DE4B69}"/>
              </a:ext>
            </a:extLst>
          </p:cNvPr>
          <p:cNvGrpSpPr>
            <a:grpSpLocks noChangeAspect="1"/>
          </p:cNvGrpSpPr>
          <p:nvPr/>
        </p:nvGrpSpPr>
        <p:grpSpPr>
          <a:xfrm>
            <a:off x="10211303" y="5185183"/>
            <a:ext cx="874367" cy="155205"/>
            <a:chOff x="7175268" y="6119938"/>
            <a:chExt cx="1563970" cy="277613"/>
          </a:xfrm>
          <a:solidFill>
            <a:schemeClr val="tx2"/>
          </a:solidFill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B345D3C-AB34-BF43-8A15-5AE46385A947}"/>
                </a:ext>
              </a:extLst>
            </p:cNvPr>
            <p:cNvGrpSpPr/>
            <p:nvPr/>
          </p:nvGrpSpPr>
          <p:grpSpPr>
            <a:xfrm>
              <a:off x="7175268" y="6122153"/>
              <a:ext cx="269492" cy="273921"/>
              <a:chOff x="7520609" y="6122153"/>
              <a:chExt cx="269492" cy="273921"/>
            </a:xfrm>
            <a:grpFill/>
          </p:grpSpPr>
          <p:sp>
            <p:nvSpPr>
              <p:cNvPr id="115" name="Freeform 27">
                <a:extLst>
                  <a:ext uri="{FF2B5EF4-FFF2-40B4-BE49-F238E27FC236}">
                    <a16:creationId xmlns:a16="http://schemas.microsoft.com/office/drawing/2014/main" id="{051C7E0D-3FEB-1741-967C-3C2A10E7E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20609" y="6122153"/>
                <a:ext cx="269492" cy="273921"/>
              </a:xfrm>
              <a:custGeom>
                <a:avLst/>
                <a:gdLst>
                  <a:gd name="T0" fmla="*/ 77 w 154"/>
                  <a:gd name="T1" fmla="*/ 3 h 154"/>
                  <a:gd name="T2" fmla="*/ 151 w 154"/>
                  <a:gd name="T3" fmla="*/ 77 h 154"/>
                  <a:gd name="T4" fmla="*/ 84 w 154"/>
                  <a:gd name="T5" fmla="*/ 150 h 154"/>
                  <a:gd name="T6" fmla="*/ 77 w 154"/>
                  <a:gd name="T7" fmla="*/ 150 h 154"/>
                  <a:gd name="T8" fmla="*/ 61 w 154"/>
                  <a:gd name="T9" fmla="*/ 148 h 154"/>
                  <a:gd name="T10" fmla="*/ 4 w 154"/>
                  <a:gd name="T11" fmla="*/ 77 h 154"/>
                  <a:gd name="T12" fmla="*/ 77 w 154"/>
                  <a:gd name="T13" fmla="*/ 3 h 154"/>
                  <a:gd name="T14" fmla="*/ 77 w 154"/>
                  <a:gd name="T15" fmla="*/ 0 h 154"/>
                  <a:gd name="T16" fmla="*/ 0 w 154"/>
                  <a:gd name="T17" fmla="*/ 77 h 154"/>
                  <a:gd name="T18" fmla="*/ 61 w 154"/>
                  <a:gd name="T19" fmla="*/ 152 h 154"/>
                  <a:gd name="T20" fmla="*/ 77 w 154"/>
                  <a:gd name="T21" fmla="*/ 154 h 154"/>
                  <a:gd name="T22" fmla="*/ 84 w 154"/>
                  <a:gd name="T23" fmla="*/ 153 h 154"/>
                  <a:gd name="T24" fmla="*/ 154 w 154"/>
                  <a:gd name="T25" fmla="*/ 77 h 154"/>
                  <a:gd name="T26" fmla="*/ 77 w 154"/>
                  <a:gd name="T2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54">
                    <a:moveTo>
                      <a:pt x="77" y="3"/>
                    </a:moveTo>
                    <a:cubicBezTo>
                      <a:pt x="118" y="3"/>
                      <a:pt x="151" y="36"/>
                      <a:pt x="151" y="77"/>
                    </a:cubicBezTo>
                    <a:cubicBezTo>
                      <a:pt x="151" y="115"/>
                      <a:pt x="121" y="147"/>
                      <a:pt x="84" y="150"/>
                    </a:cubicBezTo>
                    <a:cubicBezTo>
                      <a:pt x="81" y="150"/>
                      <a:pt x="79" y="150"/>
                      <a:pt x="77" y="150"/>
                    </a:cubicBezTo>
                    <a:cubicBezTo>
                      <a:pt x="72" y="150"/>
                      <a:pt x="66" y="149"/>
                      <a:pt x="61" y="148"/>
                    </a:cubicBezTo>
                    <a:cubicBezTo>
                      <a:pt x="28" y="141"/>
                      <a:pt x="4" y="112"/>
                      <a:pt x="4" y="77"/>
                    </a:cubicBezTo>
                    <a:cubicBezTo>
                      <a:pt x="4" y="36"/>
                      <a:pt x="37" y="3"/>
                      <a:pt x="77" y="3"/>
                    </a:cubicBezTo>
                    <a:moveTo>
                      <a:pt x="77" y="0"/>
                    </a:moveTo>
                    <a:cubicBezTo>
                      <a:pt x="35" y="0"/>
                      <a:pt x="0" y="34"/>
                      <a:pt x="0" y="77"/>
                    </a:cubicBezTo>
                    <a:cubicBezTo>
                      <a:pt x="0" y="112"/>
                      <a:pt x="25" y="144"/>
                      <a:pt x="61" y="152"/>
                    </a:cubicBezTo>
                    <a:cubicBezTo>
                      <a:pt x="66" y="153"/>
                      <a:pt x="71" y="154"/>
                      <a:pt x="77" y="154"/>
                    </a:cubicBezTo>
                    <a:cubicBezTo>
                      <a:pt x="80" y="154"/>
                      <a:pt x="82" y="154"/>
                      <a:pt x="84" y="153"/>
                    </a:cubicBezTo>
                    <a:cubicBezTo>
                      <a:pt x="123" y="150"/>
                      <a:pt x="154" y="117"/>
                      <a:pt x="154" y="77"/>
                    </a:cubicBezTo>
                    <a:cubicBezTo>
                      <a:pt x="154" y="34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8">
                <a:extLst>
                  <a:ext uri="{FF2B5EF4-FFF2-40B4-BE49-F238E27FC236}">
                    <a16:creationId xmlns:a16="http://schemas.microsoft.com/office/drawing/2014/main" id="{6A1CF20B-BEEF-A94F-A9F6-34BCB663B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6256" y="6163130"/>
                <a:ext cx="98199" cy="191966"/>
              </a:xfrm>
              <a:custGeom>
                <a:avLst/>
                <a:gdLst>
                  <a:gd name="T0" fmla="*/ 37 w 56"/>
                  <a:gd name="T1" fmla="*/ 19 h 108"/>
                  <a:gd name="T2" fmla="*/ 43 w 56"/>
                  <a:gd name="T3" fmla="*/ 17 h 108"/>
                  <a:gd name="T4" fmla="*/ 53 w 56"/>
                  <a:gd name="T5" fmla="*/ 18 h 108"/>
                  <a:gd name="T6" fmla="*/ 56 w 56"/>
                  <a:gd name="T7" fmla="*/ 3 h 108"/>
                  <a:gd name="T8" fmla="*/ 38 w 56"/>
                  <a:gd name="T9" fmla="*/ 0 h 108"/>
                  <a:gd name="T10" fmla="*/ 23 w 56"/>
                  <a:gd name="T11" fmla="*/ 4 h 108"/>
                  <a:gd name="T12" fmla="*/ 15 w 56"/>
                  <a:gd name="T13" fmla="*/ 12 h 108"/>
                  <a:gd name="T14" fmla="*/ 12 w 56"/>
                  <a:gd name="T15" fmla="*/ 27 h 108"/>
                  <a:gd name="T16" fmla="*/ 12 w 56"/>
                  <a:gd name="T17" fmla="*/ 33 h 108"/>
                  <a:gd name="T18" fmla="*/ 0 w 56"/>
                  <a:gd name="T19" fmla="*/ 33 h 108"/>
                  <a:gd name="T20" fmla="*/ 0 w 56"/>
                  <a:gd name="T21" fmla="*/ 51 h 108"/>
                  <a:gd name="T22" fmla="*/ 12 w 56"/>
                  <a:gd name="T23" fmla="*/ 51 h 108"/>
                  <a:gd name="T24" fmla="*/ 12 w 56"/>
                  <a:gd name="T25" fmla="*/ 106 h 108"/>
                  <a:gd name="T26" fmla="*/ 28 w 56"/>
                  <a:gd name="T27" fmla="*/ 108 h 108"/>
                  <a:gd name="T28" fmla="*/ 35 w 56"/>
                  <a:gd name="T29" fmla="*/ 108 h 108"/>
                  <a:gd name="T30" fmla="*/ 35 w 56"/>
                  <a:gd name="T31" fmla="*/ 51 h 108"/>
                  <a:gd name="T32" fmla="*/ 51 w 56"/>
                  <a:gd name="T33" fmla="*/ 51 h 108"/>
                  <a:gd name="T34" fmla="*/ 51 w 56"/>
                  <a:gd name="T35" fmla="*/ 33 h 108"/>
                  <a:gd name="T36" fmla="*/ 35 w 56"/>
                  <a:gd name="T37" fmla="*/ 33 h 108"/>
                  <a:gd name="T38" fmla="*/ 35 w 56"/>
                  <a:gd name="T39" fmla="*/ 28 h 108"/>
                  <a:gd name="T40" fmla="*/ 37 w 56"/>
                  <a:gd name="T41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108">
                    <a:moveTo>
                      <a:pt x="37" y="19"/>
                    </a:moveTo>
                    <a:cubicBezTo>
                      <a:pt x="38" y="18"/>
                      <a:pt x="40" y="17"/>
                      <a:pt x="43" y="17"/>
                    </a:cubicBezTo>
                    <a:cubicBezTo>
                      <a:pt x="46" y="17"/>
                      <a:pt x="50" y="17"/>
                      <a:pt x="53" y="18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0" y="1"/>
                      <a:pt x="44" y="0"/>
                      <a:pt x="38" y="0"/>
                    </a:cubicBezTo>
                    <a:cubicBezTo>
                      <a:pt x="32" y="0"/>
                      <a:pt x="27" y="1"/>
                      <a:pt x="23" y="4"/>
                    </a:cubicBezTo>
                    <a:cubicBezTo>
                      <a:pt x="19" y="6"/>
                      <a:pt x="16" y="8"/>
                      <a:pt x="15" y="12"/>
                    </a:cubicBezTo>
                    <a:cubicBezTo>
                      <a:pt x="13" y="15"/>
                      <a:pt x="12" y="21"/>
                      <a:pt x="12" y="27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106"/>
                      <a:pt x="12" y="106"/>
                      <a:pt x="12" y="106"/>
                    </a:cubicBezTo>
                    <a:cubicBezTo>
                      <a:pt x="17" y="107"/>
                      <a:pt x="23" y="108"/>
                      <a:pt x="28" y="108"/>
                    </a:cubicBezTo>
                    <a:cubicBezTo>
                      <a:pt x="30" y="108"/>
                      <a:pt x="32" y="108"/>
                      <a:pt x="35" y="10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23"/>
                      <a:pt x="35" y="21"/>
                      <a:pt x="3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2F70257-F5CC-0E4E-91B7-4EB1A2B346A6}"/>
                </a:ext>
              </a:extLst>
            </p:cNvPr>
            <p:cNvGrpSpPr/>
            <p:nvPr/>
          </p:nvGrpSpPr>
          <p:grpSpPr>
            <a:xfrm>
              <a:off x="7605776" y="6119938"/>
              <a:ext cx="270231" cy="276136"/>
              <a:chOff x="7824803" y="6119938"/>
              <a:chExt cx="270231" cy="276136"/>
            </a:xfrm>
            <a:grpFill/>
          </p:grpSpPr>
          <p:sp>
            <p:nvSpPr>
              <p:cNvPr id="112" name="Freeform 29">
                <a:extLst>
                  <a:ext uri="{FF2B5EF4-FFF2-40B4-BE49-F238E27FC236}">
                    <a16:creationId xmlns:a16="http://schemas.microsoft.com/office/drawing/2014/main" id="{D1713A35-8569-CF4A-BFED-A0173767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24803" y="6119938"/>
                <a:ext cx="270231" cy="276136"/>
              </a:xfrm>
              <a:custGeom>
                <a:avLst/>
                <a:gdLst>
                  <a:gd name="T0" fmla="*/ 77 w 154"/>
                  <a:gd name="T1" fmla="*/ 4 h 155"/>
                  <a:gd name="T2" fmla="*/ 151 w 154"/>
                  <a:gd name="T3" fmla="*/ 78 h 155"/>
                  <a:gd name="T4" fmla="*/ 77 w 154"/>
                  <a:gd name="T5" fmla="*/ 151 h 155"/>
                  <a:gd name="T6" fmla="*/ 4 w 154"/>
                  <a:gd name="T7" fmla="*/ 78 h 155"/>
                  <a:gd name="T8" fmla="*/ 77 w 154"/>
                  <a:gd name="T9" fmla="*/ 4 h 155"/>
                  <a:gd name="T10" fmla="*/ 77 w 154"/>
                  <a:gd name="T11" fmla="*/ 0 h 155"/>
                  <a:gd name="T12" fmla="*/ 0 w 154"/>
                  <a:gd name="T13" fmla="*/ 78 h 155"/>
                  <a:gd name="T14" fmla="*/ 77 w 154"/>
                  <a:gd name="T15" fmla="*/ 155 h 155"/>
                  <a:gd name="T16" fmla="*/ 154 w 154"/>
                  <a:gd name="T17" fmla="*/ 78 h 155"/>
                  <a:gd name="T18" fmla="*/ 77 w 154"/>
                  <a:gd name="T1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55">
                    <a:moveTo>
                      <a:pt x="77" y="4"/>
                    </a:moveTo>
                    <a:cubicBezTo>
                      <a:pt x="118" y="4"/>
                      <a:pt x="151" y="37"/>
                      <a:pt x="151" y="78"/>
                    </a:cubicBezTo>
                    <a:cubicBezTo>
                      <a:pt x="151" y="118"/>
                      <a:pt x="118" y="151"/>
                      <a:pt x="77" y="151"/>
                    </a:cubicBezTo>
                    <a:cubicBezTo>
                      <a:pt x="37" y="151"/>
                      <a:pt x="4" y="118"/>
                      <a:pt x="4" y="78"/>
                    </a:cubicBezTo>
                    <a:cubicBezTo>
                      <a:pt x="4" y="37"/>
                      <a:pt x="37" y="4"/>
                      <a:pt x="77" y="4"/>
                    </a:cubicBezTo>
                    <a:moveTo>
                      <a:pt x="77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120"/>
                      <a:pt x="35" y="155"/>
                      <a:pt x="77" y="155"/>
                    </a:cubicBezTo>
                    <a:cubicBezTo>
                      <a:pt x="120" y="155"/>
                      <a:pt x="154" y="120"/>
                      <a:pt x="154" y="78"/>
                    </a:cubicBezTo>
                    <a:cubicBezTo>
                      <a:pt x="154" y="35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0">
                <a:extLst>
                  <a:ext uri="{FF2B5EF4-FFF2-40B4-BE49-F238E27FC236}">
                    <a16:creationId xmlns:a16="http://schemas.microsoft.com/office/drawing/2014/main" id="{E6CAD189-E0E8-BB49-814A-04F0BB626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0580" y="6177897"/>
                <a:ext cx="178677" cy="160218"/>
              </a:xfrm>
              <a:custGeom>
                <a:avLst/>
                <a:gdLst>
                  <a:gd name="T0" fmla="*/ 97 w 102"/>
                  <a:gd name="T1" fmla="*/ 34 h 90"/>
                  <a:gd name="T2" fmla="*/ 53 w 102"/>
                  <a:gd name="T3" fmla="*/ 0 h 90"/>
                  <a:gd name="T4" fmla="*/ 45 w 102"/>
                  <a:gd name="T5" fmla="*/ 0 h 90"/>
                  <a:gd name="T6" fmla="*/ 14 w 102"/>
                  <a:gd name="T7" fmla="*/ 65 h 90"/>
                  <a:gd name="T8" fmla="*/ 14 w 102"/>
                  <a:gd name="T9" fmla="*/ 68 h 90"/>
                  <a:gd name="T10" fmla="*/ 9 w 102"/>
                  <a:gd name="T11" fmla="*/ 88 h 90"/>
                  <a:gd name="T12" fmla="*/ 9 w 102"/>
                  <a:gd name="T13" fmla="*/ 89 h 90"/>
                  <a:gd name="T14" fmla="*/ 31 w 102"/>
                  <a:gd name="T15" fmla="*/ 84 h 90"/>
                  <a:gd name="T16" fmla="*/ 33 w 102"/>
                  <a:gd name="T17" fmla="*/ 84 h 90"/>
                  <a:gd name="T18" fmla="*/ 62 w 102"/>
                  <a:gd name="T19" fmla="*/ 88 h 90"/>
                  <a:gd name="T20" fmla="*/ 97 w 102"/>
                  <a:gd name="T21" fmla="*/ 34 h 90"/>
                  <a:gd name="T22" fmla="*/ 59 w 102"/>
                  <a:gd name="T23" fmla="*/ 81 h 90"/>
                  <a:gd name="T24" fmla="*/ 54 w 102"/>
                  <a:gd name="T25" fmla="*/ 81 h 90"/>
                  <a:gd name="T26" fmla="*/ 34 w 102"/>
                  <a:gd name="T27" fmla="*/ 76 h 90"/>
                  <a:gd name="T28" fmla="*/ 32 w 102"/>
                  <a:gd name="T29" fmla="*/ 76 h 90"/>
                  <a:gd name="T30" fmla="*/ 20 w 102"/>
                  <a:gd name="T31" fmla="*/ 79 h 90"/>
                  <a:gd name="T32" fmla="*/ 19 w 102"/>
                  <a:gd name="T33" fmla="*/ 78 h 90"/>
                  <a:gd name="T34" fmla="*/ 22 w 102"/>
                  <a:gd name="T35" fmla="*/ 67 h 90"/>
                  <a:gd name="T36" fmla="*/ 22 w 102"/>
                  <a:gd name="T37" fmla="*/ 64 h 90"/>
                  <a:gd name="T38" fmla="*/ 23 w 102"/>
                  <a:gd name="T39" fmla="*/ 23 h 90"/>
                  <a:gd name="T40" fmla="*/ 61 w 102"/>
                  <a:gd name="T41" fmla="*/ 8 h 90"/>
                  <a:gd name="T42" fmla="*/ 89 w 102"/>
                  <a:gd name="T43" fmla="*/ 36 h 90"/>
                  <a:gd name="T44" fmla="*/ 59 w 102"/>
                  <a:gd name="T45" fmla="*/ 8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" h="90">
                    <a:moveTo>
                      <a:pt x="97" y="34"/>
                    </a:moveTo>
                    <a:cubicBezTo>
                      <a:pt x="92" y="14"/>
                      <a:pt x="74" y="0"/>
                      <a:pt x="53" y="0"/>
                    </a:cubicBezTo>
                    <a:cubicBezTo>
                      <a:pt x="50" y="0"/>
                      <a:pt x="47" y="0"/>
                      <a:pt x="45" y="0"/>
                    </a:cubicBezTo>
                    <a:cubicBezTo>
                      <a:pt x="15" y="6"/>
                      <a:pt x="0" y="39"/>
                      <a:pt x="14" y="65"/>
                    </a:cubicBezTo>
                    <a:cubicBezTo>
                      <a:pt x="15" y="66"/>
                      <a:pt x="15" y="67"/>
                      <a:pt x="14" y="68"/>
                    </a:cubicBezTo>
                    <a:cubicBezTo>
                      <a:pt x="12" y="74"/>
                      <a:pt x="10" y="82"/>
                      <a:pt x="9" y="88"/>
                    </a:cubicBezTo>
                    <a:cubicBezTo>
                      <a:pt x="8" y="90"/>
                      <a:pt x="8" y="90"/>
                      <a:pt x="9" y="89"/>
                    </a:cubicBezTo>
                    <a:cubicBezTo>
                      <a:pt x="17" y="87"/>
                      <a:pt x="24" y="85"/>
                      <a:pt x="31" y="84"/>
                    </a:cubicBezTo>
                    <a:cubicBezTo>
                      <a:pt x="32" y="83"/>
                      <a:pt x="32" y="83"/>
                      <a:pt x="33" y="84"/>
                    </a:cubicBezTo>
                    <a:cubicBezTo>
                      <a:pt x="42" y="88"/>
                      <a:pt x="52" y="90"/>
                      <a:pt x="62" y="88"/>
                    </a:cubicBezTo>
                    <a:cubicBezTo>
                      <a:pt x="86" y="83"/>
                      <a:pt x="102" y="58"/>
                      <a:pt x="97" y="34"/>
                    </a:cubicBezTo>
                    <a:close/>
                    <a:moveTo>
                      <a:pt x="59" y="81"/>
                    </a:moveTo>
                    <a:cubicBezTo>
                      <a:pt x="57" y="81"/>
                      <a:pt x="55" y="81"/>
                      <a:pt x="54" y="81"/>
                    </a:cubicBezTo>
                    <a:cubicBezTo>
                      <a:pt x="46" y="81"/>
                      <a:pt x="40" y="79"/>
                      <a:pt x="34" y="76"/>
                    </a:cubicBezTo>
                    <a:cubicBezTo>
                      <a:pt x="33" y="76"/>
                      <a:pt x="33" y="75"/>
                      <a:pt x="32" y="76"/>
                    </a:cubicBezTo>
                    <a:cubicBezTo>
                      <a:pt x="28" y="77"/>
                      <a:pt x="24" y="78"/>
                      <a:pt x="20" y="79"/>
                    </a:cubicBezTo>
                    <a:cubicBezTo>
                      <a:pt x="19" y="79"/>
                      <a:pt x="19" y="79"/>
                      <a:pt x="19" y="78"/>
                    </a:cubicBezTo>
                    <a:cubicBezTo>
                      <a:pt x="20" y="74"/>
                      <a:pt x="21" y="71"/>
                      <a:pt x="22" y="67"/>
                    </a:cubicBezTo>
                    <a:cubicBezTo>
                      <a:pt x="23" y="66"/>
                      <a:pt x="23" y="65"/>
                      <a:pt x="22" y="64"/>
                    </a:cubicBezTo>
                    <a:cubicBezTo>
                      <a:pt x="14" y="51"/>
                      <a:pt x="14" y="35"/>
                      <a:pt x="23" y="23"/>
                    </a:cubicBezTo>
                    <a:cubicBezTo>
                      <a:pt x="33" y="10"/>
                      <a:pt x="46" y="5"/>
                      <a:pt x="61" y="8"/>
                    </a:cubicBezTo>
                    <a:cubicBezTo>
                      <a:pt x="76" y="11"/>
                      <a:pt x="86" y="21"/>
                      <a:pt x="89" y="36"/>
                    </a:cubicBezTo>
                    <a:cubicBezTo>
                      <a:pt x="94" y="57"/>
                      <a:pt x="80" y="77"/>
                      <a:pt x="59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1">
                <a:extLst>
                  <a:ext uri="{FF2B5EF4-FFF2-40B4-BE49-F238E27FC236}">
                    <a16:creationId xmlns:a16="http://schemas.microsoft.com/office/drawing/2014/main" id="{257195C4-EBFB-5E4A-BE44-5E8B922A4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9679" y="6219613"/>
                <a:ext cx="80479" cy="76787"/>
              </a:xfrm>
              <a:custGeom>
                <a:avLst/>
                <a:gdLst>
                  <a:gd name="T0" fmla="*/ 35 w 46"/>
                  <a:gd name="T1" fmla="*/ 42 h 43"/>
                  <a:gd name="T2" fmla="*/ 30 w 46"/>
                  <a:gd name="T3" fmla="*/ 42 h 43"/>
                  <a:gd name="T4" fmla="*/ 6 w 46"/>
                  <a:gd name="T5" fmla="*/ 24 h 43"/>
                  <a:gd name="T6" fmla="*/ 1 w 46"/>
                  <a:gd name="T7" fmla="*/ 14 h 43"/>
                  <a:gd name="T8" fmla="*/ 5 w 46"/>
                  <a:gd name="T9" fmla="*/ 2 h 43"/>
                  <a:gd name="T10" fmla="*/ 11 w 46"/>
                  <a:gd name="T11" fmla="*/ 1 h 43"/>
                  <a:gd name="T12" fmla="*/ 12 w 46"/>
                  <a:gd name="T13" fmla="*/ 2 h 43"/>
                  <a:gd name="T14" fmla="*/ 16 w 46"/>
                  <a:gd name="T15" fmla="*/ 11 h 43"/>
                  <a:gd name="T16" fmla="*/ 15 w 46"/>
                  <a:gd name="T17" fmla="*/ 13 h 43"/>
                  <a:gd name="T18" fmla="*/ 13 w 46"/>
                  <a:gd name="T19" fmla="*/ 17 h 43"/>
                  <a:gd name="T20" fmla="*/ 12 w 46"/>
                  <a:gd name="T21" fmla="*/ 19 h 43"/>
                  <a:gd name="T22" fmla="*/ 28 w 46"/>
                  <a:gd name="T23" fmla="*/ 32 h 43"/>
                  <a:gd name="T24" fmla="*/ 30 w 46"/>
                  <a:gd name="T25" fmla="*/ 32 h 43"/>
                  <a:gd name="T26" fmla="*/ 33 w 46"/>
                  <a:gd name="T27" fmla="*/ 27 h 43"/>
                  <a:gd name="T28" fmla="*/ 36 w 46"/>
                  <a:gd name="T29" fmla="*/ 27 h 43"/>
                  <a:gd name="T30" fmla="*/ 42 w 46"/>
                  <a:gd name="T31" fmla="*/ 30 h 43"/>
                  <a:gd name="T32" fmla="*/ 44 w 46"/>
                  <a:gd name="T33" fmla="*/ 31 h 43"/>
                  <a:gd name="T34" fmla="*/ 46 w 46"/>
                  <a:gd name="T35" fmla="*/ 34 h 43"/>
                  <a:gd name="T36" fmla="*/ 38 w 46"/>
                  <a:gd name="T37" fmla="*/ 42 h 43"/>
                  <a:gd name="T38" fmla="*/ 35 w 46"/>
                  <a:gd name="T3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3">
                    <a:moveTo>
                      <a:pt x="35" y="42"/>
                    </a:moveTo>
                    <a:cubicBezTo>
                      <a:pt x="33" y="43"/>
                      <a:pt x="32" y="42"/>
                      <a:pt x="30" y="42"/>
                    </a:cubicBezTo>
                    <a:cubicBezTo>
                      <a:pt x="20" y="39"/>
                      <a:pt x="12" y="33"/>
                      <a:pt x="6" y="24"/>
                    </a:cubicBezTo>
                    <a:cubicBezTo>
                      <a:pt x="4" y="21"/>
                      <a:pt x="1" y="18"/>
                      <a:pt x="1" y="14"/>
                    </a:cubicBezTo>
                    <a:cubicBezTo>
                      <a:pt x="0" y="9"/>
                      <a:pt x="1" y="5"/>
                      <a:pt x="5" y="2"/>
                    </a:cubicBezTo>
                    <a:cubicBezTo>
                      <a:pt x="6" y="1"/>
                      <a:pt x="9" y="0"/>
                      <a:pt x="11" y="1"/>
                    </a:cubicBezTo>
                    <a:cubicBezTo>
                      <a:pt x="11" y="1"/>
                      <a:pt x="11" y="1"/>
                      <a:pt x="12" y="2"/>
                    </a:cubicBezTo>
                    <a:cubicBezTo>
                      <a:pt x="13" y="5"/>
                      <a:pt x="14" y="8"/>
                      <a:pt x="16" y="11"/>
                    </a:cubicBezTo>
                    <a:cubicBezTo>
                      <a:pt x="16" y="12"/>
                      <a:pt x="16" y="12"/>
                      <a:pt x="15" y="13"/>
                    </a:cubicBezTo>
                    <a:cubicBezTo>
                      <a:pt x="15" y="14"/>
                      <a:pt x="14" y="15"/>
                      <a:pt x="13" y="17"/>
                    </a:cubicBezTo>
                    <a:cubicBezTo>
                      <a:pt x="12" y="17"/>
                      <a:pt x="12" y="18"/>
                      <a:pt x="12" y="19"/>
                    </a:cubicBezTo>
                    <a:cubicBezTo>
                      <a:pt x="16" y="25"/>
                      <a:pt x="21" y="30"/>
                      <a:pt x="28" y="32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31" y="30"/>
                      <a:pt x="32" y="29"/>
                      <a:pt x="33" y="27"/>
                    </a:cubicBezTo>
                    <a:cubicBezTo>
                      <a:pt x="34" y="27"/>
                      <a:pt x="35" y="26"/>
                      <a:pt x="36" y="27"/>
                    </a:cubicBezTo>
                    <a:cubicBezTo>
                      <a:pt x="38" y="28"/>
                      <a:pt x="40" y="29"/>
                      <a:pt x="42" y="30"/>
                    </a:cubicBezTo>
                    <a:cubicBezTo>
                      <a:pt x="43" y="30"/>
                      <a:pt x="43" y="30"/>
                      <a:pt x="44" y="31"/>
                    </a:cubicBezTo>
                    <a:cubicBezTo>
                      <a:pt x="46" y="32"/>
                      <a:pt x="46" y="32"/>
                      <a:pt x="46" y="34"/>
                    </a:cubicBezTo>
                    <a:cubicBezTo>
                      <a:pt x="45" y="39"/>
                      <a:pt x="42" y="41"/>
                      <a:pt x="38" y="42"/>
                    </a:cubicBezTo>
                    <a:cubicBezTo>
                      <a:pt x="37" y="43"/>
                      <a:pt x="36" y="43"/>
                      <a:pt x="35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5833CBD-FBC3-0E4B-A6C8-FE9D4491055F}"/>
                </a:ext>
              </a:extLst>
            </p:cNvPr>
            <p:cNvGrpSpPr/>
            <p:nvPr/>
          </p:nvGrpSpPr>
          <p:grpSpPr>
            <a:xfrm>
              <a:off x="8037023" y="6122153"/>
              <a:ext cx="269492" cy="275398"/>
              <a:chOff x="8128259" y="6122153"/>
              <a:chExt cx="269492" cy="275398"/>
            </a:xfrm>
            <a:grpFill/>
          </p:grpSpPr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378C8BB1-68AB-AC43-AF0B-6ED2868075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259" y="6122153"/>
                <a:ext cx="269492" cy="275398"/>
              </a:xfrm>
              <a:custGeom>
                <a:avLst/>
                <a:gdLst>
                  <a:gd name="T0" fmla="*/ 77 w 154"/>
                  <a:gd name="T1" fmla="*/ 4 h 155"/>
                  <a:gd name="T2" fmla="*/ 150 w 154"/>
                  <a:gd name="T3" fmla="*/ 77 h 155"/>
                  <a:gd name="T4" fmla="*/ 77 w 154"/>
                  <a:gd name="T5" fmla="*/ 151 h 155"/>
                  <a:gd name="T6" fmla="*/ 3 w 154"/>
                  <a:gd name="T7" fmla="*/ 77 h 155"/>
                  <a:gd name="T8" fmla="*/ 77 w 154"/>
                  <a:gd name="T9" fmla="*/ 4 h 155"/>
                  <a:gd name="T10" fmla="*/ 77 w 154"/>
                  <a:gd name="T11" fmla="*/ 0 h 155"/>
                  <a:gd name="T12" fmla="*/ 0 w 154"/>
                  <a:gd name="T13" fmla="*/ 77 h 155"/>
                  <a:gd name="T14" fmla="*/ 77 w 154"/>
                  <a:gd name="T15" fmla="*/ 155 h 155"/>
                  <a:gd name="T16" fmla="*/ 154 w 154"/>
                  <a:gd name="T17" fmla="*/ 77 h 155"/>
                  <a:gd name="T18" fmla="*/ 77 w 154"/>
                  <a:gd name="T1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55">
                    <a:moveTo>
                      <a:pt x="77" y="4"/>
                    </a:moveTo>
                    <a:cubicBezTo>
                      <a:pt x="117" y="4"/>
                      <a:pt x="150" y="37"/>
                      <a:pt x="150" y="77"/>
                    </a:cubicBezTo>
                    <a:cubicBezTo>
                      <a:pt x="150" y="118"/>
                      <a:pt x="117" y="151"/>
                      <a:pt x="77" y="151"/>
                    </a:cubicBezTo>
                    <a:cubicBezTo>
                      <a:pt x="36" y="151"/>
                      <a:pt x="3" y="118"/>
                      <a:pt x="3" y="77"/>
                    </a:cubicBezTo>
                    <a:cubicBezTo>
                      <a:pt x="3" y="37"/>
                      <a:pt x="36" y="4"/>
                      <a:pt x="77" y="4"/>
                    </a:cubicBezTo>
                    <a:moveTo>
                      <a:pt x="77" y="0"/>
                    </a:moveTo>
                    <a:cubicBezTo>
                      <a:pt x="34" y="0"/>
                      <a:pt x="0" y="35"/>
                      <a:pt x="0" y="77"/>
                    </a:cubicBezTo>
                    <a:cubicBezTo>
                      <a:pt x="0" y="120"/>
                      <a:pt x="34" y="155"/>
                      <a:pt x="77" y="155"/>
                    </a:cubicBezTo>
                    <a:cubicBezTo>
                      <a:pt x="119" y="155"/>
                      <a:pt x="154" y="120"/>
                      <a:pt x="154" y="77"/>
                    </a:cubicBezTo>
                    <a:cubicBezTo>
                      <a:pt x="154" y="35"/>
                      <a:pt x="119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551FEEC5-8D28-3E43-A1C4-0EC273D07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1050" y="6188603"/>
                <a:ext cx="163910" cy="142498"/>
              </a:xfrm>
              <a:custGeom>
                <a:avLst/>
                <a:gdLst>
                  <a:gd name="T0" fmla="*/ 0 w 94"/>
                  <a:gd name="T1" fmla="*/ 70 h 80"/>
                  <a:gd name="T2" fmla="*/ 21 w 94"/>
                  <a:gd name="T3" fmla="*/ 67 h 80"/>
                  <a:gd name="T4" fmla="*/ 29 w 94"/>
                  <a:gd name="T5" fmla="*/ 62 h 80"/>
                  <a:gd name="T6" fmla="*/ 20 w 94"/>
                  <a:gd name="T7" fmla="*/ 60 h 80"/>
                  <a:gd name="T8" fmla="*/ 11 w 94"/>
                  <a:gd name="T9" fmla="*/ 50 h 80"/>
                  <a:gd name="T10" fmla="*/ 12 w 94"/>
                  <a:gd name="T11" fmla="*/ 49 h 80"/>
                  <a:gd name="T12" fmla="*/ 19 w 94"/>
                  <a:gd name="T13" fmla="*/ 48 h 80"/>
                  <a:gd name="T14" fmla="*/ 14 w 94"/>
                  <a:gd name="T15" fmla="*/ 47 h 80"/>
                  <a:gd name="T16" fmla="*/ 4 w 94"/>
                  <a:gd name="T17" fmla="*/ 30 h 80"/>
                  <a:gd name="T18" fmla="*/ 5 w 94"/>
                  <a:gd name="T19" fmla="*/ 30 h 80"/>
                  <a:gd name="T20" fmla="*/ 12 w 94"/>
                  <a:gd name="T21" fmla="*/ 32 h 80"/>
                  <a:gd name="T22" fmla="*/ 9 w 94"/>
                  <a:gd name="T23" fmla="*/ 29 h 80"/>
                  <a:gd name="T24" fmla="*/ 6 w 94"/>
                  <a:gd name="T25" fmla="*/ 7 h 80"/>
                  <a:gd name="T26" fmla="*/ 7 w 94"/>
                  <a:gd name="T27" fmla="*/ 7 h 80"/>
                  <a:gd name="T28" fmla="*/ 41 w 94"/>
                  <a:gd name="T29" fmla="*/ 25 h 80"/>
                  <a:gd name="T30" fmla="*/ 45 w 94"/>
                  <a:gd name="T31" fmla="*/ 26 h 80"/>
                  <a:gd name="T32" fmla="*/ 46 w 94"/>
                  <a:gd name="T33" fmla="*/ 25 h 80"/>
                  <a:gd name="T34" fmla="*/ 56 w 94"/>
                  <a:gd name="T35" fmla="*/ 5 h 80"/>
                  <a:gd name="T36" fmla="*/ 79 w 94"/>
                  <a:gd name="T37" fmla="*/ 8 h 80"/>
                  <a:gd name="T38" fmla="*/ 81 w 94"/>
                  <a:gd name="T39" fmla="*/ 8 h 80"/>
                  <a:gd name="T40" fmla="*/ 91 w 94"/>
                  <a:gd name="T41" fmla="*/ 4 h 80"/>
                  <a:gd name="T42" fmla="*/ 92 w 94"/>
                  <a:gd name="T43" fmla="*/ 4 h 80"/>
                  <a:gd name="T44" fmla="*/ 84 w 94"/>
                  <a:gd name="T45" fmla="*/ 14 h 80"/>
                  <a:gd name="T46" fmla="*/ 94 w 94"/>
                  <a:gd name="T47" fmla="*/ 11 h 80"/>
                  <a:gd name="T48" fmla="*/ 94 w 94"/>
                  <a:gd name="T49" fmla="*/ 13 h 80"/>
                  <a:gd name="T50" fmla="*/ 86 w 94"/>
                  <a:gd name="T51" fmla="*/ 21 h 80"/>
                  <a:gd name="T52" fmla="*/ 85 w 94"/>
                  <a:gd name="T53" fmla="*/ 22 h 80"/>
                  <a:gd name="T54" fmla="*/ 71 w 94"/>
                  <a:gd name="T55" fmla="*/ 60 h 80"/>
                  <a:gd name="T56" fmla="*/ 39 w 94"/>
                  <a:gd name="T57" fmla="*/ 78 h 80"/>
                  <a:gd name="T58" fmla="*/ 1 w 94"/>
                  <a:gd name="T59" fmla="*/ 71 h 80"/>
                  <a:gd name="T60" fmla="*/ 0 w 94"/>
                  <a:gd name="T61" fmla="*/ 7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4" h="80">
                    <a:moveTo>
                      <a:pt x="0" y="70"/>
                    </a:moveTo>
                    <a:cubicBezTo>
                      <a:pt x="7" y="71"/>
                      <a:pt x="14" y="70"/>
                      <a:pt x="21" y="67"/>
                    </a:cubicBezTo>
                    <a:cubicBezTo>
                      <a:pt x="23" y="66"/>
                      <a:pt x="26" y="64"/>
                      <a:pt x="29" y="62"/>
                    </a:cubicBezTo>
                    <a:cubicBezTo>
                      <a:pt x="26" y="62"/>
                      <a:pt x="23" y="61"/>
                      <a:pt x="20" y="60"/>
                    </a:cubicBezTo>
                    <a:cubicBezTo>
                      <a:pt x="16" y="58"/>
                      <a:pt x="13" y="54"/>
                      <a:pt x="11" y="50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5" y="49"/>
                      <a:pt x="17" y="49"/>
                      <a:pt x="19" y="48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3"/>
                      <a:pt x="5" y="37"/>
                      <a:pt x="4" y="30"/>
                    </a:cubicBezTo>
                    <a:cubicBezTo>
                      <a:pt x="4" y="29"/>
                      <a:pt x="4" y="29"/>
                      <a:pt x="5" y="30"/>
                    </a:cubicBezTo>
                    <a:cubicBezTo>
                      <a:pt x="7" y="31"/>
                      <a:pt x="10" y="31"/>
                      <a:pt x="12" y="32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4" y="23"/>
                      <a:pt x="3" y="14"/>
                      <a:pt x="6" y="7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16" y="17"/>
                      <a:pt x="28" y="23"/>
                      <a:pt x="41" y="25"/>
                    </a:cubicBezTo>
                    <a:cubicBezTo>
                      <a:pt x="42" y="26"/>
                      <a:pt x="44" y="26"/>
                      <a:pt x="45" y="26"/>
                    </a:cubicBezTo>
                    <a:cubicBezTo>
                      <a:pt x="46" y="26"/>
                      <a:pt x="46" y="26"/>
                      <a:pt x="46" y="25"/>
                    </a:cubicBezTo>
                    <a:cubicBezTo>
                      <a:pt x="45" y="17"/>
                      <a:pt x="49" y="9"/>
                      <a:pt x="56" y="5"/>
                    </a:cubicBezTo>
                    <a:cubicBezTo>
                      <a:pt x="63" y="0"/>
                      <a:pt x="73" y="2"/>
                      <a:pt x="79" y="8"/>
                    </a:cubicBezTo>
                    <a:cubicBezTo>
                      <a:pt x="79" y="8"/>
                      <a:pt x="80" y="8"/>
                      <a:pt x="81" y="8"/>
                    </a:cubicBezTo>
                    <a:cubicBezTo>
                      <a:pt x="84" y="7"/>
                      <a:pt x="88" y="6"/>
                      <a:pt x="91" y="4"/>
                    </a:cubicBezTo>
                    <a:cubicBezTo>
                      <a:pt x="91" y="4"/>
                      <a:pt x="91" y="4"/>
                      <a:pt x="92" y="4"/>
                    </a:cubicBezTo>
                    <a:cubicBezTo>
                      <a:pt x="90" y="8"/>
                      <a:pt x="88" y="11"/>
                      <a:pt x="84" y="14"/>
                    </a:cubicBezTo>
                    <a:cubicBezTo>
                      <a:pt x="87" y="14"/>
                      <a:pt x="91" y="13"/>
                      <a:pt x="94" y="11"/>
                    </a:cubicBezTo>
                    <a:cubicBezTo>
                      <a:pt x="94" y="12"/>
                      <a:pt x="94" y="12"/>
                      <a:pt x="94" y="13"/>
                    </a:cubicBezTo>
                    <a:cubicBezTo>
                      <a:pt x="91" y="16"/>
                      <a:pt x="89" y="18"/>
                      <a:pt x="86" y="21"/>
                    </a:cubicBezTo>
                    <a:cubicBezTo>
                      <a:pt x="85" y="21"/>
                      <a:pt x="85" y="22"/>
                      <a:pt x="85" y="22"/>
                    </a:cubicBezTo>
                    <a:cubicBezTo>
                      <a:pt x="85" y="36"/>
                      <a:pt x="81" y="49"/>
                      <a:pt x="71" y="60"/>
                    </a:cubicBezTo>
                    <a:cubicBezTo>
                      <a:pt x="63" y="70"/>
                      <a:pt x="52" y="76"/>
                      <a:pt x="39" y="78"/>
                    </a:cubicBezTo>
                    <a:cubicBezTo>
                      <a:pt x="26" y="80"/>
                      <a:pt x="13" y="78"/>
                      <a:pt x="1" y="71"/>
                    </a:cubicBezTo>
                    <a:cubicBezTo>
                      <a:pt x="1" y="70"/>
                      <a:pt x="1" y="70"/>
                      <a:pt x="0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6F5E077-D6A3-4847-9D69-DCA7EC758A2E}"/>
                </a:ext>
              </a:extLst>
            </p:cNvPr>
            <p:cNvGrpSpPr/>
            <p:nvPr/>
          </p:nvGrpSpPr>
          <p:grpSpPr>
            <a:xfrm>
              <a:off x="8467531" y="6122153"/>
              <a:ext cx="271707" cy="273921"/>
              <a:chOff x="8437622" y="6122153"/>
              <a:chExt cx="271707" cy="273921"/>
            </a:xfrm>
            <a:grpFill/>
          </p:grpSpPr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58C3F33B-2398-154E-B0D5-E099009C46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7622" y="6122153"/>
                <a:ext cx="271707" cy="273921"/>
              </a:xfrm>
              <a:custGeom>
                <a:avLst/>
                <a:gdLst>
                  <a:gd name="T0" fmla="*/ 77 w 155"/>
                  <a:gd name="T1" fmla="*/ 4 h 154"/>
                  <a:gd name="T2" fmla="*/ 151 w 155"/>
                  <a:gd name="T3" fmla="*/ 77 h 154"/>
                  <a:gd name="T4" fmla="*/ 77 w 155"/>
                  <a:gd name="T5" fmla="*/ 150 h 154"/>
                  <a:gd name="T6" fmla="*/ 4 w 155"/>
                  <a:gd name="T7" fmla="*/ 77 h 154"/>
                  <a:gd name="T8" fmla="*/ 77 w 155"/>
                  <a:gd name="T9" fmla="*/ 4 h 154"/>
                  <a:gd name="T10" fmla="*/ 77 w 155"/>
                  <a:gd name="T11" fmla="*/ 0 h 154"/>
                  <a:gd name="T12" fmla="*/ 0 w 155"/>
                  <a:gd name="T13" fmla="*/ 77 h 154"/>
                  <a:gd name="T14" fmla="*/ 77 w 155"/>
                  <a:gd name="T15" fmla="*/ 154 h 154"/>
                  <a:gd name="T16" fmla="*/ 155 w 155"/>
                  <a:gd name="T17" fmla="*/ 77 h 154"/>
                  <a:gd name="T18" fmla="*/ 77 w 155"/>
                  <a:gd name="T1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5" h="154">
                    <a:moveTo>
                      <a:pt x="77" y="4"/>
                    </a:moveTo>
                    <a:cubicBezTo>
                      <a:pt x="118" y="4"/>
                      <a:pt x="151" y="37"/>
                      <a:pt x="151" y="77"/>
                    </a:cubicBezTo>
                    <a:cubicBezTo>
                      <a:pt x="151" y="118"/>
                      <a:pt x="118" y="150"/>
                      <a:pt x="77" y="150"/>
                    </a:cubicBezTo>
                    <a:cubicBezTo>
                      <a:pt x="37" y="150"/>
                      <a:pt x="4" y="118"/>
                      <a:pt x="4" y="77"/>
                    </a:cubicBezTo>
                    <a:cubicBezTo>
                      <a:pt x="4" y="37"/>
                      <a:pt x="37" y="4"/>
                      <a:pt x="77" y="4"/>
                    </a:cubicBezTo>
                    <a:moveTo>
                      <a:pt x="77" y="0"/>
                    </a:moveTo>
                    <a:cubicBezTo>
                      <a:pt x="35" y="0"/>
                      <a:pt x="0" y="34"/>
                      <a:pt x="0" y="77"/>
                    </a:cubicBezTo>
                    <a:cubicBezTo>
                      <a:pt x="0" y="120"/>
                      <a:pt x="35" y="154"/>
                      <a:pt x="77" y="154"/>
                    </a:cubicBezTo>
                    <a:cubicBezTo>
                      <a:pt x="120" y="154"/>
                      <a:pt x="155" y="120"/>
                      <a:pt x="155" y="77"/>
                    </a:cubicBezTo>
                    <a:cubicBezTo>
                      <a:pt x="155" y="34"/>
                      <a:pt x="120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47548632-0A9C-EB4F-B925-BA05BBC96D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4072" y="6187864"/>
                <a:ext cx="138807" cy="142498"/>
              </a:xfrm>
              <a:custGeom>
                <a:avLst/>
                <a:gdLst>
                  <a:gd name="T0" fmla="*/ 69 w 79"/>
                  <a:gd name="T1" fmla="*/ 0 h 80"/>
                  <a:gd name="T2" fmla="*/ 10 w 79"/>
                  <a:gd name="T3" fmla="*/ 0 h 80"/>
                  <a:gd name="T4" fmla="*/ 0 w 79"/>
                  <a:gd name="T5" fmla="*/ 11 h 80"/>
                  <a:gd name="T6" fmla="*/ 0 w 79"/>
                  <a:gd name="T7" fmla="*/ 40 h 80"/>
                  <a:gd name="T8" fmla="*/ 0 w 79"/>
                  <a:gd name="T9" fmla="*/ 69 h 80"/>
                  <a:gd name="T10" fmla="*/ 10 w 79"/>
                  <a:gd name="T11" fmla="*/ 80 h 80"/>
                  <a:gd name="T12" fmla="*/ 69 w 79"/>
                  <a:gd name="T13" fmla="*/ 80 h 80"/>
                  <a:gd name="T14" fmla="*/ 79 w 79"/>
                  <a:gd name="T15" fmla="*/ 69 h 80"/>
                  <a:gd name="T16" fmla="*/ 79 w 79"/>
                  <a:gd name="T17" fmla="*/ 11 h 80"/>
                  <a:gd name="T18" fmla="*/ 69 w 79"/>
                  <a:gd name="T19" fmla="*/ 0 h 80"/>
                  <a:gd name="T20" fmla="*/ 62 w 79"/>
                  <a:gd name="T21" fmla="*/ 9 h 80"/>
                  <a:gd name="T22" fmla="*/ 70 w 79"/>
                  <a:gd name="T23" fmla="*/ 17 h 80"/>
                  <a:gd name="T24" fmla="*/ 62 w 79"/>
                  <a:gd name="T25" fmla="*/ 25 h 80"/>
                  <a:gd name="T26" fmla="*/ 54 w 79"/>
                  <a:gd name="T27" fmla="*/ 17 h 80"/>
                  <a:gd name="T28" fmla="*/ 62 w 79"/>
                  <a:gd name="T29" fmla="*/ 9 h 80"/>
                  <a:gd name="T30" fmla="*/ 39 w 79"/>
                  <a:gd name="T31" fmla="*/ 25 h 80"/>
                  <a:gd name="T32" fmla="*/ 55 w 79"/>
                  <a:gd name="T33" fmla="*/ 40 h 80"/>
                  <a:gd name="T34" fmla="*/ 39 w 79"/>
                  <a:gd name="T35" fmla="*/ 55 h 80"/>
                  <a:gd name="T36" fmla="*/ 24 w 79"/>
                  <a:gd name="T37" fmla="*/ 40 h 80"/>
                  <a:gd name="T38" fmla="*/ 39 w 79"/>
                  <a:gd name="T39" fmla="*/ 25 h 80"/>
                  <a:gd name="T40" fmla="*/ 70 w 79"/>
                  <a:gd name="T41" fmla="*/ 66 h 80"/>
                  <a:gd name="T42" fmla="*/ 65 w 79"/>
                  <a:gd name="T43" fmla="*/ 71 h 80"/>
                  <a:gd name="T44" fmla="*/ 39 w 79"/>
                  <a:gd name="T45" fmla="*/ 71 h 80"/>
                  <a:gd name="T46" fmla="*/ 13 w 79"/>
                  <a:gd name="T47" fmla="*/ 71 h 80"/>
                  <a:gd name="T48" fmla="*/ 9 w 79"/>
                  <a:gd name="T49" fmla="*/ 66 h 80"/>
                  <a:gd name="T50" fmla="*/ 9 w 79"/>
                  <a:gd name="T51" fmla="*/ 37 h 80"/>
                  <a:gd name="T52" fmla="*/ 12 w 79"/>
                  <a:gd name="T53" fmla="*/ 34 h 80"/>
                  <a:gd name="T54" fmla="*/ 15 w 79"/>
                  <a:gd name="T55" fmla="*/ 37 h 80"/>
                  <a:gd name="T56" fmla="*/ 34 w 79"/>
                  <a:gd name="T57" fmla="*/ 64 h 80"/>
                  <a:gd name="T58" fmla="*/ 63 w 79"/>
                  <a:gd name="T59" fmla="*/ 47 h 80"/>
                  <a:gd name="T60" fmla="*/ 63 w 79"/>
                  <a:gd name="T61" fmla="*/ 36 h 80"/>
                  <a:gd name="T62" fmla="*/ 65 w 79"/>
                  <a:gd name="T63" fmla="*/ 34 h 80"/>
                  <a:gd name="T64" fmla="*/ 70 w 79"/>
                  <a:gd name="T65" fmla="*/ 39 h 80"/>
                  <a:gd name="T66" fmla="*/ 70 w 79"/>
                  <a:gd name="T6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80">
                    <a:moveTo>
                      <a:pt x="69" y="0"/>
                    </a:moveTo>
                    <a:cubicBezTo>
                      <a:pt x="49" y="0"/>
                      <a:pt x="30" y="0"/>
                      <a:pt x="10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21"/>
                      <a:pt x="0" y="30"/>
                      <a:pt x="0" y="40"/>
                    </a:cubicBezTo>
                    <a:cubicBezTo>
                      <a:pt x="0" y="50"/>
                      <a:pt x="0" y="60"/>
                      <a:pt x="0" y="69"/>
                    </a:cubicBezTo>
                    <a:cubicBezTo>
                      <a:pt x="0" y="76"/>
                      <a:pt x="3" y="80"/>
                      <a:pt x="10" y="80"/>
                    </a:cubicBezTo>
                    <a:cubicBezTo>
                      <a:pt x="29" y="80"/>
                      <a:pt x="49" y="80"/>
                      <a:pt x="69" y="80"/>
                    </a:cubicBezTo>
                    <a:cubicBezTo>
                      <a:pt x="75" y="80"/>
                      <a:pt x="79" y="76"/>
                      <a:pt x="79" y="69"/>
                    </a:cubicBezTo>
                    <a:cubicBezTo>
                      <a:pt x="79" y="50"/>
                      <a:pt x="79" y="30"/>
                      <a:pt x="79" y="11"/>
                    </a:cubicBezTo>
                    <a:cubicBezTo>
                      <a:pt x="79" y="4"/>
                      <a:pt x="75" y="0"/>
                      <a:pt x="69" y="0"/>
                    </a:cubicBezTo>
                    <a:close/>
                    <a:moveTo>
                      <a:pt x="62" y="9"/>
                    </a:moveTo>
                    <a:cubicBezTo>
                      <a:pt x="70" y="9"/>
                      <a:pt x="70" y="9"/>
                      <a:pt x="70" y="17"/>
                    </a:cubicBezTo>
                    <a:cubicBezTo>
                      <a:pt x="70" y="25"/>
                      <a:pt x="70" y="25"/>
                      <a:pt x="62" y="25"/>
                    </a:cubicBezTo>
                    <a:cubicBezTo>
                      <a:pt x="54" y="25"/>
                      <a:pt x="54" y="25"/>
                      <a:pt x="54" y="17"/>
                    </a:cubicBezTo>
                    <a:cubicBezTo>
                      <a:pt x="54" y="9"/>
                      <a:pt x="54" y="9"/>
                      <a:pt x="62" y="9"/>
                    </a:cubicBezTo>
                    <a:close/>
                    <a:moveTo>
                      <a:pt x="39" y="25"/>
                    </a:moveTo>
                    <a:cubicBezTo>
                      <a:pt x="48" y="25"/>
                      <a:pt x="55" y="32"/>
                      <a:pt x="55" y="40"/>
                    </a:cubicBezTo>
                    <a:cubicBezTo>
                      <a:pt x="55" y="49"/>
                      <a:pt x="48" y="56"/>
                      <a:pt x="39" y="55"/>
                    </a:cubicBezTo>
                    <a:cubicBezTo>
                      <a:pt x="31" y="55"/>
                      <a:pt x="24" y="48"/>
                      <a:pt x="24" y="40"/>
                    </a:cubicBezTo>
                    <a:cubicBezTo>
                      <a:pt x="24" y="32"/>
                      <a:pt x="31" y="25"/>
                      <a:pt x="39" y="25"/>
                    </a:cubicBezTo>
                    <a:close/>
                    <a:moveTo>
                      <a:pt x="70" y="66"/>
                    </a:moveTo>
                    <a:cubicBezTo>
                      <a:pt x="70" y="70"/>
                      <a:pt x="69" y="71"/>
                      <a:pt x="65" y="71"/>
                    </a:cubicBezTo>
                    <a:cubicBezTo>
                      <a:pt x="57" y="71"/>
                      <a:pt x="48" y="71"/>
                      <a:pt x="39" y="71"/>
                    </a:cubicBezTo>
                    <a:cubicBezTo>
                      <a:pt x="31" y="71"/>
                      <a:pt x="22" y="71"/>
                      <a:pt x="13" y="71"/>
                    </a:cubicBezTo>
                    <a:cubicBezTo>
                      <a:pt x="10" y="71"/>
                      <a:pt x="9" y="70"/>
                      <a:pt x="9" y="66"/>
                    </a:cubicBezTo>
                    <a:cubicBezTo>
                      <a:pt x="9" y="56"/>
                      <a:pt x="9" y="47"/>
                      <a:pt x="9" y="37"/>
                    </a:cubicBezTo>
                    <a:cubicBezTo>
                      <a:pt x="9" y="34"/>
                      <a:pt x="9" y="34"/>
                      <a:pt x="12" y="34"/>
                    </a:cubicBezTo>
                    <a:cubicBezTo>
                      <a:pt x="16" y="34"/>
                      <a:pt x="16" y="34"/>
                      <a:pt x="15" y="37"/>
                    </a:cubicBezTo>
                    <a:cubicBezTo>
                      <a:pt x="14" y="50"/>
                      <a:pt x="22" y="62"/>
                      <a:pt x="34" y="64"/>
                    </a:cubicBezTo>
                    <a:cubicBezTo>
                      <a:pt x="47" y="66"/>
                      <a:pt x="59" y="59"/>
                      <a:pt x="63" y="47"/>
                    </a:cubicBezTo>
                    <a:cubicBezTo>
                      <a:pt x="64" y="43"/>
                      <a:pt x="64" y="39"/>
                      <a:pt x="63" y="36"/>
                    </a:cubicBezTo>
                    <a:cubicBezTo>
                      <a:pt x="63" y="34"/>
                      <a:pt x="63" y="34"/>
                      <a:pt x="65" y="34"/>
                    </a:cubicBezTo>
                    <a:cubicBezTo>
                      <a:pt x="70" y="33"/>
                      <a:pt x="70" y="33"/>
                      <a:pt x="70" y="39"/>
                    </a:cubicBezTo>
                    <a:cubicBezTo>
                      <a:pt x="70" y="48"/>
                      <a:pt x="70" y="57"/>
                      <a:pt x="7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583FF48A-D7B8-8C45-A6D5-F6E3A3CA6338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2209ED61-18E9-B04F-A340-780DFCFC3C58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F0C6FB9-9160-B74B-B63E-6196B42C066B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120" name="Slide Number Placeholder 24">
            <a:extLst>
              <a:ext uri="{FF2B5EF4-FFF2-40B4-BE49-F238E27FC236}">
                <a16:creationId xmlns:a16="http://schemas.microsoft.com/office/drawing/2014/main" id="{72CA81AA-7585-674D-881C-74E13C6AD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3CA48D5-3C26-E84D-A3EA-74056C579997}"/>
              </a:ext>
            </a:extLst>
          </p:cNvPr>
          <p:cNvSpPr/>
          <p:nvPr/>
        </p:nvSpPr>
        <p:spPr>
          <a:xfrm>
            <a:off x="3048000" y="39483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MARKETING</a:t>
            </a:r>
          </a:p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LEADERSHIP TEAM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0B24358-11A9-F141-BE8A-BE4F0E2D8F26}"/>
              </a:ext>
            </a:extLst>
          </p:cNvPr>
          <p:cNvGrpSpPr>
            <a:grpSpLocks noChangeAspect="1"/>
          </p:cNvGrpSpPr>
          <p:nvPr/>
        </p:nvGrpSpPr>
        <p:grpSpPr>
          <a:xfrm>
            <a:off x="5977930" y="1690535"/>
            <a:ext cx="236140" cy="62506"/>
            <a:chOff x="3469621" y="1357388"/>
            <a:chExt cx="506185" cy="133990"/>
          </a:xfrm>
          <a:solidFill>
            <a:srgbClr val="FFFFFF"/>
          </a:solidFill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856C71B-B07D-1B42-80E9-BE551984B9A5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74DF9CA7-304D-9649-9034-2777E1434867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419500B3-7653-CD48-B1F2-F58DA8948ACA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29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F99535A-CFC5-A642-92D1-1EA1C6A7AC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4546" b="47196"/>
          <a:stretch/>
        </p:blipFill>
        <p:spPr>
          <a:xfrm>
            <a:off x="0" y="0"/>
            <a:ext cx="12192000" cy="310444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1814F5-1922-A348-8ECA-7D79BD46DE2E}"/>
              </a:ext>
            </a:extLst>
          </p:cNvPr>
          <p:cNvSpPr/>
          <p:nvPr/>
        </p:nvSpPr>
        <p:spPr>
          <a:xfrm>
            <a:off x="0" y="0"/>
            <a:ext cx="12192000" cy="3104444"/>
          </a:xfrm>
          <a:prstGeom prst="rect">
            <a:avLst/>
          </a:prstGeom>
          <a:solidFill>
            <a:srgbClr val="122A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6F84B4-56DE-DD43-9128-179F07310914}"/>
              </a:ext>
            </a:extLst>
          </p:cNvPr>
          <p:cNvSpPr>
            <a:spLocks noChangeAspect="1"/>
          </p:cNvSpPr>
          <p:nvPr/>
        </p:nvSpPr>
        <p:spPr>
          <a:xfrm>
            <a:off x="4402667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1"/>
                </a:solidFill>
                <a:latin typeface="+mj-lt"/>
              </a:rPr>
              <a:t>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1F53B3-BBDF-424F-9291-348A487A16B8}"/>
              </a:ext>
            </a:extLst>
          </p:cNvPr>
          <p:cNvSpPr>
            <a:spLocks noChangeAspect="1"/>
          </p:cNvSpPr>
          <p:nvPr/>
        </p:nvSpPr>
        <p:spPr>
          <a:xfrm>
            <a:off x="6096000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1"/>
                </a:solidFill>
                <a:latin typeface="+mj-lt"/>
              </a:rPr>
              <a:t>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AD86C1-343E-B14B-91F8-BEE6B0AA6318}"/>
              </a:ext>
            </a:extLst>
          </p:cNvPr>
          <p:cNvSpPr>
            <a:spLocks noChangeAspect="1"/>
          </p:cNvSpPr>
          <p:nvPr/>
        </p:nvSpPr>
        <p:spPr>
          <a:xfrm>
            <a:off x="7789333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1"/>
                </a:solidFill>
                <a:latin typeface="+mj-lt"/>
              </a:rPr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81E2A-49C7-9C4E-BEEC-06727C59CB84}"/>
              </a:ext>
            </a:extLst>
          </p:cNvPr>
          <p:cNvSpPr txBox="1"/>
          <p:nvPr/>
        </p:nvSpPr>
        <p:spPr>
          <a:xfrm flipH="1">
            <a:off x="605163" y="4282095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7EC6D-E763-394D-9EA1-F54D711D1DE4}"/>
              </a:ext>
            </a:extLst>
          </p:cNvPr>
          <p:cNvSpPr txBox="1"/>
          <p:nvPr/>
        </p:nvSpPr>
        <p:spPr>
          <a:xfrm>
            <a:off x="5488815" y="310177"/>
            <a:ext cx="1214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SWOT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89803-988C-EA40-BF0D-8F32A7297D32}"/>
              </a:ext>
            </a:extLst>
          </p:cNvPr>
          <p:cNvSpPr>
            <a:spLocks noChangeAspect="1"/>
          </p:cNvSpPr>
          <p:nvPr/>
        </p:nvSpPr>
        <p:spPr>
          <a:xfrm>
            <a:off x="2531534" y="1557641"/>
            <a:ext cx="2048933" cy="1693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7BFFC9-161D-DC4F-905B-1C5B7599CF67}"/>
              </a:ext>
            </a:extLst>
          </p:cNvPr>
          <p:cNvSpPr/>
          <p:nvPr/>
        </p:nvSpPr>
        <p:spPr>
          <a:xfrm>
            <a:off x="605163" y="4668852"/>
            <a:ext cx="31853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Lorem ipsum dolor sit amet,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enim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mattis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morbi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aliquet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tortor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risus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dictum do vitae sit cum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suscipit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nullam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pellentesque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dignissim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FAB8C9-5A85-7541-819B-FAE4897F3DEB}"/>
              </a:ext>
            </a:extLst>
          </p:cNvPr>
          <p:cNvGrpSpPr/>
          <p:nvPr/>
        </p:nvGrpSpPr>
        <p:grpSpPr>
          <a:xfrm>
            <a:off x="5457983" y="3820523"/>
            <a:ext cx="2320902" cy="638876"/>
            <a:chOff x="610342" y="2668214"/>
            <a:chExt cx="2320902" cy="63887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711559E-1A56-4B45-88A6-B3DEB563DAF7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15578C4-23C8-A54B-BC85-0F44D30B16FC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9C8B35-5036-7F4E-A295-0B7C539D63AE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1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7E7CD65-395F-0F4B-ADC3-0FF75993663F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CED702B-38DC-6B48-A596-F9C364C6B21D}"/>
              </a:ext>
            </a:extLst>
          </p:cNvPr>
          <p:cNvGrpSpPr/>
          <p:nvPr/>
        </p:nvGrpSpPr>
        <p:grpSpPr>
          <a:xfrm>
            <a:off x="5457983" y="5136123"/>
            <a:ext cx="2320902" cy="638876"/>
            <a:chOff x="610342" y="2668214"/>
            <a:chExt cx="2320902" cy="6388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90BE6DD-57AB-D24E-B287-BB32D65FACB1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B02DB46-3329-524D-BF22-ABF4CD25DF50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5166C2-D87C-B34C-88F9-997E17F98F33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3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3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3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6011F2A-B1C1-5044-8781-A03D12E829A4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F41137-A195-E543-9145-7865A6D924B2}"/>
              </a:ext>
            </a:extLst>
          </p:cNvPr>
          <p:cNvGrpSpPr/>
          <p:nvPr/>
        </p:nvGrpSpPr>
        <p:grpSpPr>
          <a:xfrm>
            <a:off x="9203132" y="3820523"/>
            <a:ext cx="2320902" cy="638876"/>
            <a:chOff x="610342" y="2668214"/>
            <a:chExt cx="2320902" cy="63887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B55EB8-D652-F840-BED1-E369A98182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4B4FE4D-6592-AB48-B4A6-07D3EC3C82C8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3B33F8-4DC2-6043-B875-ADF2C1DC52DA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2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2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CB2CE3F-D777-824A-B45C-A9A463439848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F708620-897E-664A-9511-953F931F4F6D}"/>
              </a:ext>
            </a:extLst>
          </p:cNvPr>
          <p:cNvGrpSpPr/>
          <p:nvPr/>
        </p:nvGrpSpPr>
        <p:grpSpPr>
          <a:xfrm>
            <a:off x="9203132" y="5136123"/>
            <a:ext cx="2320902" cy="638876"/>
            <a:chOff x="610342" y="2668214"/>
            <a:chExt cx="2320902" cy="6388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9569E9-09AB-F64E-80E2-65E0FF2BCE6E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4634E45-0E27-204F-A568-F18B5F12755F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3AEF4D-4C54-9A42-BE34-07F1B1E3152A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4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4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4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D09BF12-8D16-0047-BC61-4A66D13031F4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3C7B906-6893-C748-B52B-17FEA4F732C9}"/>
              </a:ext>
            </a:extLst>
          </p:cNvPr>
          <p:cNvSpPr/>
          <p:nvPr/>
        </p:nvSpPr>
        <p:spPr>
          <a:xfrm>
            <a:off x="4759760" y="729573"/>
            <a:ext cx="267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j-lt"/>
              </a:rPr>
              <a:t>ANALYTIC SLIDE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FA28BD-9394-3F4A-B06D-2E3AE1DBA259}"/>
              </a:ext>
            </a:extLst>
          </p:cNvPr>
          <p:cNvSpPr txBox="1"/>
          <p:nvPr/>
        </p:nvSpPr>
        <p:spPr>
          <a:xfrm>
            <a:off x="605163" y="3866690"/>
            <a:ext cx="2236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STRENGTHS :-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33282D2-9A7F-5546-A4C8-522151201003}"/>
              </a:ext>
            </a:extLst>
          </p:cNvPr>
          <p:cNvCxnSpPr>
            <a:cxnSpLocks/>
          </p:cNvCxnSpPr>
          <p:nvPr/>
        </p:nvCxnSpPr>
        <p:spPr>
          <a:xfrm>
            <a:off x="5043737" y="4691627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3ACE1E6-B0BE-C24D-9373-FF65807CD979}"/>
              </a:ext>
            </a:extLst>
          </p:cNvPr>
          <p:cNvCxnSpPr>
            <a:cxnSpLocks/>
          </p:cNvCxnSpPr>
          <p:nvPr/>
        </p:nvCxnSpPr>
        <p:spPr>
          <a:xfrm>
            <a:off x="5043737" y="4691627"/>
            <a:ext cx="2101817" cy="0"/>
          </a:xfrm>
          <a:prstGeom prst="line">
            <a:avLst/>
          </a:prstGeom>
          <a:ln w="95250" cap="rnd">
            <a:solidFill>
              <a:schemeClr val="accent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B61CB47-7131-3645-875C-373E270AB22C}"/>
              </a:ext>
            </a:extLst>
          </p:cNvPr>
          <p:cNvSpPr txBox="1"/>
          <p:nvPr/>
        </p:nvSpPr>
        <p:spPr>
          <a:xfrm>
            <a:off x="7716042" y="4567362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85</a:t>
            </a:r>
            <a:r>
              <a:rPr lang="en-US" sz="1000" b="1" baseline="30000" dirty="0">
                <a:solidFill>
                  <a:schemeClr val="accent1"/>
                </a:solidFill>
              </a:rPr>
              <a:t>%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3C0C732-4A41-DD47-B20A-100F968BA2E7}"/>
              </a:ext>
            </a:extLst>
          </p:cNvPr>
          <p:cNvCxnSpPr>
            <a:cxnSpLocks/>
          </p:cNvCxnSpPr>
          <p:nvPr/>
        </p:nvCxnSpPr>
        <p:spPr>
          <a:xfrm>
            <a:off x="5043737" y="6006462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078CA71-E9EE-8749-B8B6-1EA3C6BE354E}"/>
              </a:ext>
            </a:extLst>
          </p:cNvPr>
          <p:cNvCxnSpPr>
            <a:cxnSpLocks/>
          </p:cNvCxnSpPr>
          <p:nvPr/>
        </p:nvCxnSpPr>
        <p:spPr>
          <a:xfrm>
            <a:off x="5043737" y="6006462"/>
            <a:ext cx="1548372" cy="0"/>
          </a:xfrm>
          <a:prstGeom prst="line">
            <a:avLst/>
          </a:prstGeom>
          <a:ln w="95250" cap="rnd">
            <a:solidFill>
              <a:schemeClr val="accent3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3491912E-CE2F-F447-8F0B-3D751D39658C}"/>
              </a:ext>
            </a:extLst>
          </p:cNvPr>
          <p:cNvSpPr txBox="1"/>
          <p:nvPr/>
        </p:nvSpPr>
        <p:spPr>
          <a:xfrm>
            <a:off x="7716042" y="5882197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60</a:t>
            </a:r>
            <a:r>
              <a:rPr lang="en-US" sz="1000" b="1" baseline="30000" dirty="0">
                <a:solidFill>
                  <a:schemeClr val="accent3"/>
                </a:solidFill>
              </a:rPr>
              <a:t>%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D2C83F-1987-1443-A544-53C04C07CD45}"/>
              </a:ext>
            </a:extLst>
          </p:cNvPr>
          <p:cNvCxnSpPr>
            <a:cxnSpLocks/>
          </p:cNvCxnSpPr>
          <p:nvPr/>
        </p:nvCxnSpPr>
        <p:spPr>
          <a:xfrm>
            <a:off x="8592050" y="4691627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6E25FC0-313A-B341-885C-4715377C405A}"/>
              </a:ext>
            </a:extLst>
          </p:cNvPr>
          <p:cNvCxnSpPr>
            <a:cxnSpLocks/>
          </p:cNvCxnSpPr>
          <p:nvPr/>
        </p:nvCxnSpPr>
        <p:spPr>
          <a:xfrm>
            <a:off x="8592050" y="4691627"/>
            <a:ext cx="1830735" cy="0"/>
          </a:xfrm>
          <a:prstGeom prst="line">
            <a:avLst/>
          </a:prstGeom>
          <a:ln w="95250" cap="rnd">
            <a:solidFill>
              <a:schemeClr val="accent2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F43DF262-3D55-6B41-A0FB-F89DE55D571A}"/>
              </a:ext>
            </a:extLst>
          </p:cNvPr>
          <p:cNvSpPr txBox="1"/>
          <p:nvPr/>
        </p:nvSpPr>
        <p:spPr>
          <a:xfrm>
            <a:off x="11264355" y="4567362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2"/>
                </a:solidFill>
              </a:rPr>
              <a:t>70</a:t>
            </a:r>
            <a:r>
              <a:rPr lang="en-US" sz="1000" b="1" baseline="30000" dirty="0">
                <a:solidFill>
                  <a:schemeClr val="accent2"/>
                </a:solidFill>
              </a:rPr>
              <a:t>%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6E3D7E0-824A-3D48-BD70-F056A38AB4CD}"/>
              </a:ext>
            </a:extLst>
          </p:cNvPr>
          <p:cNvCxnSpPr>
            <a:cxnSpLocks/>
          </p:cNvCxnSpPr>
          <p:nvPr/>
        </p:nvCxnSpPr>
        <p:spPr>
          <a:xfrm>
            <a:off x="8592050" y="6006462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0B4B42C-C536-774C-A012-E2343B982434}"/>
              </a:ext>
            </a:extLst>
          </p:cNvPr>
          <p:cNvCxnSpPr>
            <a:cxnSpLocks/>
          </p:cNvCxnSpPr>
          <p:nvPr/>
        </p:nvCxnSpPr>
        <p:spPr>
          <a:xfrm>
            <a:off x="8592050" y="6006462"/>
            <a:ext cx="2291373" cy="0"/>
          </a:xfrm>
          <a:prstGeom prst="line">
            <a:avLst/>
          </a:prstGeom>
          <a:ln w="95250" cap="rnd">
            <a:solidFill>
              <a:schemeClr val="accent4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31828C4-0374-7348-87D9-AF4EDA17B710}"/>
              </a:ext>
            </a:extLst>
          </p:cNvPr>
          <p:cNvSpPr txBox="1"/>
          <p:nvPr/>
        </p:nvSpPr>
        <p:spPr>
          <a:xfrm>
            <a:off x="11264355" y="5882197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/>
                </a:solidFill>
              </a:rPr>
              <a:t>90</a:t>
            </a:r>
            <a:r>
              <a:rPr lang="en-US" sz="1000" b="1" baseline="30000" dirty="0">
                <a:solidFill>
                  <a:schemeClr val="accent4"/>
                </a:solidFill>
              </a:rPr>
              <a:t>%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4AA29F4A-047C-E246-9EF0-42CDA6316081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2B083427-C119-564E-A42C-4580B043C49A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64011D3-BCB7-CD45-A6F3-6939930FA1C0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140" name="Slide Number Placeholder 24">
            <a:extLst>
              <a:ext uri="{FF2B5EF4-FFF2-40B4-BE49-F238E27FC236}">
                <a16:creationId xmlns:a16="http://schemas.microsoft.com/office/drawing/2014/main" id="{FD7D8396-38E2-794E-9469-69672CFE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BC6A224-0AB7-A346-8A9E-67C90C94E738}"/>
              </a:ext>
            </a:extLst>
          </p:cNvPr>
          <p:cNvGrpSpPr>
            <a:grpSpLocks noChangeAspect="1"/>
          </p:cNvGrpSpPr>
          <p:nvPr/>
        </p:nvGrpSpPr>
        <p:grpSpPr>
          <a:xfrm>
            <a:off x="5966123" y="1258937"/>
            <a:ext cx="259754" cy="68757"/>
            <a:chOff x="3469621" y="1357388"/>
            <a:chExt cx="506185" cy="133990"/>
          </a:xfrm>
          <a:solidFill>
            <a:srgbClr val="FFFFFF"/>
          </a:solidFill>
        </p:grpSpPr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30565C15-4F14-6D41-978F-29FF9EA0568D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FECEBEB5-6AEF-204B-B6CC-FECA322D737A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2CD3AEDC-40C7-0F47-93A4-CFC000C802C0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aphic 2">
            <a:extLst>
              <a:ext uri="{FF2B5EF4-FFF2-40B4-BE49-F238E27FC236}">
                <a16:creationId xmlns:a16="http://schemas.microsoft.com/office/drawing/2014/main" id="{ED518A38-B330-EA42-8792-2F0DA679C04E}"/>
              </a:ext>
            </a:extLst>
          </p:cNvPr>
          <p:cNvGrpSpPr>
            <a:grpSpLocks noChangeAspect="1"/>
          </p:cNvGrpSpPr>
          <p:nvPr/>
        </p:nvGrpSpPr>
        <p:grpSpPr>
          <a:xfrm>
            <a:off x="8668467" y="4027483"/>
            <a:ext cx="449681" cy="254167"/>
            <a:chOff x="5657850" y="3181350"/>
            <a:chExt cx="876300" cy="495300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BE0B0FB-2F55-C443-BF29-FA14A423B6A7}"/>
                </a:ext>
              </a:extLst>
            </p:cNvPr>
            <p:cNvSpPr/>
            <p:nvPr/>
          </p:nvSpPr>
          <p:spPr>
            <a:xfrm>
              <a:off x="5988939" y="3174085"/>
              <a:ext cx="552450" cy="504825"/>
            </a:xfrm>
            <a:custGeom>
              <a:avLst/>
              <a:gdLst>
                <a:gd name="connsiteX0" fmla="*/ 398621 w 552450"/>
                <a:gd name="connsiteY0" fmla="*/ 208909 h 504825"/>
                <a:gd name="connsiteX1" fmla="*/ 381953 w 552450"/>
                <a:gd name="connsiteY1" fmla="*/ 209862 h 504825"/>
                <a:gd name="connsiteX2" fmla="*/ 381953 w 552450"/>
                <a:gd name="connsiteY2" fmla="*/ 196813 h 504825"/>
                <a:gd name="connsiteX3" fmla="*/ 196156 w 552450"/>
                <a:gd name="connsiteY3" fmla="*/ 7154 h 504825"/>
                <a:gd name="connsiteX4" fmla="*/ 7144 w 552450"/>
                <a:gd name="connsiteY4" fmla="*/ 179191 h 504825"/>
                <a:gd name="connsiteX5" fmla="*/ 63246 w 552450"/>
                <a:gd name="connsiteY5" fmla="*/ 292158 h 504825"/>
                <a:gd name="connsiteX6" fmla="*/ 64580 w 552450"/>
                <a:gd name="connsiteY6" fmla="*/ 292158 h 504825"/>
                <a:gd name="connsiteX7" fmla="*/ 182309 w 552450"/>
                <a:gd name="connsiteY7" fmla="*/ 405791 h 504825"/>
                <a:gd name="connsiteX8" fmla="*/ 130778 w 552450"/>
                <a:gd name="connsiteY8" fmla="*/ 499708 h 504825"/>
                <a:gd name="connsiteX9" fmla="*/ 399479 w 552450"/>
                <a:gd name="connsiteY9" fmla="*/ 499708 h 504825"/>
                <a:gd name="connsiteX10" fmla="*/ 549878 w 552450"/>
                <a:gd name="connsiteY10" fmla="*/ 354356 h 504825"/>
                <a:gd name="connsiteX11" fmla="*/ 398621 w 552450"/>
                <a:gd name="connsiteY11" fmla="*/ 20890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2450" h="504825">
                  <a:moveTo>
                    <a:pt x="398621" y="208909"/>
                  </a:moveTo>
                  <a:cubicBezTo>
                    <a:pt x="393052" y="208940"/>
                    <a:pt x="387489" y="209258"/>
                    <a:pt x="381953" y="209862"/>
                  </a:cubicBezTo>
                  <a:cubicBezTo>
                    <a:pt x="381953" y="205480"/>
                    <a:pt x="381953" y="201194"/>
                    <a:pt x="381953" y="196813"/>
                  </a:cubicBezTo>
                  <a:cubicBezTo>
                    <a:pt x="383019" y="93133"/>
                    <a:pt x="299835" y="8220"/>
                    <a:pt x="196156" y="7154"/>
                  </a:cubicBezTo>
                  <a:cubicBezTo>
                    <a:pt x="97817" y="6142"/>
                    <a:pt x="15363" y="81191"/>
                    <a:pt x="7144" y="179191"/>
                  </a:cubicBezTo>
                  <a:cubicBezTo>
                    <a:pt x="42037" y="206367"/>
                    <a:pt x="62681" y="247934"/>
                    <a:pt x="63246" y="292158"/>
                  </a:cubicBezTo>
                  <a:lnTo>
                    <a:pt x="64580" y="292158"/>
                  </a:lnTo>
                  <a:cubicBezTo>
                    <a:pt x="128441" y="291096"/>
                    <a:pt x="181109" y="341932"/>
                    <a:pt x="182309" y="405791"/>
                  </a:cubicBezTo>
                  <a:cubicBezTo>
                    <a:pt x="182045" y="443777"/>
                    <a:pt x="162676" y="479079"/>
                    <a:pt x="130778" y="499708"/>
                  </a:cubicBezTo>
                  <a:lnTo>
                    <a:pt x="399479" y="499708"/>
                  </a:lnTo>
                  <a:cubicBezTo>
                    <a:pt x="482632" y="499231"/>
                    <a:pt x="549878" y="434366"/>
                    <a:pt x="549878" y="354356"/>
                  </a:cubicBezTo>
                  <a:cubicBezTo>
                    <a:pt x="549878" y="274346"/>
                    <a:pt x="482156" y="208909"/>
                    <a:pt x="398621" y="208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2B4B59E-8D47-CB43-9D66-32EF7F907859}"/>
                </a:ext>
              </a:extLst>
            </p:cNvPr>
            <p:cNvSpPr/>
            <p:nvPr/>
          </p:nvSpPr>
          <p:spPr>
            <a:xfrm>
              <a:off x="5649468" y="3336131"/>
              <a:ext cx="504825" cy="342900"/>
            </a:xfrm>
            <a:custGeom>
              <a:avLst/>
              <a:gdLst>
                <a:gd name="connsiteX0" fmla="*/ 501396 w 504825"/>
                <a:gd name="connsiteY0" fmla="*/ 243745 h 342900"/>
                <a:gd name="connsiteX1" fmla="*/ 404097 w 504825"/>
                <a:gd name="connsiteY1" fmla="*/ 150589 h 342900"/>
                <a:gd name="connsiteX2" fmla="*/ 404051 w 504825"/>
                <a:gd name="connsiteY2" fmla="*/ 150590 h 342900"/>
                <a:gd name="connsiteX3" fmla="*/ 393288 w 504825"/>
                <a:gd name="connsiteY3" fmla="*/ 151162 h 342900"/>
                <a:gd name="connsiteX4" fmla="*/ 381191 w 504825"/>
                <a:gd name="connsiteY4" fmla="*/ 152495 h 342900"/>
                <a:gd name="connsiteX5" fmla="*/ 382048 w 504825"/>
                <a:gd name="connsiteY5" fmla="*/ 140494 h 342900"/>
                <a:gd name="connsiteX6" fmla="*/ 382048 w 504825"/>
                <a:gd name="connsiteY6" fmla="*/ 131921 h 342900"/>
                <a:gd name="connsiteX7" fmla="*/ 259181 w 504825"/>
                <a:gd name="connsiteY7" fmla="*/ 7146 h 342900"/>
                <a:gd name="connsiteX8" fmla="*/ 258890 w 504825"/>
                <a:gd name="connsiteY8" fmla="*/ 7144 h 342900"/>
                <a:gd name="connsiteX9" fmla="*/ 175070 w 504825"/>
                <a:gd name="connsiteY9" fmla="*/ 40386 h 342900"/>
                <a:gd name="connsiteX10" fmla="*/ 135922 w 504825"/>
                <a:gd name="connsiteY10" fmla="*/ 121444 h 342900"/>
                <a:gd name="connsiteX11" fmla="*/ 135065 w 504825"/>
                <a:gd name="connsiteY11" fmla="*/ 132207 h 342900"/>
                <a:gd name="connsiteX12" fmla="*/ 124397 w 504825"/>
                <a:gd name="connsiteY12" fmla="*/ 130969 h 342900"/>
                <a:gd name="connsiteX13" fmla="*/ 110871 w 504825"/>
                <a:gd name="connsiteY13" fmla="*/ 130016 h 342900"/>
                <a:gd name="connsiteX14" fmla="*/ 7144 w 504825"/>
                <a:gd name="connsiteY14" fmla="*/ 233172 h 342900"/>
                <a:gd name="connsiteX15" fmla="*/ 110300 w 504825"/>
                <a:gd name="connsiteY15" fmla="*/ 336899 h 342900"/>
                <a:gd name="connsiteX16" fmla="*/ 404527 w 504825"/>
                <a:gd name="connsiteY16" fmla="*/ 336899 h 342900"/>
                <a:gd name="connsiteX17" fmla="*/ 501396 w 504825"/>
                <a:gd name="connsiteY17" fmla="*/ 24374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825" h="342900">
                  <a:moveTo>
                    <a:pt x="501396" y="243745"/>
                  </a:moveTo>
                  <a:cubicBezTo>
                    <a:pt x="500252" y="191152"/>
                    <a:pt x="456690" y="149445"/>
                    <a:pt x="404097" y="150589"/>
                  </a:cubicBezTo>
                  <a:cubicBezTo>
                    <a:pt x="404082" y="150590"/>
                    <a:pt x="404066" y="150590"/>
                    <a:pt x="404051" y="150590"/>
                  </a:cubicBezTo>
                  <a:cubicBezTo>
                    <a:pt x="400456" y="150591"/>
                    <a:pt x="396863" y="150781"/>
                    <a:pt x="393288" y="151162"/>
                  </a:cubicBezTo>
                  <a:lnTo>
                    <a:pt x="381191" y="152495"/>
                  </a:lnTo>
                  <a:lnTo>
                    <a:pt x="382048" y="140494"/>
                  </a:lnTo>
                  <a:cubicBezTo>
                    <a:pt x="382048" y="137573"/>
                    <a:pt x="382048" y="134715"/>
                    <a:pt x="382048" y="131921"/>
                  </a:cubicBezTo>
                  <a:cubicBezTo>
                    <a:pt x="382575" y="63537"/>
                    <a:pt x="327566" y="7673"/>
                    <a:pt x="259181" y="7146"/>
                  </a:cubicBezTo>
                  <a:cubicBezTo>
                    <a:pt x="259084" y="7145"/>
                    <a:pt x="258987" y="7144"/>
                    <a:pt x="258890" y="7144"/>
                  </a:cubicBezTo>
                  <a:cubicBezTo>
                    <a:pt x="227736" y="7144"/>
                    <a:pt x="197756" y="19034"/>
                    <a:pt x="175070" y="40386"/>
                  </a:cubicBezTo>
                  <a:cubicBezTo>
                    <a:pt x="152367" y="61577"/>
                    <a:pt x="138404" y="90487"/>
                    <a:pt x="135922" y="121444"/>
                  </a:cubicBezTo>
                  <a:lnTo>
                    <a:pt x="135065" y="132207"/>
                  </a:lnTo>
                  <a:lnTo>
                    <a:pt x="124397" y="130969"/>
                  </a:lnTo>
                  <a:cubicBezTo>
                    <a:pt x="119913" y="130367"/>
                    <a:pt x="115395" y="130049"/>
                    <a:pt x="110871" y="130016"/>
                  </a:cubicBezTo>
                  <a:cubicBezTo>
                    <a:pt x="53742" y="129858"/>
                    <a:pt x="7302" y="176043"/>
                    <a:pt x="7144" y="233172"/>
                  </a:cubicBezTo>
                  <a:cubicBezTo>
                    <a:pt x="6986" y="290301"/>
                    <a:pt x="53171" y="336741"/>
                    <a:pt x="110300" y="336899"/>
                  </a:cubicBezTo>
                  <a:lnTo>
                    <a:pt x="404527" y="336899"/>
                  </a:lnTo>
                  <a:cubicBezTo>
                    <a:pt x="456953" y="337803"/>
                    <a:pt x="500251" y="296166"/>
                    <a:pt x="501396" y="243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10">
            <a:extLst>
              <a:ext uri="{FF2B5EF4-FFF2-40B4-BE49-F238E27FC236}">
                <a16:creationId xmlns:a16="http://schemas.microsoft.com/office/drawing/2014/main" id="{C46449B0-144A-204D-A8CD-F8179B3D8D0B}"/>
              </a:ext>
            </a:extLst>
          </p:cNvPr>
          <p:cNvGrpSpPr>
            <a:grpSpLocks noChangeAspect="1"/>
          </p:cNvGrpSpPr>
          <p:nvPr/>
        </p:nvGrpSpPr>
        <p:grpSpPr>
          <a:xfrm>
            <a:off x="5005449" y="5289502"/>
            <a:ext cx="364958" cy="351924"/>
            <a:chOff x="5890400" y="3236100"/>
            <a:chExt cx="711200" cy="685800"/>
          </a:xfrm>
          <a:solidFill>
            <a:schemeClr val="accent3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3104E9-B835-D747-9807-219F36D8A86F}"/>
                </a:ext>
              </a:extLst>
            </p:cNvPr>
            <p:cNvSpPr/>
            <p:nvPr/>
          </p:nvSpPr>
          <p:spPr>
            <a:xfrm>
              <a:off x="6024106" y="3236100"/>
              <a:ext cx="170688" cy="178496"/>
            </a:xfrm>
            <a:custGeom>
              <a:avLst/>
              <a:gdLst>
                <a:gd name="connsiteX0" fmla="*/ 35560 w 170688"/>
                <a:gd name="connsiteY0" fmla="*/ 99018 h 178495"/>
                <a:gd name="connsiteX1" fmla="*/ 7112 w 170688"/>
                <a:gd name="connsiteY1" fmla="*/ 142515 h 178495"/>
                <a:gd name="connsiteX2" fmla="*/ 96059 w 170688"/>
                <a:gd name="connsiteY2" fmla="*/ 180751 h 178495"/>
                <a:gd name="connsiteX3" fmla="*/ 99189 w 170688"/>
                <a:gd name="connsiteY3" fmla="*/ 164592 h 178495"/>
                <a:gd name="connsiteX4" fmla="*/ 145274 w 170688"/>
                <a:gd name="connsiteY4" fmla="*/ 36263 h 178495"/>
                <a:gd name="connsiteX5" fmla="*/ 167085 w 170688"/>
                <a:gd name="connsiteY5" fmla="*/ 7046 h 178495"/>
                <a:gd name="connsiteX6" fmla="*/ 119007 w 170688"/>
                <a:gd name="connsiteY6" fmla="*/ 26399 h 178495"/>
                <a:gd name="connsiteX7" fmla="*/ 35560 w 170688"/>
                <a:gd name="connsiteY7" fmla="*/ 9901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35560" y="99018"/>
                  </a:moveTo>
                  <a:cubicBezTo>
                    <a:pt x="24948" y="112761"/>
                    <a:pt x="15436" y="127304"/>
                    <a:pt x="7112" y="142515"/>
                  </a:cubicBezTo>
                  <a:cubicBezTo>
                    <a:pt x="35011" y="158933"/>
                    <a:pt x="64899" y="171780"/>
                    <a:pt x="96059" y="180751"/>
                  </a:cubicBezTo>
                  <a:cubicBezTo>
                    <a:pt x="97103" y="175302"/>
                    <a:pt x="98051" y="169947"/>
                    <a:pt x="99189" y="164592"/>
                  </a:cubicBezTo>
                  <a:cubicBezTo>
                    <a:pt x="107461" y="119632"/>
                    <a:pt x="123024" y="76296"/>
                    <a:pt x="145274" y="36263"/>
                  </a:cubicBezTo>
                  <a:cubicBezTo>
                    <a:pt x="151404" y="25737"/>
                    <a:pt x="158721" y="15935"/>
                    <a:pt x="167085" y="7046"/>
                  </a:cubicBezTo>
                  <a:cubicBezTo>
                    <a:pt x="150321" y="11526"/>
                    <a:pt x="134175" y="18025"/>
                    <a:pt x="119007" y="26399"/>
                  </a:cubicBezTo>
                  <a:cubicBezTo>
                    <a:pt x="86439" y="44651"/>
                    <a:pt x="58029" y="69375"/>
                    <a:pt x="35560" y="99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D101934-FD75-E644-B47B-F16395B1BE28}"/>
                </a:ext>
              </a:extLst>
            </p:cNvPr>
            <p:cNvSpPr/>
            <p:nvPr/>
          </p:nvSpPr>
          <p:spPr>
            <a:xfrm>
              <a:off x="6118553" y="3431600"/>
              <a:ext cx="246549" cy="140918"/>
            </a:xfrm>
            <a:custGeom>
              <a:avLst/>
              <a:gdLst>
                <a:gd name="connsiteX0" fmla="*/ 17543 w 246549"/>
                <a:gd name="connsiteY0" fmla="*/ 7046 h 140917"/>
                <a:gd name="connsiteX1" fmla="*/ 7112 w 246549"/>
                <a:gd name="connsiteY1" fmla="*/ 136127 h 140917"/>
                <a:gd name="connsiteX2" fmla="*/ 244179 w 246549"/>
                <a:gd name="connsiteY2" fmla="*/ 136127 h 140917"/>
                <a:gd name="connsiteX3" fmla="*/ 233653 w 246549"/>
                <a:gd name="connsiteY3" fmla="*/ 7046 h 140917"/>
                <a:gd name="connsiteX4" fmla="*/ 125835 w 246549"/>
                <a:gd name="connsiteY4" fmla="*/ 19635 h 140917"/>
                <a:gd name="connsiteX5" fmla="*/ 17543 w 246549"/>
                <a:gd name="connsiteY5" fmla="*/ 7046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549" h="140917">
                  <a:moveTo>
                    <a:pt x="17543" y="7046"/>
                  </a:moveTo>
                  <a:cubicBezTo>
                    <a:pt x="10944" y="49769"/>
                    <a:pt x="7458" y="92907"/>
                    <a:pt x="7112" y="136127"/>
                  </a:cubicBezTo>
                  <a:lnTo>
                    <a:pt x="244179" y="136127"/>
                  </a:lnTo>
                  <a:cubicBezTo>
                    <a:pt x="243850" y="92903"/>
                    <a:pt x="240332" y="49761"/>
                    <a:pt x="233653" y="7046"/>
                  </a:cubicBezTo>
                  <a:cubicBezTo>
                    <a:pt x="198338" y="15426"/>
                    <a:pt x="162149" y="19652"/>
                    <a:pt x="125835" y="19635"/>
                  </a:cubicBezTo>
                  <a:cubicBezTo>
                    <a:pt x="89363" y="19687"/>
                    <a:pt x="53012" y="15461"/>
                    <a:pt x="17543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D2E173-E03E-A741-A3AD-B3626149D3AF}"/>
                </a:ext>
              </a:extLst>
            </p:cNvPr>
            <p:cNvSpPr/>
            <p:nvPr/>
          </p:nvSpPr>
          <p:spPr>
            <a:xfrm>
              <a:off x="6119312" y="3579939"/>
              <a:ext cx="246549" cy="140918"/>
            </a:xfrm>
            <a:custGeom>
              <a:avLst/>
              <a:gdLst>
                <a:gd name="connsiteX0" fmla="*/ 121947 w 246549"/>
                <a:gd name="connsiteY0" fmla="*/ 122505 h 140917"/>
                <a:gd name="connsiteX1" fmla="*/ 233748 w 246549"/>
                <a:gd name="connsiteY1" fmla="*/ 136033 h 140917"/>
                <a:gd name="connsiteX2" fmla="*/ 244179 w 246549"/>
                <a:gd name="connsiteY2" fmla="*/ 7046 h 140917"/>
                <a:gd name="connsiteX3" fmla="*/ 7112 w 246549"/>
                <a:gd name="connsiteY3" fmla="*/ 7046 h 140917"/>
                <a:gd name="connsiteX4" fmla="*/ 17353 w 246549"/>
                <a:gd name="connsiteY4" fmla="*/ 134436 h 140917"/>
                <a:gd name="connsiteX5" fmla="*/ 121947 w 246549"/>
                <a:gd name="connsiteY5" fmla="*/ 122505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549" h="140917">
                  <a:moveTo>
                    <a:pt x="121947" y="122505"/>
                  </a:moveTo>
                  <a:cubicBezTo>
                    <a:pt x="159632" y="122471"/>
                    <a:pt x="197179" y="127014"/>
                    <a:pt x="233748" y="136033"/>
                  </a:cubicBezTo>
                  <a:cubicBezTo>
                    <a:pt x="240346" y="93341"/>
                    <a:pt x="243832" y="50234"/>
                    <a:pt x="244179" y="7046"/>
                  </a:cubicBezTo>
                  <a:lnTo>
                    <a:pt x="7112" y="7046"/>
                  </a:lnTo>
                  <a:cubicBezTo>
                    <a:pt x="7455" y="49697"/>
                    <a:pt x="10877" y="92269"/>
                    <a:pt x="17353" y="134436"/>
                  </a:cubicBezTo>
                  <a:cubicBezTo>
                    <a:pt x="51644" y="126517"/>
                    <a:pt x="86737" y="122513"/>
                    <a:pt x="121947" y="122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B0233D7-ADA2-9E4C-8AF3-53844FD11D64}"/>
                </a:ext>
              </a:extLst>
            </p:cNvPr>
            <p:cNvSpPr/>
            <p:nvPr/>
          </p:nvSpPr>
          <p:spPr>
            <a:xfrm>
              <a:off x="5975080" y="3386600"/>
              <a:ext cx="142240" cy="187890"/>
            </a:xfrm>
            <a:custGeom>
              <a:avLst/>
              <a:gdLst>
                <a:gd name="connsiteX0" fmla="*/ 7112 w 142240"/>
                <a:gd name="connsiteY0" fmla="*/ 181126 h 187890"/>
                <a:gd name="connsiteX1" fmla="*/ 131145 w 142240"/>
                <a:gd name="connsiteY1" fmla="*/ 181126 h 187890"/>
                <a:gd name="connsiteX2" fmla="*/ 142240 w 142240"/>
                <a:gd name="connsiteY2" fmla="*/ 46785 h 187890"/>
                <a:gd name="connsiteX3" fmla="*/ 67042 w 142240"/>
                <a:gd name="connsiteY3" fmla="*/ 17568 h 187890"/>
                <a:gd name="connsiteX4" fmla="*/ 48077 w 142240"/>
                <a:gd name="connsiteY4" fmla="*/ 7046 h 187890"/>
                <a:gd name="connsiteX5" fmla="*/ 7112 w 142240"/>
                <a:gd name="connsiteY5" fmla="*/ 18112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40" h="187890">
                  <a:moveTo>
                    <a:pt x="7112" y="181126"/>
                  </a:moveTo>
                  <a:lnTo>
                    <a:pt x="131145" y="181126"/>
                  </a:lnTo>
                  <a:cubicBezTo>
                    <a:pt x="131449" y="136134"/>
                    <a:pt x="135158" y="91228"/>
                    <a:pt x="142240" y="46785"/>
                  </a:cubicBezTo>
                  <a:cubicBezTo>
                    <a:pt x="116247" y="39572"/>
                    <a:pt x="91054" y="29784"/>
                    <a:pt x="67042" y="17568"/>
                  </a:cubicBezTo>
                  <a:cubicBezTo>
                    <a:pt x="60499" y="14280"/>
                    <a:pt x="54146" y="10710"/>
                    <a:pt x="48077" y="7046"/>
                  </a:cubicBezTo>
                  <a:cubicBezTo>
                    <a:pt x="21897" y="61462"/>
                    <a:pt x="7921" y="120850"/>
                    <a:pt x="7112" y="1811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84B5171-84B5-FC4C-9BB0-00F8A886182C}"/>
                </a:ext>
              </a:extLst>
            </p:cNvPr>
            <p:cNvSpPr/>
            <p:nvPr/>
          </p:nvSpPr>
          <p:spPr>
            <a:xfrm>
              <a:off x="5974985" y="3579939"/>
              <a:ext cx="142240" cy="178496"/>
            </a:xfrm>
            <a:custGeom>
              <a:avLst/>
              <a:gdLst>
                <a:gd name="connsiteX0" fmla="*/ 47129 w 142240"/>
                <a:gd name="connsiteY0" fmla="*/ 178778 h 178495"/>
                <a:gd name="connsiteX1" fmla="*/ 141956 w 142240"/>
                <a:gd name="connsiteY1" fmla="*/ 139133 h 178495"/>
                <a:gd name="connsiteX2" fmla="*/ 131240 w 142240"/>
                <a:gd name="connsiteY2" fmla="*/ 7046 h 178495"/>
                <a:gd name="connsiteX3" fmla="*/ 7112 w 142240"/>
                <a:gd name="connsiteY3" fmla="*/ 7046 h 178495"/>
                <a:gd name="connsiteX4" fmla="*/ 47129 w 142240"/>
                <a:gd name="connsiteY4" fmla="*/ 17877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78495">
                  <a:moveTo>
                    <a:pt x="47129" y="178778"/>
                  </a:moveTo>
                  <a:cubicBezTo>
                    <a:pt x="76929" y="161664"/>
                    <a:pt x="108789" y="148344"/>
                    <a:pt x="141956" y="139133"/>
                  </a:cubicBezTo>
                  <a:cubicBezTo>
                    <a:pt x="135214" y="95413"/>
                    <a:pt x="131633" y="51271"/>
                    <a:pt x="131240" y="7046"/>
                  </a:cubicBezTo>
                  <a:lnTo>
                    <a:pt x="7112" y="7046"/>
                  </a:lnTo>
                  <a:cubicBezTo>
                    <a:pt x="7972" y="66458"/>
                    <a:pt x="21615" y="125004"/>
                    <a:pt x="47129" y="178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34E37D2-11F9-BD47-BFBA-4D8B78DAC8CE}"/>
                </a:ext>
              </a:extLst>
            </p:cNvPr>
            <p:cNvSpPr/>
            <p:nvPr/>
          </p:nvSpPr>
          <p:spPr>
            <a:xfrm>
              <a:off x="6131924" y="3229053"/>
              <a:ext cx="218101" cy="206679"/>
            </a:xfrm>
            <a:custGeom>
              <a:avLst/>
              <a:gdLst>
                <a:gd name="connsiteX0" fmla="*/ 133611 w 218101"/>
                <a:gd name="connsiteY0" fmla="*/ 12871 h 206679"/>
                <a:gd name="connsiteX1" fmla="*/ 91318 w 218101"/>
                <a:gd name="connsiteY1" fmla="*/ 12871 h 206679"/>
                <a:gd name="connsiteX2" fmla="*/ 69792 w 218101"/>
                <a:gd name="connsiteY2" fmla="*/ 31660 h 206679"/>
                <a:gd name="connsiteX3" fmla="*/ 30629 w 218101"/>
                <a:gd name="connsiteY3" fmla="*/ 103810 h 206679"/>
                <a:gd name="connsiteX4" fmla="*/ 7112 w 218101"/>
                <a:gd name="connsiteY4" fmla="*/ 193246 h 206679"/>
                <a:gd name="connsiteX5" fmla="*/ 112464 w 218101"/>
                <a:gd name="connsiteY5" fmla="*/ 205271 h 206679"/>
                <a:gd name="connsiteX6" fmla="*/ 217817 w 218101"/>
                <a:gd name="connsiteY6" fmla="*/ 192870 h 206679"/>
                <a:gd name="connsiteX7" fmla="*/ 214498 w 218101"/>
                <a:gd name="connsiteY7" fmla="*/ 175584 h 206679"/>
                <a:gd name="connsiteX8" fmla="*/ 170688 w 218101"/>
                <a:gd name="connsiteY8" fmla="*/ 53455 h 206679"/>
                <a:gd name="connsiteX9" fmla="*/ 133611 w 218101"/>
                <a:gd name="connsiteY9" fmla="*/ 12871 h 2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101" h="206679">
                  <a:moveTo>
                    <a:pt x="133611" y="12871"/>
                  </a:moveTo>
                  <a:cubicBezTo>
                    <a:pt x="120603" y="5104"/>
                    <a:pt x="104326" y="5104"/>
                    <a:pt x="91318" y="12871"/>
                  </a:cubicBezTo>
                  <a:cubicBezTo>
                    <a:pt x="83104" y="17859"/>
                    <a:pt x="75822" y="24216"/>
                    <a:pt x="69792" y="31660"/>
                  </a:cubicBezTo>
                  <a:cubicBezTo>
                    <a:pt x="52586" y="53260"/>
                    <a:pt x="39331" y="77679"/>
                    <a:pt x="30629" y="103810"/>
                  </a:cubicBezTo>
                  <a:cubicBezTo>
                    <a:pt x="20329" y="132933"/>
                    <a:pt x="12463" y="162846"/>
                    <a:pt x="7112" y="193246"/>
                  </a:cubicBezTo>
                  <a:cubicBezTo>
                    <a:pt x="41623" y="201386"/>
                    <a:pt x="76989" y="205423"/>
                    <a:pt x="112464" y="205271"/>
                  </a:cubicBezTo>
                  <a:cubicBezTo>
                    <a:pt x="147954" y="205288"/>
                    <a:pt x="183319" y="201125"/>
                    <a:pt x="217817" y="192870"/>
                  </a:cubicBezTo>
                  <a:cubicBezTo>
                    <a:pt x="216774" y="187046"/>
                    <a:pt x="215636" y="181221"/>
                    <a:pt x="214498" y="175584"/>
                  </a:cubicBezTo>
                  <a:cubicBezTo>
                    <a:pt x="206561" y="132821"/>
                    <a:pt x="191771" y="91590"/>
                    <a:pt x="170688" y="53455"/>
                  </a:cubicBezTo>
                  <a:cubicBezTo>
                    <a:pt x="161985" y="37044"/>
                    <a:pt x="149229" y="23082"/>
                    <a:pt x="133611" y="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61416FC-48E2-ED4E-9C0E-730F15144158}"/>
                </a:ext>
              </a:extLst>
            </p:cNvPr>
            <p:cNvSpPr/>
            <p:nvPr/>
          </p:nvSpPr>
          <p:spPr>
            <a:xfrm>
              <a:off x="6132018" y="3712308"/>
              <a:ext cx="218101" cy="206679"/>
            </a:xfrm>
            <a:custGeom>
              <a:avLst/>
              <a:gdLst>
                <a:gd name="connsiteX0" fmla="*/ 10336 w 218101"/>
                <a:gd name="connsiteY0" fmla="*/ 37766 h 206679"/>
                <a:gd name="connsiteX1" fmla="*/ 54051 w 218101"/>
                <a:gd name="connsiteY1" fmla="*/ 159895 h 206679"/>
                <a:gd name="connsiteX2" fmla="*/ 91223 w 218101"/>
                <a:gd name="connsiteY2" fmla="*/ 200198 h 206679"/>
                <a:gd name="connsiteX3" fmla="*/ 133516 w 218101"/>
                <a:gd name="connsiteY3" fmla="*/ 200198 h 206679"/>
                <a:gd name="connsiteX4" fmla="*/ 155042 w 218101"/>
                <a:gd name="connsiteY4" fmla="*/ 181409 h 206679"/>
                <a:gd name="connsiteX5" fmla="*/ 194584 w 218101"/>
                <a:gd name="connsiteY5" fmla="*/ 109916 h 206679"/>
                <a:gd name="connsiteX6" fmla="*/ 218196 w 218101"/>
                <a:gd name="connsiteY6" fmla="*/ 20387 h 206679"/>
                <a:gd name="connsiteX7" fmla="*/ 7112 w 218101"/>
                <a:gd name="connsiteY7" fmla="*/ 18790 h 206679"/>
                <a:gd name="connsiteX8" fmla="*/ 10336 w 218101"/>
                <a:gd name="connsiteY8" fmla="*/ 37766 h 2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101" h="206679">
                  <a:moveTo>
                    <a:pt x="10336" y="37766"/>
                  </a:moveTo>
                  <a:cubicBezTo>
                    <a:pt x="18301" y="80509"/>
                    <a:pt x="33056" y="121730"/>
                    <a:pt x="54051" y="159895"/>
                  </a:cubicBezTo>
                  <a:cubicBezTo>
                    <a:pt x="62840" y="176201"/>
                    <a:pt x="75622" y="190059"/>
                    <a:pt x="91223" y="200198"/>
                  </a:cubicBezTo>
                  <a:cubicBezTo>
                    <a:pt x="104231" y="207965"/>
                    <a:pt x="120508" y="207965"/>
                    <a:pt x="133516" y="200198"/>
                  </a:cubicBezTo>
                  <a:cubicBezTo>
                    <a:pt x="141696" y="195164"/>
                    <a:pt x="148971" y="188814"/>
                    <a:pt x="155042" y="181409"/>
                  </a:cubicBezTo>
                  <a:cubicBezTo>
                    <a:pt x="172269" y="160005"/>
                    <a:pt x="185646" y="135820"/>
                    <a:pt x="194584" y="109916"/>
                  </a:cubicBezTo>
                  <a:cubicBezTo>
                    <a:pt x="204960" y="80777"/>
                    <a:pt x="212858" y="50830"/>
                    <a:pt x="218196" y="20387"/>
                  </a:cubicBezTo>
                  <a:cubicBezTo>
                    <a:pt x="148974" y="3156"/>
                    <a:pt x="76592" y="2609"/>
                    <a:pt x="7112" y="18790"/>
                  </a:cubicBezTo>
                  <a:cubicBezTo>
                    <a:pt x="7776" y="25178"/>
                    <a:pt x="9009" y="31566"/>
                    <a:pt x="10336" y="37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A8376B-5DEA-4246-87C4-98F951475DD6}"/>
                </a:ext>
              </a:extLst>
            </p:cNvPr>
            <p:cNvSpPr/>
            <p:nvPr/>
          </p:nvSpPr>
          <p:spPr>
            <a:xfrm>
              <a:off x="5972141" y="3777318"/>
              <a:ext cx="170688" cy="140918"/>
            </a:xfrm>
            <a:custGeom>
              <a:avLst/>
              <a:gdLst>
                <a:gd name="connsiteX0" fmla="*/ 72068 w 170688"/>
                <a:gd name="connsiteY0" fmla="*/ 54018 h 140917"/>
                <a:gd name="connsiteX1" fmla="*/ 41250 w 170688"/>
                <a:gd name="connsiteY1" fmla="*/ 7046 h 140917"/>
                <a:gd name="connsiteX2" fmla="*/ 7112 w 170688"/>
                <a:gd name="connsiteY2" fmla="*/ 32975 h 140917"/>
                <a:gd name="connsiteX3" fmla="*/ 169835 w 170688"/>
                <a:gd name="connsiteY3" fmla="*/ 136314 h 140917"/>
                <a:gd name="connsiteX4" fmla="*/ 161585 w 170688"/>
                <a:gd name="connsiteY4" fmla="*/ 132181 h 140917"/>
                <a:gd name="connsiteX5" fmla="*/ 72068 w 170688"/>
                <a:gd name="connsiteY5" fmla="*/ 54018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72068" y="54018"/>
                  </a:moveTo>
                  <a:cubicBezTo>
                    <a:pt x="60569" y="39185"/>
                    <a:pt x="50265" y="23479"/>
                    <a:pt x="41250" y="7046"/>
                  </a:cubicBezTo>
                  <a:cubicBezTo>
                    <a:pt x="29304" y="14932"/>
                    <a:pt x="17900" y="23594"/>
                    <a:pt x="7112" y="32975"/>
                  </a:cubicBezTo>
                  <a:cubicBezTo>
                    <a:pt x="50656" y="81675"/>
                    <a:pt x="106987" y="117449"/>
                    <a:pt x="169835" y="136314"/>
                  </a:cubicBezTo>
                  <a:lnTo>
                    <a:pt x="161585" y="132181"/>
                  </a:lnTo>
                  <a:cubicBezTo>
                    <a:pt x="126625" y="112521"/>
                    <a:pt x="96148" y="85909"/>
                    <a:pt x="72068" y="54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EBEB6A8-F77F-0B4D-8352-A3D851C6178C}"/>
                </a:ext>
              </a:extLst>
            </p:cNvPr>
            <p:cNvSpPr/>
            <p:nvPr/>
          </p:nvSpPr>
          <p:spPr>
            <a:xfrm>
              <a:off x="6290474" y="3730815"/>
              <a:ext cx="170688" cy="178496"/>
            </a:xfrm>
            <a:custGeom>
              <a:avLst/>
              <a:gdLst>
                <a:gd name="connsiteX0" fmla="*/ 28922 w 170688"/>
                <a:gd name="connsiteY0" fmla="*/ 151628 h 178495"/>
                <a:gd name="connsiteX1" fmla="*/ 7112 w 170688"/>
                <a:gd name="connsiteY1" fmla="*/ 180751 h 178495"/>
                <a:gd name="connsiteX2" fmla="*/ 55094 w 170688"/>
                <a:gd name="connsiteY2" fmla="*/ 161492 h 178495"/>
                <a:gd name="connsiteX3" fmla="*/ 138637 w 170688"/>
                <a:gd name="connsiteY3" fmla="*/ 88778 h 178495"/>
                <a:gd name="connsiteX4" fmla="*/ 166610 w 170688"/>
                <a:gd name="connsiteY4" fmla="*/ 46033 h 178495"/>
                <a:gd name="connsiteX5" fmla="*/ 78137 w 170688"/>
                <a:gd name="connsiteY5" fmla="*/ 7046 h 178495"/>
                <a:gd name="connsiteX6" fmla="*/ 74913 w 170688"/>
                <a:gd name="connsiteY6" fmla="*/ 23205 h 178495"/>
                <a:gd name="connsiteX7" fmla="*/ 28922 w 170688"/>
                <a:gd name="connsiteY7" fmla="*/ 15162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28922" y="151628"/>
                  </a:moveTo>
                  <a:cubicBezTo>
                    <a:pt x="22706" y="162068"/>
                    <a:pt x="15395" y="171830"/>
                    <a:pt x="7112" y="180751"/>
                  </a:cubicBezTo>
                  <a:cubicBezTo>
                    <a:pt x="23828" y="176262"/>
                    <a:pt x="39938" y="169796"/>
                    <a:pt x="55094" y="161492"/>
                  </a:cubicBezTo>
                  <a:cubicBezTo>
                    <a:pt x="87712" y="143231"/>
                    <a:pt x="116158" y="118473"/>
                    <a:pt x="138637" y="88778"/>
                  </a:cubicBezTo>
                  <a:cubicBezTo>
                    <a:pt x="149046" y="75256"/>
                    <a:pt x="158398" y="60967"/>
                    <a:pt x="166610" y="46033"/>
                  </a:cubicBezTo>
                  <a:cubicBezTo>
                    <a:pt x="138897" y="29392"/>
                    <a:pt x="109170" y="16293"/>
                    <a:pt x="78137" y="7046"/>
                  </a:cubicBezTo>
                  <a:cubicBezTo>
                    <a:pt x="77094" y="12495"/>
                    <a:pt x="76051" y="17944"/>
                    <a:pt x="74913" y="23205"/>
                  </a:cubicBezTo>
                  <a:cubicBezTo>
                    <a:pt x="66640" y="68180"/>
                    <a:pt x="51111" y="111543"/>
                    <a:pt x="28922" y="151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B597BD4-AB1C-6144-8DAF-9E47EEF6352B}"/>
                </a:ext>
              </a:extLst>
            </p:cNvPr>
            <p:cNvSpPr/>
            <p:nvPr/>
          </p:nvSpPr>
          <p:spPr>
            <a:xfrm>
              <a:off x="5974227" y="3234221"/>
              <a:ext cx="170688" cy="140918"/>
            </a:xfrm>
            <a:custGeom>
              <a:avLst/>
              <a:gdLst>
                <a:gd name="connsiteX0" fmla="*/ 24845 w 170688"/>
                <a:gd name="connsiteY0" fmla="*/ 122880 h 140917"/>
                <a:gd name="connsiteX1" fmla="*/ 40491 w 170688"/>
                <a:gd name="connsiteY1" fmla="*/ 133966 h 140917"/>
                <a:gd name="connsiteX2" fmla="*/ 159498 w 170688"/>
                <a:gd name="connsiteY2" fmla="*/ 11273 h 140917"/>
                <a:gd name="connsiteX3" fmla="*/ 167748 w 170688"/>
                <a:gd name="connsiteY3" fmla="*/ 7046 h 140917"/>
                <a:gd name="connsiteX4" fmla="*/ 7112 w 170688"/>
                <a:gd name="connsiteY4" fmla="*/ 108225 h 140917"/>
                <a:gd name="connsiteX5" fmla="*/ 24845 w 170688"/>
                <a:gd name="connsiteY5" fmla="*/ 122880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24845" y="122880"/>
                  </a:moveTo>
                  <a:cubicBezTo>
                    <a:pt x="29870" y="126732"/>
                    <a:pt x="35181" y="130396"/>
                    <a:pt x="40491" y="133966"/>
                  </a:cubicBezTo>
                  <a:cubicBezTo>
                    <a:pt x="67695" y="82774"/>
                    <a:pt x="108950" y="40242"/>
                    <a:pt x="159498" y="11273"/>
                  </a:cubicBezTo>
                  <a:cubicBezTo>
                    <a:pt x="162248" y="9770"/>
                    <a:pt x="164998" y="8455"/>
                    <a:pt x="167748" y="7046"/>
                  </a:cubicBezTo>
                  <a:cubicBezTo>
                    <a:pt x="105893" y="25631"/>
                    <a:pt x="50344" y="60619"/>
                    <a:pt x="7112" y="108225"/>
                  </a:cubicBezTo>
                  <a:cubicBezTo>
                    <a:pt x="12802" y="113204"/>
                    <a:pt x="18681" y="118183"/>
                    <a:pt x="24845" y="12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ECE60F6-7A76-2E4F-A387-8DF435327DA4}"/>
                </a:ext>
              </a:extLst>
            </p:cNvPr>
            <p:cNvSpPr/>
            <p:nvPr/>
          </p:nvSpPr>
          <p:spPr>
            <a:xfrm>
              <a:off x="5883288" y="3579939"/>
              <a:ext cx="123275" cy="216074"/>
            </a:xfrm>
            <a:custGeom>
              <a:avLst/>
              <a:gdLst>
                <a:gd name="connsiteX0" fmla="*/ 84965 w 123274"/>
                <a:gd name="connsiteY0" fmla="*/ 217201 h 216073"/>
                <a:gd name="connsiteX1" fmla="*/ 101939 w 123274"/>
                <a:gd name="connsiteY1" fmla="*/ 203203 h 216073"/>
                <a:gd name="connsiteX2" fmla="*/ 122326 w 123274"/>
                <a:gd name="connsiteY2" fmla="*/ 189018 h 216073"/>
                <a:gd name="connsiteX3" fmla="*/ 79370 w 123274"/>
                <a:gd name="connsiteY3" fmla="*/ 7046 h 216073"/>
                <a:gd name="connsiteX4" fmla="*/ 7112 w 123274"/>
                <a:gd name="connsiteY4" fmla="*/ 7046 h 216073"/>
                <a:gd name="connsiteX5" fmla="*/ 84965 w 123274"/>
                <a:gd name="connsiteY5" fmla="*/ 217201 h 21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74" h="216073">
                  <a:moveTo>
                    <a:pt x="84965" y="217201"/>
                  </a:moveTo>
                  <a:cubicBezTo>
                    <a:pt x="90465" y="212410"/>
                    <a:pt x="96154" y="207807"/>
                    <a:pt x="101939" y="203203"/>
                  </a:cubicBezTo>
                  <a:cubicBezTo>
                    <a:pt x="107723" y="198600"/>
                    <a:pt x="115309" y="193809"/>
                    <a:pt x="122326" y="189018"/>
                  </a:cubicBezTo>
                  <a:cubicBezTo>
                    <a:pt x="94948" y="132133"/>
                    <a:pt x="80295" y="70060"/>
                    <a:pt x="79370" y="7046"/>
                  </a:cubicBezTo>
                  <a:lnTo>
                    <a:pt x="7112" y="7046"/>
                  </a:lnTo>
                  <a:cubicBezTo>
                    <a:pt x="9108" y="83658"/>
                    <a:pt x="36463" y="157498"/>
                    <a:pt x="84965" y="217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AE70B82-AF7D-314D-9A2E-24B46A18E7FD}"/>
                </a:ext>
              </a:extLst>
            </p:cNvPr>
            <p:cNvSpPr/>
            <p:nvPr/>
          </p:nvSpPr>
          <p:spPr>
            <a:xfrm>
              <a:off x="6339689" y="3234315"/>
              <a:ext cx="170688" cy="140918"/>
            </a:xfrm>
            <a:custGeom>
              <a:avLst/>
              <a:gdLst>
                <a:gd name="connsiteX0" fmla="*/ 15362 w 170688"/>
                <a:gd name="connsiteY0" fmla="*/ 11179 h 140917"/>
                <a:gd name="connsiteX1" fmla="*/ 104878 w 170688"/>
                <a:gd name="connsiteY1" fmla="*/ 88966 h 140917"/>
                <a:gd name="connsiteX2" fmla="*/ 134369 w 170688"/>
                <a:gd name="connsiteY2" fmla="*/ 133872 h 140917"/>
                <a:gd name="connsiteX3" fmla="*/ 167843 w 170688"/>
                <a:gd name="connsiteY3" fmla="*/ 108037 h 140917"/>
                <a:gd name="connsiteX4" fmla="*/ 7112 w 170688"/>
                <a:gd name="connsiteY4" fmla="*/ 7046 h 140917"/>
                <a:gd name="connsiteX5" fmla="*/ 15362 w 170688"/>
                <a:gd name="connsiteY5" fmla="*/ 11179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15362" y="11179"/>
                  </a:moveTo>
                  <a:cubicBezTo>
                    <a:pt x="50288" y="30726"/>
                    <a:pt x="80764" y="57208"/>
                    <a:pt x="104878" y="88966"/>
                  </a:cubicBezTo>
                  <a:cubicBezTo>
                    <a:pt x="115870" y="103154"/>
                    <a:pt x="125731" y="118168"/>
                    <a:pt x="134369" y="133872"/>
                  </a:cubicBezTo>
                  <a:cubicBezTo>
                    <a:pt x="146073" y="125978"/>
                    <a:pt x="157254" y="117349"/>
                    <a:pt x="167843" y="108037"/>
                  </a:cubicBezTo>
                  <a:cubicBezTo>
                    <a:pt x="124561" y="60486"/>
                    <a:pt x="68981" y="25563"/>
                    <a:pt x="7112" y="7046"/>
                  </a:cubicBezTo>
                  <a:cubicBezTo>
                    <a:pt x="9862" y="8455"/>
                    <a:pt x="12612" y="9770"/>
                    <a:pt x="15362" y="111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5E93AC3-F022-6548-A9AF-F423A80D88B1}"/>
                </a:ext>
              </a:extLst>
            </p:cNvPr>
            <p:cNvSpPr/>
            <p:nvPr/>
          </p:nvSpPr>
          <p:spPr>
            <a:xfrm>
              <a:off x="6022778" y="3728937"/>
              <a:ext cx="170688" cy="187890"/>
            </a:xfrm>
            <a:custGeom>
              <a:avLst/>
              <a:gdLst>
                <a:gd name="connsiteX0" fmla="*/ 97008 w 170688"/>
                <a:gd name="connsiteY0" fmla="*/ 7046 h 187890"/>
                <a:gd name="connsiteX1" fmla="*/ 23991 w 170688"/>
                <a:gd name="connsiteY1" fmla="*/ 35229 h 187890"/>
                <a:gd name="connsiteX2" fmla="*/ 7112 w 170688"/>
                <a:gd name="connsiteY2" fmla="*/ 44624 h 187890"/>
                <a:gd name="connsiteX3" fmla="*/ 120335 w 170688"/>
                <a:gd name="connsiteY3" fmla="*/ 163371 h 187890"/>
                <a:gd name="connsiteX4" fmla="*/ 168507 w 170688"/>
                <a:gd name="connsiteY4" fmla="*/ 182630 h 187890"/>
                <a:gd name="connsiteX5" fmla="*/ 164145 w 170688"/>
                <a:gd name="connsiteY5" fmla="*/ 178026 h 187890"/>
                <a:gd name="connsiteX6" fmla="*/ 121568 w 170688"/>
                <a:gd name="connsiteY6" fmla="*/ 99864 h 187890"/>
                <a:gd name="connsiteX7" fmla="*/ 97008 w 170688"/>
                <a:gd name="connsiteY7" fmla="*/ 704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87890">
                  <a:moveTo>
                    <a:pt x="97008" y="7046"/>
                  </a:moveTo>
                  <a:cubicBezTo>
                    <a:pt x="71770" y="13973"/>
                    <a:pt x="47307" y="23416"/>
                    <a:pt x="23991" y="35229"/>
                  </a:cubicBezTo>
                  <a:cubicBezTo>
                    <a:pt x="18302" y="38142"/>
                    <a:pt x="12612" y="41242"/>
                    <a:pt x="7112" y="44624"/>
                  </a:cubicBezTo>
                  <a:cubicBezTo>
                    <a:pt x="32589" y="94136"/>
                    <a:pt x="71889" y="135354"/>
                    <a:pt x="120335" y="163371"/>
                  </a:cubicBezTo>
                  <a:cubicBezTo>
                    <a:pt x="135557" y="171676"/>
                    <a:pt x="151730" y="178142"/>
                    <a:pt x="168507" y="182630"/>
                  </a:cubicBezTo>
                  <a:cubicBezTo>
                    <a:pt x="166990" y="181126"/>
                    <a:pt x="165567" y="179623"/>
                    <a:pt x="164145" y="178026"/>
                  </a:cubicBezTo>
                  <a:cubicBezTo>
                    <a:pt x="145401" y="154670"/>
                    <a:pt x="130986" y="128206"/>
                    <a:pt x="121568" y="99864"/>
                  </a:cubicBezTo>
                  <a:cubicBezTo>
                    <a:pt x="110818" y="69646"/>
                    <a:pt x="102604" y="38602"/>
                    <a:pt x="97008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194DD58-105F-8A4D-AECD-1B8FBBD227AC}"/>
                </a:ext>
              </a:extLst>
            </p:cNvPr>
            <p:cNvSpPr/>
            <p:nvPr/>
          </p:nvSpPr>
          <p:spPr>
            <a:xfrm>
              <a:off x="6474722" y="3348177"/>
              <a:ext cx="123275" cy="225468"/>
            </a:xfrm>
            <a:custGeom>
              <a:avLst/>
              <a:gdLst>
                <a:gd name="connsiteX0" fmla="*/ 7112 w 123274"/>
                <a:gd name="connsiteY0" fmla="*/ 35136 h 225468"/>
                <a:gd name="connsiteX1" fmla="*/ 51017 w 123274"/>
                <a:gd name="connsiteY1" fmla="*/ 219550 h 225468"/>
                <a:gd name="connsiteX2" fmla="*/ 123369 w 123274"/>
                <a:gd name="connsiteY2" fmla="*/ 219550 h 225468"/>
                <a:gd name="connsiteX3" fmla="*/ 43525 w 123274"/>
                <a:gd name="connsiteY3" fmla="*/ 7046 h 225468"/>
                <a:gd name="connsiteX4" fmla="*/ 25034 w 123274"/>
                <a:gd name="connsiteY4" fmla="*/ 22359 h 225468"/>
                <a:gd name="connsiteX5" fmla="*/ 7112 w 123274"/>
                <a:gd name="connsiteY5" fmla="*/ 35136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74" h="225468">
                  <a:moveTo>
                    <a:pt x="7112" y="35136"/>
                  </a:moveTo>
                  <a:cubicBezTo>
                    <a:pt x="35215" y="92675"/>
                    <a:pt x="50204" y="155633"/>
                    <a:pt x="51017" y="219550"/>
                  </a:cubicBezTo>
                  <a:lnTo>
                    <a:pt x="123369" y="219550"/>
                  </a:lnTo>
                  <a:cubicBezTo>
                    <a:pt x="121306" y="141898"/>
                    <a:pt x="93215" y="67135"/>
                    <a:pt x="43525" y="7046"/>
                  </a:cubicBezTo>
                  <a:cubicBezTo>
                    <a:pt x="37551" y="12307"/>
                    <a:pt x="31482" y="17380"/>
                    <a:pt x="25034" y="22359"/>
                  </a:cubicBezTo>
                  <a:cubicBezTo>
                    <a:pt x="18586" y="27338"/>
                    <a:pt x="13086" y="31002"/>
                    <a:pt x="7112" y="35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5756B60-33CB-9C4B-81C7-D06713EA565A}"/>
                </a:ext>
              </a:extLst>
            </p:cNvPr>
            <p:cNvSpPr/>
            <p:nvPr/>
          </p:nvSpPr>
          <p:spPr>
            <a:xfrm>
              <a:off x="6473963" y="3579939"/>
              <a:ext cx="123275" cy="225468"/>
            </a:xfrm>
            <a:custGeom>
              <a:avLst/>
              <a:gdLst>
                <a:gd name="connsiteX0" fmla="*/ 43620 w 123274"/>
                <a:gd name="connsiteY0" fmla="*/ 220771 h 225468"/>
                <a:gd name="connsiteX1" fmla="*/ 124413 w 123274"/>
                <a:gd name="connsiteY1" fmla="*/ 7046 h 225468"/>
                <a:gd name="connsiteX2" fmla="*/ 51775 w 123274"/>
                <a:gd name="connsiteY2" fmla="*/ 7046 h 225468"/>
                <a:gd name="connsiteX3" fmla="*/ 7112 w 123274"/>
                <a:gd name="connsiteY3" fmla="*/ 192494 h 225468"/>
                <a:gd name="connsiteX4" fmla="*/ 43620 w 123274"/>
                <a:gd name="connsiteY4" fmla="*/ 220771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74" h="225468">
                  <a:moveTo>
                    <a:pt x="43620" y="220771"/>
                  </a:moveTo>
                  <a:cubicBezTo>
                    <a:pt x="93902" y="160476"/>
                    <a:pt x="122346" y="85230"/>
                    <a:pt x="124413" y="7046"/>
                  </a:cubicBezTo>
                  <a:lnTo>
                    <a:pt x="51775" y="7046"/>
                  </a:lnTo>
                  <a:cubicBezTo>
                    <a:pt x="50879" y="71369"/>
                    <a:pt x="35627" y="134699"/>
                    <a:pt x="7112" y="192494"/>
                  </a:cubicBezTo>
                  <a:cubicBezTo>
                    <a:pt x="19979" y="201000"/>
                    <a:pt x="32183" y="210453"/>
                    <a:pt x="43620" y="220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0FD0024-5458-1947-88CA-AA40B4AA4A59}"/>
                </a:ext>
              </a:extLst>
            </p:cNvPr>
            <p:cNvSpPr/>
            <p:nvPr/>
          </p:nvSpPr>
          <p:spPr>
            <a:xfrm>
              <a:off x="5883288" y="3348083"/>
              <a:ext cx="123275" cy="225468"/>
            </a:xfrm>
            <a:custGeom>
              <a:avLst/>
              <a:gdLst>
                <a:gd name="connsiteX0" fmla="*/ 79370 w 123274"/>
                <a:gd name="connsiteY0" fmla="*/ 219644 h 225468"/>
                <a:gd name="connsiteX1" fmla="*/ 123464 w 123274"/>
                <a:gd name="connsiteY1" fmla="*/ 35229 h 225468"/>
                <a:gd name="connsiteX2" fmla="*/ 86861 w 123274"/>
                <a:gd name="connsiteY2" fmla="*/ 7046 h 225468"/>
                <a:gd name="connsiteX3" fmla="*/ 7112 w 123274"/>
                <a:gd name="connsiteY3" fmla="*/ 219644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74" h="225468">
                  <a:moveTo>
                    <a:pt x="79370" y="219644"/>
                  </a:moveTo>
                  <a:cubicBezTo>
                    <a:pt x="80285" y="155718"/>
                    <a:pt x="95336" y="92769"/>
                    <a:pt x="123464" y="35229"/>
                  </a:cubicBezTo>
                  <a:cubicBezTo>
                    <a:pt x="110649" y="26645"/>
                    <a:pt x="98422" y="17230"/>
                    <a:pt x="86861" y="7046"/>
                  </a:cubicBezTo>
                  <a:cubicBezTo>
                    <a:pt x="37161" y="67158"/>
                    <a:pt x="9099" y="141965"/>
                    <a:pt x="7112" y="219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5BFEA72-F9CC-2B44-B270-B5045DB292E9}"/>
                </a:ext>
              </a:extLst>
            </p:cNvPr>
            <p:cNvSpPr/>
            <p:nvPr/>
          </p:nvSpPr>
          <p:spPr>
            <a:xfrm>
              <a:off x="6364344" y="3579939"/>
              <a:ext cx="142240" cy="187890"/>
            </a:xfrm>
            <a:custGeom>
              <a:avLst/>
              <a:gdLst>
                <a:gd name="connsiteX0" fmla="*/ 78516 w 142240"/>
                <a:gd name="connsiteY0" fmla="*/ 169571 h 187890"/>
                <a:gd name="connsiteX1" fmla="*/ 100611 w 142240"/>
                <a:gd name="connsiteY1" fmla="*/ 181878 h 187890"/>
                <a:gd name="connsiteX2" fmla="*/ 142430 w 142240"/>
                <a:gd name="connsiteY2" fmla="*/ 7046 h 187890"/>
                <a:gd name="connsiteX3" fmla="*/ 18207 w 142240"/>
                <a:gd name="connsiteY3" fmla="*/ 7046 h 187890"/>
                <a:gd name="connsiteX4" fmla="*/ 7112 w 142240"/>
                <a:gd name="connsiteY4" fmla="*/ 141106 h 187890"/>
                <a:gd name="connsiteX5" fmla="*/ 78516 w 142240"/>
                <a:gd name="connsiteY5" fmla="*/ 169571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40" h="187890">
                  <a:moveTo>
                    <a:pt x="78516" y="169571"/>
                  </a:moveTo>
                  <a:cubicBezTo>
                    <a:pt x="86103" y="173423"/>
                    <a:pt x="93499" y="177556"/>
                    <a:pt x="100611" y="181878"/>
                  </a:cubicBezTo>
                  <a:cubicBezTo>
                    <a:pt x="127188" y="127296"/>
                    <a:pt x="141457" y="67639"/>
                    <a:pt x="142430" y="7046"/>
                  </a:cubicBezTo>
                  <a:lnTo>
                    <a:pt x="18207" y="7046"/>
                  </a:lnTo>
                  <a:cubicBezTo>
                    <a:pt x="17888" y="51944"/>
                    <a:pt x="14180" y="96756"/>
                    <a:pt x="7112" y="141106"/>
                  </a:cubicBezTo>
                  <a:cubicBezTo>
                    <a:pt x="31782" y="148296"/>
                    <a:pt x="55695" y="157829"/>
                    <a:pt x="78516" y="1695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F9502B9-C42D-5049-B950-AFECC37E423D}"/>
                </a:ext>
              </a:extLst>
            </p:cNvPr>
            <p:cNvSpPr/>
            <p:nvPr/>
          </p:nvSpPr>
          <p:spPr>
            <a:xfrm>
              <a:off x="6339784" y="3780137"/>
              <a:ext cx="170688" cy="131523"/>
            </a:xfrm>
            <a:custGeom>
              <a:avLst/>
              <a:gdLst>
                <a:gd name="connsiteX0" fmla="*/ 15267 w 170688"/>
                <a:gd name="connsiteY0" fmla="*/ 129081 h 131523"/>
                <a:gd name="connsiteX1" fmla="*/ 7112 w 170688"/>
                <a:gd name="connsiteY1" fmla="*/ 133214 h 131523"/>
                <a:gd name="connsiteX2" fmla="*/ 166990 w 170688"/>
                <a:gd name="connsiteY2" fmla="*/ 33351 h 131523"/>
                <a:gd name="connsiteX3" fmla="*/ 146697 w 170688"/>
                <a:gd name="connsiteY3" fmla="*/ 16440 h 131523"/>
                <a:gd name="connsiteX4" fmla="*/ 133990 w 170688"/>
                <a:gd name="connsiteY4" fmla="*/ 7046 h 131523"/>
                <a:gd name="connsiteX5" fmla="*/ 15267 w 170688"/>
                <a:gd name="connsiteY5" fmla="*/ 129081 h 13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31523">
                  <a:moveTo>
                    <a:pt x="15267" y="129081"/>
                  </a:moveTo>
                  <a:lnTo>
                    <a:pt x="7112" y="133214"/>
                  </a:lnTo>
                  <a:cubicBezTo>
                    <a:pt x="68520" y="114819"/>
                    <a:pt x="123763" y="80313"/>
                    <a:pt x="166990" y="33351"/>
                  </a:cubicBezTo>
                  <a:cubicBezTo>
                    <a:pt x="160447" y="27526"/>
                    <a:pt x="153809" y="21889"/>
                    <a:pt x="146697" y="16440"/>
                  </a:cubicBezTo>
                  <a:cubicBezTo>
                    <a:pt x="142619" y="13340"/>
                    <a:pt x="138352" y="10240"/>
                    <a:pt x="133990" y="7046"/>
                  </a:cubicBezTo>
                  <a:cubicBezTo>
                    <a:pt x="106754" y="57952"/>
                    <a:pt x="65613" y="100241"/>
                    <a:pt x="15267" y="129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A0B762D-0F8D-9E43-9059-BB792045CA66}"/>
                </a:ext>
              </a:extLst>
            </p:cNvPr>
            <p:cNvSpPr/>
            <p:nvPr/>
          </p:nvSpPr>
          <p:spPr>
            <a:xfrm>
              <a:off x="6290474" y="3236100"/>
              <a:ext cx="170688" cy="178496"/>
            </a:xfrm>
            <a:custGeom>
              <a:avLst/>
              <a:gdLst>
                <a:gd name="connsiteX0" fmla="*/ 7112 w 170688"/>
                <a:gd name="connsiteY0" fmla="*/ 7046 h 178495"/>
                <a:gd name="connsiteX1" fmla="*/ 11284 w 170688"/>
                <a:gd name="connsiteY1" fmla="*/ 11649 h 178495"/>
                <a:gd name="connsiteX2" fmla="*/ 53956 w 170688"/>
                <a:gd name="connsiteY2" fmla="*/ 89812 h 178495"/>
                <a:gd name="connsiteX3" fmla="*/ 78137 w 170688"/>
                <a:gd name="connsiteY3" fmla="*/ 180751 h 178495"/>
                <a:gd name="connsiteX4" fmla="*/ 148024 w 170688"/>
                <a:gd name="connsiteY4" fmla="*/ 153131 h 178495"/>
                <a:gd name="connsiteX5" fmla="*/ 166990 w 170688"/>
                <a:gd name="connsiteY5" fmla="*/ 142515 h 178495"/>
                <a:gd name="connsiteX6" fmla="*/ 55094 w 170688"/>
                <a:gd name="connsiteY6" fmla="*/ 26399 h 178495"/>
                <a:gd name="connsiteX7" fmla="*/ 7112 w 170688"/>
                <a:gd name="connsiteY7" fmla="*/ 7046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7112" y="7046"/>
                  </a:moveTo>
                  <a:lnTo>
                    <a:pt x="11284" y="11649"/>
                  </a:lnTo>
                  <a:cubicBezTo>
                    <a:pt x="30007" y="35034"/>
                    <a:pt x="44449" y="61488"/>
                    <a:pt x="53956" y="89812"/>
                  </a:cubicBezTo>
                  <a:cubicBezTo>
                    <a:pt x="64513" y="119418"/>
                    <a:pt x="72601" y="149833"/>
                    <a:pt x="78137" y="180751"/>
                  </a:cubicBezTo>
                  <a:cubicBezTo>
                    <a:pt x="102259" y="173744"/>
                    <a:pt x="125658" y="164496"/>
                    <a:pt x="148024" y="153131"/>
                  </a:cubicBezTo>
                  <a:cubicBezTo>
                    <a:pt x="154568" y="149749"/>
                    <a:pt x="160921" y="146179"/>
                    <a:pt x="166990" y="142515"/>
                  </a:cubicBezTo>
                  <a:cubicBezTo>
                    <a:pt x="141540" y="94095"/>
                    <a:pt x="102737" y="53829"/>
                    <a:pt x="55094" y="26399"/>
                  </a:cubicBezTo>
                  <a:cubicBezTo>
                    <a:pt x="39960" y="18026"/>
                    <a:pt x="23845" y="11527"/>
                    <a:pt x="7112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B29F093-DDC0-124D-9856-B9141BF7DF21}"/>
                </a:ext>
              </a:extLst>
            </p:cNvPr>
            <p:cNvSpPr/>
            <p:nvPr/>
          </p:nvSpPr>
          <p:spPr>
            <a:xfrm>
              <a:off x="6364439" y="3386600"/>
              <a:ext cx="142240" cy="187890"/>
            </a:xfrm>
            <a:custGeom>
              <a:avLst/>
              <a:gdLst>
                <a:gd name="connsiteX0" fmla="*/ 18112 w 142240"/>
                <a:gd name="connsiteY0" fmla="*/ 181126 h 187890"/>
                <a:gd name="connsiteX1" fmla="*/ 142335 w 142240"/>
                <a:gd name="connsiteY1" fmla="*/ 181126 h 187890"/>
                <a:gd name="connsiteX2" fmla="*/ 101180 w 142240"/>
                <a:gd name="connsiteY2" fmla="*/ 7046 h 187890"/>
                <a:gd name="connsiteX3" fmla="*/ 7112 w 142240"/>
                <a:gd name="connsiteY3" fmla="*/ 46785 h 187890"/>
                <a:gd name="connsiteX4" fmla="*/ 18112 w 142240"/>
                <a:gd name="connsiteY4" fmla="*/ 18112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87890">
                  <a:moveTo>
                    <a:pt x="18112" y="181126"/>
                  </a:moveTo>
                  <a:lnTo>
                    <a:pt x="142335" y="181126"/>
                  </a:lnTo>
                  <a:cubicBezTo>
                    <a:pt x="141475" y="120835"/>
                    <a:pt x="127435" y="61445"/>
                    <a:pt x="101180" y="7046"/>
                  </a:cubicBezTo>
                  <a:cubicBezTo>
                    <a:pt x="71672" y="24230"/>
                    <a:pt x="40057" y="37585"/>
                    <a:pt x="7112" y="46785"/>
                  </a:cubicBezTo>
                  <a:cubicBezTo>
                    <a:pt x="14108" y="91236"/>
                    <a:pt x="17785" y="136139"/>
                    <a:pt x="18112" y="1811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6" name="Graphic 13">
            <a:extLst>
              <a:ext uri="{FF2B5EF4-FFF2-40B4-BE49-F238E27FC236}">
                <a16:creationId xmlns:a16="http://schemas.microsoft.com/office/drawing/2014/main" id="{B9F8E602-9EDC-8841-9AD1-50A8FB104880}"/>
              </a:ext>
            </a:extLst>
          </p:cNvPr>
          <p:cNvGrpSpPr>
            <a:grpSpLocks noChangeAspect="1"/>
          </p:cNvGrpSpPr>
          <p:nvPr/>
        </p:nvGrpSpPr>
        <p:grpSpPr>
          <a:xfrm>
            <a:off x="8691128" y="5332520"/>
            <a:ext cx="410577" cy="312822"/>
            <a:chOff x="5995950" y="3424200"/>
            <a:chExt cx="800100" cy="609600"/>
          </a:xfrm>
          <a:solidFill>
            <a:schemeClr val="accent4"/>
          </a:solidFill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1DC6B19-1EBB-1D42-81AD-5F768D251366}"/>
                </a:ext>
              </a:extLst>
            </p:cNvPr>
            <p:cNvSpPr/>
            <p:nvPr/>
          </p:nvSpPr>
          <p:spPr>
            <a:xfrm>
              <a:off x="6036717" y="3904260"/>
              <a:ext cx="714375" cy="57150"/>
            </a:xfrm>
            <a:custGeom>
              <a:avLst/>
              <a:gdLst>
                <a:gd name="connsiteX0" fmla="*/ 61627 w 714375"/>
                <a:gd name="connsiteY0" fmla="*/ 7144 h 57150"/>
                <a:gd name="connsiteX1" fmla="*/ 7144 w 714375"/>
                <a:gd name="connsiteY1" fmla="*/ 53721 h 57150"/>
                <a:gd name="connsiteX2" fmla="*/ 715423 w 714375"/>
                <a:gd name="connsiteY2" fmla="*/ 53721 h 57150"/>
                <a:gd name="connsiteX3" fmla="*/ 662845 w 714375"/>
                <a:gd name="connsiteY3" fmla="*/ 7144 h 57150"/>
                <a:gd name="connsiteX4" fmla="*/ 645986 w 714375"/>
                <a:gd name="connsiteY4" fmla="*/ 7144 h 57150"/>
                <a:gd name="connsiteX5" fmla="*/ 690563 w 714375"/>
                <a:gd name="connsiteY5" fmla="*/ 45625 h 57150"/>
                <a:gd name="connsiteX6" fmla="*/ 31528 w 714375"/>
                <a:gd name="connsiteY6" fmla="*/ 45625 h 57150"/>
                <a:gd name="connsiteX7" fmla="*/ 77724 w 714375"/>
                <a:gd name="connsiteY7" fmla="*/ 7144 h 57150"/>
                <a:gd name="connsiteX8" fmla="*/ 61627 w 7143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375" h="57150">
                  <a:moveTo>
                    <a:pt x="61627" y="7144"/>
                  </a:moveTo>
                  <a:lnTo>
                    <a:pt x="7144" y="53721"/>
                  </a:lnTo>
                  <a:lnTo>
                    <a:pt x="715423" y="53721"/>
                  </a:lnTo>
                  <a:lnTo>
                    <a:pt x="662845" y="7144"/>
                  </a:lnTo>
                  <a:lnTo>
                    <a:pt x="645986" y="7144"/>
                  </a:lnTo>
                  <a:lnTo>
                    <a:pt x="690563" y="45625"/>
                  </a:lnTo>
                  <a:lnTo>
                    <a:pt x="31528" y="45625"/>
                  </a:lnTo>
                  <a:lnTo>
                    <a:pt x="77724" y="7144"/>
                  </a:lnTo>
                  <a:lnTo>
                    <a:pt x="6162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80D483D-7C40-9043-8769-B7C4FC8DEC6D}"/>
                </a:ext>
              </a:extLst>
            </p:cNvPr>
            <p:cNvSpPr/>
            <p:nvPr/>
          </p:nvSpPr>
          <p:spPr>
            <a:xfrm>
              <a:off x="5988479" y="3417056"/>
              <a:ext cx="809625" cy="619125"/>
            </a:xfrm>
            <a:custGeom>
              <a:avLst/>
              <a:gdLst>
                <a:gd name="connsiteX0" fmla="*/ 49667 w 809625"/>
                <a:gd name="connsiteY0" fmla="*/ 621030 h 619125"/>
                <a:gd name="connsiteX1" fmla="*/ 768900 w 809625"/>
                <a:gd name="connsiteY1" fmla="*/ 621030 h 619125"/>
                <a:gd name="connsiteX2" fmla="*/ 811332 w 809625"/>
                <a:gd name="connsiteY2" fmla="*/ 579264 h 619125"/>
                <a:gd name="connsiteX3" fmla="*/ 786521 w 809625"/>
                <a:gd name="connsiteY3" fmla="*/ 540544 h 619125"/>
                <a:gd name="connsiteX4" fmla="*/ 725180 w 809625"/>
                <a:gd name="connsiteY4" fmla="*/ 486251 h 619125"/>
                <a:gd name="connsiteX5" fmla="*/ 769471 w 809625"/>
                <a:gd name="connsiteY5" fmla="*/ 436912 h 619125"/>
                <a:gd name="connsiteX6" fmla="*/ 769471 w 809625"/>
                <a:gd name="connsiteY6" fmla="*/ 57150 h 619125"/>
                <a:gd name="connsiteX7" fmla="*/ 719751 w 809625"/>
                <a:gd name="connsiteY7" fmla="*/ 7144 h 619125"/>
                <a:gd name="connsiteX8" fmla="*/ 98721 w 809625"/>
                <a:gd name="connsiteY8" fmla="*/ 7144 h 619125"/>
                <a:gd name="connsiteX9" fmla="*/ 48810 w 809625"/>
                <a:gd name="connsiteY9" fmla="*/ 57150 h 619125"/>
                <a:gd name="connsiteX10" fmla="*/ 48810 w 809625"/>
                <a:gd name="connsiteY10" fmla="*/ 436912 h 619125"/>
                <a:gd name="connsiteX11" fmla="*/ 95387 w 809625"/>
                <a:gd name="connsiteY11" fmla="*/ 486537 h 619125"/>
                <a:gd name="connsiteX12" fmla="*/ 32236 w 809625"/>
                <a:gd name="connsiteY12" fmla="*/ 540544 h 619125"/>
                <a:gd name="connsiteX13" fmla="*/ 14424 w 809625"/>
                <a:gd name="connsiteY13" fmla="*/ 555784 h 619125"/>
                <a:gd name="connsiteX14" fmla="*/ 13853 w 809625"/>
                <a:gd name="connsiteY14" fmla="*/ 555784 h 619125"/>
                <a:gd name="connsiteX15" fmla="*/ 13853 w 809625"/>
                <a:gd name="connsiteY15" fmla="*/ 555784 h 619125"/>
                <a:gd name="connsiteX16" fmla="*/ 26389 w 809625"/>
                <a:gd name="connsiteY16" fmla="*/ 613850 h 619125"/>
                <a:gd name="connsiteX17" fmla="*/ 49381 w 809625"/>
                <a:gd name="connsiteY17" fmla="*/ 620554 h 619125"/>
                <a:gd name="connsiteX18" fmla="*/ 66050 w 809625"/>
                <a:gd name="connsiteY18" fmla="*/ 592455 h 619125"/>
                <a:gd name="connsiteX19" fmla="*/ 58608 w 809625"/>
                <a:gd name="connsiteY19" fmla="*/ 583228 h 619125"/>
                <a:gd name="connsiteX20" fmla="*/ 66050 w 809625"/>
                <a:gd name="connsiteY20" fmla="*/ 575786 h 619125"/>
                <a:gd name="connsiteX21" fmla="*/ 75276 w 809625"/>
                <a:gd name="connsiteY21" fmla="*/ 583228 h 619125"/>
                <a:gd name="connsiteX22" fmla="*/ 67834 w 809625"/>
                <a:gd name="connsiteY22" fmla="*/ 592455 h 619125"/>
                <a:gd name="connsiteX23" fmla="*/ 66050 w 809625"/>
                <a:gd name="connsiteY23" fmla="*/ 592455 h 619125"/>
                <a:gd name="connsiteX24" fmla="*/ 99197 w 809625"/>
                <a:gd name="connsiteY24" fmla="*/ 592455 h 619125"/>
                <a:gd name="connsiteX25" fmla="*/ 90721 w 809625"/>
                <a:gd name="connsiteY25" fmla="*/ 584168 h 619125"/>
                <a:gd name="connsiteX26" fmla="*/ 99007 w 809625"/>
                <a:gd name="connsiteY26" fmla="*/ 575692 h 619125"/>
                <a:gd name="connsiteX27" fmla="*/ 107484 w 809625"/>
                <a:gd name="connsiteY27" fmla="*/ 583979 h 619125"/>
                <a:gd name="connsiteX28" fmla="*/ 107484 w 809625"/>
                <a:gd name="connsiteY28" fmla="*/ 584168 h 619125"/>
                <a:gd name="connsiteX29" fmla="*/ 99487 w 809625"/>
                <a:gd name="connsiteY29" fmla="*/ 592736 h 619125"/>
                <a:gd name="connsiteX30" fmla="*/ 99197 w 809625"/>
                <a:gd name="connsiteY30" fmla="*/ 592741 h 619125"/>
                <a:gd name="connsiteX31" fmla="*/ 134535 w 809625"/>
                <a:gd name="connsiteY31" fmla="*/ 592455 h 619125"/>
                <a:gd name="connsiteX32" fmla="*/ 126153 w 809625"/>
                <a:gd name="connsiteY32" fmla="*/ 584072 h 619125"/>
                <a:gd name="connsiteX33" fmla="*/ 134536 w 809625"/>
                <a:gd name="connsiteY33" fmla="*/ 575691 h 619125"/>
                <a:gd name="connsiteX34" fmla="*/ 142917 w 809625"/>
                <a:gd name="connsiteY34" fmla="*/ 584074 h 619125"/>
                <a:gd name="connsiteX35" fmla="*/ 142917 w 809625"/>
                <a:gd name="connsiteY35" fmla="*/ 584168 h 619125"/>
                <a:gd name="connsiteX36" fmla="*/ 134921 w 809625"/>
                <a:gd name="connsiteY36" fmla="*/ 592736 h 619125"/>
                <a:gd name="connsiteX37" fmla="*/ 134535 w 809625"/>
                <a:gd name="connsiteY37" fmla="*/ 592741 h 619125"/>
                <a:gd name="connsiteX38" fmla="*/ 439335 w 809625"/>
                <a:gd name="connsiteY38" fmla="*/ 592455 h 619125"/>
                <a:gd name="connsiteX39" fmla="*/ 368850 w 809625"/>
                <a:gd name="connsiteY39" fmla="*/ 592455 h 619125"/>
                <a:gd name="connsiteX40" fmla="*/ 361407 w 809625"/>
                <a:gd name="connsiteY40" fmla="*/ 583228 h 619125"/>
                <a:gd name="connsiteX41" fmla="*/ 368850 w 809625"/>
                <a:gd name="connsiteY41" fmla="*/ 575786 h 619125"/>
                <a:gd name="connsiteX42" fmla="*/ 439144 w 809625"/>
                <a:gd name="connsiteY42" fmla="*/ 575786 h 619125"/>
                <a:gd name="connsiteX43" fmla="*/ 448371 w 809625"/>
                <a:gd name="connsiteY43" fmla="*/ 583228 h 619125"/>
                <a:gd name="connsiteX44" fmla="*/ 440929 w 809625"/>
                <a:gd name="connsiteY44" fmla="*/ 592455 h 619125"/>
                <a:gd name="connsiteX45" fmla="*/ 439144 w 809625"/>
                <a:gd name="connsiteY45" fmla="*/ 592455 h 619125"/>
                <a:gd name="connsiteX46" fmla="*/ 409236 w 809625"/>
                <a:gd name="connsiteY46" fmla="*/ 36671 h 619125"/>
                <a:gd name="connsiteX47" fmla="*/ 418761 w 809625"/>
                <a:gd name="connsiteY47" fmla="*/ 46196 h 619125"/>
                <a:gd name="connsiteX48" fmla="*/ 409236 w 809625"/>
                <a:gd name="connsiteY48" fmla="*/ 55721 h 619125"/>
                <a:gd name="connsiteX49" fmla="*/ 399711 w 809625"/>
                <a:gd name="connsiteY49" fmla="*/ 46196 h 619125"/>
                <a:gd name="connsiteX50" fmla="*/ 409236 w 809625"/>
                <a:gd name="connsiteY50" fmla="*/ 36671 h 619125"/>
                <a:gd name="connsiteX51" fmla="*/ 94244 w 809625"/>
                <a:gd name="connsiteY51" fmla="*/ 412337 h 619125"/>
                <a:gd name="connsiteX52" fmla="*/ 94244 w 809625"/>
                <a:gd name="connsiteY52" fmla="*/ 81629 h 619125"/>
                <a:gd name="connsiteX53" fmla="*/ 724323 w 809625"/>
                <a:gd name="connsiteY53" fmla="*/ 81629 h 619125"/>
                <a:gd name="connsiteX54" fmla="*/ 724323 w 809625"/>
                <a:gd name="connsiteY54" fmla="*/ 412337 h 619125"/>
                <a:gd name="connsiteX55" fmla="*/ 109865 w 809625"/>
                <a:gd name="connsiteY55" fmla="*/ 494252 h 619125"/>
                <a:gd name="connsiteX56" fmla="*/ 125962 w 809625"/>
                <a:gd name="connsiteY56" fmla="*/ 494252 h 619125"/>
                <a:gd name="connsiteX57" fmla="*/ 79766 w 809625"/>
                <a:gd name="connsiteY57" fmla="*/ 532352 h 619125"/>
                <a:gd name="connsiteX58" fmla="*/ 738801 w 809625"/>
                <a:gd name="connsiteY58" fmla="*/ 532352 h 619125"/>
                <a:gd name="connsiteX59" fmla="*/ 694224 w 809625"/>
                <a:gd name="connsiteY59" fmla="*/ 494252 h 619125"/>
                <a:gd name="connsiteX60" fmla="*/ 711083 w 809625"/>
                <a:gd name="connsiteY60" fmla="*/ 494252 h 619125"/>
                <a:gd name="connsiteX61" fmla="*/ 763661 w 809625"/>
                <a:gd name="connsiteY61" fmla="*/ 540544 h 619125"/>
                <a:gd name="connsiteX62" fmla="*/ 55096 w 809625"/>
                <a:gd name="connsiteY62" fmla="*/ 54054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09625" h="619125">
                  <a:moveTo>
                    <a:pt x="49667" y="621030"/>
                  </a:moveTo>
                  <a:lnTo>
                    <a:pt x="768900" y="621030"/>
                  </a:lnTo>
                  <a:cubicBezTo>
                    <a:pt x="792150" y="621214"/>
                    <a:pt x="811148" y="602515"/>
                    <a:pt x="811332" y="579264"/>
                  </a:cubicBezTo>
                  <a:cubicBezTo>
                    <a:pt x="811464" y="562581"/>
                    <a:pt x="801732" y="547395"/>
                    <a:pt x="786521" y="540544"/>
                  </a:cubicBezTo>
                  <a:lnTo>
                    <a:pt x="725180" y="486251"/>
                  </a:lnTo>
                  <a:cubicBezTo>
                    <a:pt x="750376" y="483527"/>
                    <a:pt x="769472" y="462255"/>
                    <a:pt x="769471" y="436912"/>
                  </a:cubicBezTo>
                  <a:lnTo>
                    <a:pt x="769471" y="57150"/>
                  </a:lnTo>
                  <a:cubicBezTo>
                    <a:pt x="769524" y="29622"/>
                    <a:pt x="747278" y="7249"/>
                    <a:pt x="719751" y="7144"/>
                  </a:cubicBezTo>
                  <a:lnTo>
                    <a:pt x="98721" y="7144"/>
                  </a:lnTo>
                  <a:cubicBezTo>
                    <a:pt x="71140" y="7196"/>
                    <a:pt x="48809" y="29569"/>
                    <a:pt x="48810" y="57150"/>
                  </a:cubicBezTo>
                  <a:lnTo>
                    <a:pt x="48810" y="436912"/>
                  </a:lnTo>
                  <a:cubicBezTo>
                    <a:pt x="48901" y="463116"/>
                    <a:pt x="69241" y="484787"/>
                    <a:pt x="95387" y="486537"/>
                  </a:cubicBezTo>
                  <a:lnTo>
                    <a:pt x="32236" y="540544"/>
                  </a:lnTo>
                  <a:cubicBezTo>
                    <a:pt x="24976" y="543835"/>
                    <a:pt x="18799" y="549120"/>
                    <a:pt x="14424" y="555784"/>
                  </a:cubicBezTo>
                  <a:lnTo>
                    <a:pt x="13853" y="555784"/>
                  </a:lnTo>
                  <a:lnTo>
                    <a:pt x="13853" y="555784"/>
                  </a:lnTo>
                  <a:cubicBezTo>
                    <a:pt x="1280" y="575280"/>
                    <a:pt x="6892" y="601277"/>
                    <a:pt x="26389" y="613850"/>
                  </a:cubicBezTo>
                  <a:cubicBezTo>
                    <a:pt x="33240" y="618269"/>
                    <a:pt x="41229" y="620598"/>
                    <a:pt x="49381" y="620554"/>
                  </a:cubicBezTo>
                  <a:close/>
                  <a:moveTo>
                    <a:pt x="66050" y="592455"/>
                  </a:moveTo>
                  <a:cubicBezTo>
                    <a:pt x="61447" y="591962"/>
                    <a:pt x="58115" y="587831"/>
                    <a:pt x="58608" y="583228"/>
                  </a:cubicBezTo>
                  <a:cubicBezTo>
                    <a:pt x="59028" y="579305"/>
                    <a:pt x="62127" y="576206"/>
                    <a:pt x="66050" y="575786"/>
                  </a:cubicBezTo>
                  <a:cubicBezTo>
                    <a:pt x="70653" y="575294"/>
                    <a:pt x="74784" y="578625"/>
                    <a:pt x="75276" y="583228"/>
                  </a:cubicBezTo>
                  <a:cubicBezTo>
                    <a:pt x="75769" y="587831"/>
                    <a:pt x="72437" y="591962"/>
                    <a:pt x="67834" y="592455"/>
                  </a:cubicBezTo>
                  <a:cubicBezTo>
                    <a:pt x="67241" y="592519"/>
                    <a:pt x="66643" y="592519"/>
                    <a:pt x="66050" y="592455"/>
                  </a:cubicBezTo>
                  <a:close/>
                  <a:moveTo>
                    <a:pt x="99197" y="592455"/>
                  </a:moveTo>
                  <a:cubicBezTo>
                    <a:pt x="94568" y="592507"/>
                    <a:pt x="90773" y="588797"/>
                    <a:pt x="90721" y="584168"/>
                  </a:cubicBezTo>
                  <a:cubicBezTo>
                    <a:pt x="90668" y="579539"/>
                    <a:pt x="94378" y="575744"/>
                    <a:pt x="99007" y="575692"/>
                  </a:cubicBezTo>
                  <a:cubicBezTo>
                    <a:pt x="103636" y="575640"/>
                    <a:pt x="107431" y="579350"/>
                    <a:pt x="107484" y="583979"/>
                  </a:cubicBezTo>
                  <a:cubicBezTo>
                    <a:pt x="107484" y="584042"/>
                    <a:pt x="107484" y="584105"/>
                    <a:pt x="107484" y="584168"/>
                  </a:cubicBezTo>
                  <a:cubicBezTo>
                    <a:pt x="107641" y="588742"/>
                    <a:pt x="104061" y="592578"/>
                    <a:pt x="99487" y="592736"/>
                  </a:cubicBezTo>
                  <a:cubicBezTo>
                    <a:pt x="99391" y="592739"/>
                    <a:pt x="99294" y="592741"/>
                    <a:pt x="99197" y="592741"/>
                  </a:cubicBezTo>
                  <a:close/>
                  <a:moveTo>
                    <a:pt x="134535" y="592455"/>
                  </a:moveTo>
                  <a:cubicBezTo>
                    <a:pt x="129905" y="592455"/>
                    <a:pt x="126153" y="588702"/>
                    <a:pt x="126153" y="584072"/>
                  </a:cubicBezTo>
                  <a:cubicBezTo>
                    <a:pt x="126153" y="579443"/>
                    <a:pt x="129906" y="575691"/>
                    <a:pt x="134536" y="575691"/>
                  </a:cubicBezTo>
                  <a:cubicBezTo>
                    <a:pt x="139165" y="575691"/>
                    <a:pt x="142917" y="579444"/>
                    <a:pt x="142917" y="584074"/>
                  </a:cubicBezTo>
                  <a:cubicBezTo>
                    <a:pt x="142917" y="584105"/>
                    <a:pt x="142917" y="584137"/>
                    <a:pt x="142917" y="584168"/>
                  </a:cubicBezTo>
                  <a:cubicBezTo>
                    <a:pt x="143075" y="588742"/>
                    <a:pt x="139495" y="592578"/>
                    <a:pt x="134921" y="592736"/>
                  </a:cubicBezTo>
                  <a:cubicBezTo>
                    <a:pt x="134792" y="592741"/>
                    <a:pt x="134663" y="592742"/>
                    <a:pt x="134535" y="592741"/>
                  </a:cubicBezTo>
                  <a:close/>
                  <a:moveTo>
                    <a:pt x="439335" y="592455"/>
                  </a:moveTo>
                  <a:lnTo>
                    <a:pt x="368850" y="592455"/>
                  </a:lnTo>
                  <a:cubicBezTo>
                    <a:pt x="364247" y="591962"/>
                    <a:pt x="360915" y="587831"/>
                    <a:pt x="361407" y="583228"/>
                  </a:cubicBezTo>
                  <a:cubicBezTo>
                    <a:pt x="361827" y="579305"/>
                    <a:pt x="364926" y="576206"/>
                    <a:pt x="368850" y="575786"/>
                  </a:cubicBezTo>
                  <a:lnTo>
                    <a:pt x="439144" y="575786"/>
                  </a:lnTo>
                  <a:cubicBezTo>
                    <a:pt x="443747" y="575294"/>
                    <a:pt x="447878" y="578625"/>
                    <a:pt x="448371" y="583228"/>
                  </a:cubicBezTo>
                  <a:cubicBezTo>
                    <a:pt x="448863" y="587831"/>
                    <a:pt x="445531" y="591962"/>
                    <a:pt x="440929" y="592455"/>
                  </a:cubicBezTo>
                  <a:cubicBezTo>
                    <a:pt x="440335" y="592519"/>
                    <a:pt x="439737" y="592519"/>
                    <a:pt x="439144" y="592455"/>
                  </a:cubicBezTo>
                  <a:close/>
                  <a:moveTo>
                    <a:pt x="409236" y="36671"/>
                  </a:moveTo>
                  <a:cubicBezTo>
                    <a:pt x="414496" y="36671"/>
                    <a:pt x="418761" y="40936"/>
                    <a:pt x="418761" y="46196"/>
                  </a:cubicBezTo>
                  <a:cubicBezTo>
                    <a:pt x="418761" y="51457"/>
                    <a:pt x="414496" y="55721"/>
                    <a:pt x="409236" y="55721"/>
                  </a:cubicBezTo>
                  <a:cubicBezTo>
                    <a:pt x="403975" y="55721"/>
                    <a:pt x="399711" y="51457"/>
                    <a:pt x="399711" y="46196"/>
                  </a:cubicBezTo>
                  <a:cubicBezTo>
                    <a:pt x="399711" y="40936"/>
                    <a:pt x="403975" y="36671"/>
                    <a:pt x="409236" y="36671"/>
                  </a:cubicBezTo>
                  <a:close/>
                  <a:moveTo>
                    <a:pt x="94244" y="412337"/>
                  </a:moveTo>
                  <a:lnTo>
                    <a:pt x="94244" y="81629"/>
                  </a:lnTo>
                  <a:lnTo>
                    <a:pt x="724323" y="81629"/>
                  </a:lnTo>
                  <a:lnTo>
                    <a:pt x="724323" y="412337"/>
                  </a:lnTo>
                  <a:close/>
                  <a:moveTo>
                    <a:pt x="109865" y="494252"/>
                  </a:moveTo>
                  <a:lnTo>
                    <a:pt x="125962" y="494252"/>
                  </a:lnTo>
                  <a:lnTo>
                    <a:pt x="79766" y="532352"/>
                  </a:lnTo>
                  <a:lnTo>
                    <a:pt x="738801" y="532352"/>
                  </a:lnTo>
                  <a:lnTo>
                    <a:pt x="694224" y="494252"/>
                  </a:lnTo>
                  <a:lnTo>
                    <a:pt x="711083" y="494252"/>
                  </a:lnTo>
                  <a:lnTo>
                    <a:pt x="763661" y="540544"/>
                  </a:lnTo>
                  <a:lnTo>
                    <a:pt x="55096" y="540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5" name="Graphic 15">
            <a:extLst>
              <a:ext uri="{FF2B5EF4-FFF2-40B4-BE49-F238E27FC236}">
                <a16:creationId xmlns:a16="http://schemas.microsoft.com/office/drawing/2014/main" id="{8C14CCDF-DCBE-EE41-9ED4-97990B9520C2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65" y="4010482"/>
            <a:ext cx="338889" cy="345406"/>
            <a:chOff x="6215800" y="3542450"/>
            <a:chExt cx="660400" cy="673100"/>
          </a:xfrm>
          <a:solidFill>
            <a:schemeClr val="accent1"/>
          </a:solidFill>
        </p:grpSpPr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A8DDCD0-E7C4-D546-8655-29FC17DCCC91}"/>
                </a:ext>
              </a:extLst>
            </p:cNvPr>
            <p:cNvSpPr/>
            <p:nvPr/>
          </p:nvSpPr>
          <p:spPr>
            <a:xfrm>
              <a:off x="6208724" y="3625308"/>
              <a:ext cx="669834" cy="445573"/>
            </a:xfrm>
            <a:custGeom>
              <a:avLst/>
              <a:gdLst>
                <a:gd name="connsiteX0" fmla="*/ 646909 w 669834"/>
                <a:gd name="connsiteY0" fmla="*/ 81815 h 445573"/>
                <a:gd name="connsiteX1" fmla="*/ 588416 w 669834"/>
                <a:gd name="connsiteY1" fmla="*/ 81815 h 445573"/>
                <a:gd name="connsiteX2" fmla="*/ 588416 w 669834"/>
                <a:gd name="connsiteY2" fmla="*/ 7110 h 445573"/>
                <a:gd name="connsiteX3" fmla="*/ 556151 w 669834"/>
                <a:gd name="connsiteY3" fmla="*/ 7110 h 445573"/>
                <a:gd name="connsiteX4" fmla="*/ 556151 w 669834"/>
                <a:gd name="connsiteY4" fmla="*/ 136326 h 445573"/>
                <a:gd name="connsiteX5" fmla="*/ 117268 w 669834"/>
                <a:gd name="connsiteY5" fmla="*/ 136326 h 445573"/>
                <a:gd name="connsiteX6" fmla="*/ 117268 w 669834"/>
                <a:gd name="connsiteY6" fmla="*/ 7110 h 445573"/>
                <a:gd name="connsiteX7" fmla="*/ 85003 w 669834"/>
                <a:gd name="connsiteY7" fmla="*/ 7110 h 445573"/>
                <a:gd name="connsiteX8" fmla="*/ 85003 w 669834"/>
                <a:gd name="connsiteY8" fmla="*/ 81815 h 445573"/>
                <a:gd name="connsiteX9" fmla="*/ 26510 w 669834"/>
                <a:gd name="connsiteY9" fmla="*/ 81815 h 445573"/>
                <a:gd name="connsiteX10" fmla="*/ 7076 w 669834"/>
                <a:gd name="connsiteY10" fmla="*/ 101344 h 445573"/>
                <a:gd name="connsiteX11" fmla="*/ 7076 w 669834"/>
                <a:gd name="connsiteY11" fmla="*/ 419597 h 445573"/>
                <a:gd name="connsiteX12" fmla="*/ 26510 w 669834"/>
                <a:gd name="connsiteY12" fmla="*/ 439127 h 445573"/>
                <a:gd name="connsiteX13" fmla="*/ 117268 w 669834"/>
                <a:gd name="connsiteY13" fmla="*/ 439127 h 445573"/>
                <a:gd name="connsiteX14" fmla="*/ 117268 w 669834"/>
                <a:gd name="connsiteY14" fmla="*/ 376841 h 445573"/>
                <a:gd name="connsiteX15" fmla="*/ 556151 w 669834"/>
                <a:gd name="connsiteY15" fmla="*/ 376841 h 445573"/>
                <a:gd name="connsiteX16" fmla="*/ 556151 w 669834"/>
                <a:gd name="connsiteY16" fmla="*/ 439316 h 445573"/>
                <a:gd name="connsiteX17" fmla="*/ 646909 w 669834"/>
                <a:gd name="connsiteY17" fmla="*/ 439316 h 445573"/>
                <a:gd name="connsiteX18" fmla="*/ 666345 w 669834"/>
                <a:gd name="connsiteY18" fmla="*/ 419788 h 445573"/>
                <a:gd name="connsiteX19" fmla="*/ 666344 w 669834"/>
                <a:gd name="connsiteY19" fmla="*/ 419597 h 445573"/>
                <a:gd name="connsiteX20" fmla="*/ 666344 w 669834"/>
                <a:gd name="connsiteY20" fmla="*/ 101344 h 445573"/>
                <a:gd name="connsiteX21" fmla="*/ 646909 w 669834"/>
                <a:gd name="connsiteY21" fmla="*/ 81815 h 44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9834" h="445573">
                  <a:moveTo>
                    <a:pt x="646909" y="81815"/>
                  </a:moveTo>
                  <a:lnTo>
                    <a:pt x="588416" y="81815"/>
                  </a:lnTo>
                  <a:lnTo>
                    <a:pt x="588416" y="7110"/>
                  </a:lnTo>
                  <a:lnTo>
                    <a:pt x="556151" y="7110"/>
                  </a:lnTo>
                  <a:lnTo>
                    <a:pt x="556151" y="136326"/>
                  </a:lnTo>
                  <a:lnTo>
                    <a:pt x="117268" y="136326"/>
                  </a:lnTo>
                  <a:lnTo>
                    <a:pt x="117268" y="7110"/>
                  </a:lnTo>
                  <a:lnTo>
                    <a:pt x="85003" y="7110"/>
                  </a:lnTo>
                  <a:lnTo>
                    <a:pt x="85003" y="81815"/>
                  </a:lnTo>
                  <a:lnTo>
                    <a:pt x="26510" y="81815"/>
                  </a:lnTo>
                  <a:cubicBezTo>
                    <a:pt x="15777" y="81815"/>
                    <a:pt x="7076" y="90558"/>
                    <a:pt x="7076" y="101344"/>
                  </a:cubicBezTo>
                  <a:lnTo>
                    <a:pt x="7076" y="419597"/>
                  </a:lnTo>
                  <a:cubicBezTo>
                    <a:pt x="7076" y="430383"/>
                    <a:pt x="15777" y="439127"/>
                    <a:pt x="26510" y="439127"/>
                  </a:cubicBezTo>
                  <a:lnTo>
                    <a:pt x="117268" y="439127"/>
                  </a:lnTo>
                  <a:lnTo>
                    <a:pt x="117268" y="376841"/>
                  </a:lnTo>
                  <a:lnTo>
                    <a:pt x="556151" y="376841"/>
                  </a:lnTo>
                  <a:lnTo>
                    <a:pt x="556151" y="439316"/>
                  </a:lnTo>
                  <a:lnTo>
                    <a:pt x="646909" y="439316"/>
                  </a:lnTo>
                  <a:cubicBezTo>
                    <a:pt x="657642" y="439317"/>
                    <a:pt x="666344" y="430574"/>
                    <a:pt x="666345" y="419788"/>
                  </a:cubicBezTo>
                  <a:cubicBezTo>
                    <a:pt x="666345" y="419724"/>
                    <a:pt x="666344" y="419661"/>
                    <a:pt x="666344" y="419597"/>
                  </a:cubicBezTo>
                  <a:lnTo>
                    <a:pt x="666344" y="101344"/>
                  </a:lnTo>
                  <a:cubicBezTo>
                    <a:pt x="666344" y="90558"/>
                    <a:pt x="657642" y="81815"/>
                    <a:pt x="646909" y="81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51E13E62-5EFC-224B-9522-32D23E5586D1}"/>
                </a:ext>
              </a:extLst>
            </p:cNvPr>
            <p:cNvSpPr/>
            <p:nvPr/>
          </p:nvSpPr>
          <p:spPr>
            <a:xfrm>
              <a:off x="6332125" y="3535340"/>
              <a:ext cx="424543" cy="208566"/>
            </a:xfrm>
            <a:custGeom>
              <a:avLst/>
              <a:gdLst>
                <a:gd name="connsiteX0" fmla="*/ 7076 w 424542"/>
                <a:gd name="connsiteY0" fmla="*/ 7110 h 208566"/>
                <a:gd name="connsiteX1" fmla="*/ 419448 w 424542"/>
                <a:gd name="connsiteY1" fmla="*/ 7110 h 208566"/>
                <a:gd name="connsiteX2" fmla="*/ 419448 w 424542"/>
                <a:gd name="connsiteY2" fmla="*/ 209893 h 208566"/>
                <a:gd name="connsiteX3" fmla="*/ 7076 w 424542"/>
                <a:gd name="connsiteY3" fmla="*/ 209893 h 2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42" h="208566">
                  <a:moveTo>
                    <a:pt x="7076" y="7110"/>
                  </a:moveTo>
                  <a:lnTo>
                    <a:pt x="419448" y="7110"/>
                  </a:lnTo>
                  <a:lnTo>
                    <a:pt x="419448" y="209893"/>
                  </a:lnTo>
                  <a:lnTo>
                    <a:pt x="7076" y="209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08357FE-1092-4246-9C08-BD8FE46B5C58}"/>
                </a:ext>
              </a:extLst>
            </p:cNvPr>
            <p:cNvSpPr/>
            <p:nvPr/>
          </p:nvSpPr>
          <p:spPr>
            <a:xfrm>
              <a:off x="6332125" y="4008027"/>
              <a:ext cx="424543" cy="208566"/>
            </a:xfrm>
            <a:custGeom>
              <a:avLst/>
              <a:gdLst>
                <a:gd name="connsiteX0" fmla="*/ 7076 w 424542"/>
                <a:gd name="connsiteY0" fmla="*/ 209893 h 208566"/>
                <a:gd name="connsiteX1" fmla="*/ 419448 w 424542"/>
                <a:gd name="connsiteY1" fmla="*/ 209893 h 208566"/>
                <a:gd name="connsiteX2" fmla="*/ 419448 w 424542"/>
                <a:gd name="connsiteY2" fmla="*/ 7110 h 208566"/>
                <a:gd name="connsiteX3" fmla="*/ 7076 w 424542"/>
                <a:gd name="connsiteY3" fmla="*/ 7110 h 208566"/>
                <a:gd name="connsiteX4" fmla="*/ 43492 w 424542"/>
                <a:gd name="connsiteY4" fmla="*/ 56787 h 208566"/>
                <a:gd name="connsiteX5" fmla="*/ 383126 w 424542"/>
                <a:gd name="connsiteY5" fmla="*/ 56787 h 208566"/>
                <a:gd name="connsiteX6" fmla="*/ 383126 w 424542"/>
                <a:gd name="connsiteY6" fmla="*/ 74041 h 208566"/>
                <a:gd name="connsiteX7" fmla="*/ 43492 w 424542"/>
                <a:gd name="connsiteY7" fmla="*/ 74041 h 208566"/>
                <a:gd name="connsiteX8" fmla="*/ 43492 w 424542"/>
                <a:gd name="connsiteY8" fmla="*/ 99922 h 208566"/>
                <a:gd name="connsiteX9" fmla="*/ 383126 w 424542"/>
                <a:gd name="connsiteY9" fmla="*/ 99922 h 208566"/>
                <a:gd name="connsiteX10" fmla="*/ 383126 w 424542"/>
                <a:gd name="connsiteY10" fmla="*/ 117081 h 208566"/>
                <a:gd name="connsiteX11" fmla="*/ 43492 w 424542"/>
                <a:gd name="connsiteY11" fmla="*/ 117081 h 208566"/>
                <a:gd name="connsiteX12" fmla="*/ 43492 w 424542"/>
                <a:gd name="connsiteY12" fmla="*/ 143816 h 208566"/>
                <a:gd name="connsiteX13" fmla="*/ 383126 w 424542"/>
                <a:gd name="connsiteY13" fmla="*/ 143816 h 208566"/>
                <a:gd name="connsiteX14" fmla="*/ 383126 w 424542"/>
                <a:gd name="connsiteY14" fmla="*/ 161070 h 208566"/>
                <a:gd name="connsiteX15" fmla="*/ 43492 w 424542"/>
                <a:gd name="connsiteY15" fmla="*/ 161070 h 2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4542" h="208566">
                  <a:moveTo>
                    <a:pt x="7076" y="209893"/>
                  </a:moveTo>
                  <a:lnTo>
                    <a:pt x="419448" y="209893"/>
                  </a:lnTo>
                  <a:lnTo>
                    <a:pt x="419448" y="7110"/>
                  </a:lnTo>
                  <a:lnTo>
                    <a:pt x="7076" y="7110"/>
                  </a:lnTo>
                  <a:close/>
                  <a:moveTo>
                    <a:pt x="43492" y="56787"/>
                  </a:moveTo>
                  <a:lnTo>
                    <a:pt x="383126" y="56787"/>
                  </a:lnTo>
                  <a:lnTo>
                    <a:pt x="383126" y="74041"/>
                  </a:lnTo>
                  <a:lnTo>
                    <a:pt x="43492" y="74041"/>
                  </a:lnTo>
                  <a:close/>
                  <a:moveTo>
                    <a:pt x="43492" y="99922"/>
                  </a:moveTo>
                  <a:lnTo>
                    <a:pt x="383126" y="99922"/>
                  </a:lnTo>
                  <a:lnTo>
                    <a:pt x="383126" y="117081"/>
                  </a:lnTo>
                  <a:lnTo>
                    <a:pt x="43492" y="117081"/>
                  </a:lnTo>
                  <a:close/>
                  <a:moveTo>
                    <a:pt x="43492" y="143816"/>
                  </a:moveTo>
                  <a:lnTo>
                    <a:pt x="383126" y="143816"/>
                  </a:lnTo>
                  <a:lnTo>
                    <a:pt x="383126" y="161070"/>
                  </a:lnTo>
                  <a:lnTo>
                    <a:pt x="43492" y="1610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AE5B102-E66B-4F46-BEB5-1F17518B18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8440" b="23108"/>
          <a:stretch/>
        </p:blipFill>
        <p:spPr>
          <a:xfrm>
            <a:off x="0" y="0"/>
            <a:ext cx="12192000" cy="310444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1814F5-1922-A348-8ECA-7D79BD46DE2E}"/>
              </a:ext>
            </a:extLst>
          </p:cNvPr>
          <p:cNvSpPr/>
          <p:nvPr/>
        </p:nvSpPr>
        <p:spPr>
          <a:xfrm>
            <a:off x="0" y="0"/>
            <a:ext cx="12192000" cy="3104444"/>
          </a:xfrm>
          <a:prstGeom prst="rect">
            <a:avLst/>
          </a:prstGeom>
          <a:solidFill>
            <a:srgbClr val="122A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1F53B3-BBDF-424F-9291-348A487A16B8}"/>
              </a:ext>
            </a:extLst>
          </p:cNvPr>
          <p:cNvSpPr>
            <a:spLocks noChangeAspect="1"/>
          </p:cNvSpPr>
          <p:nvPr/>
        </p:nvSpPr>
        <p:spPr>
          <a:xfrm>
            <a:off x="6096000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1"/>
                </a:solidFill>
                <a:latin typeface="+mj-lt"/>
              </a:rPr>
              <a:t>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AD86C1-343E-B14B-91F8-BEE6B0AA6318}"/>
              </a:ext>
            </a:extLst>
          </p:cNvPr>
          <p:cNvSpPr>
            <a:spLocks noChangeAspect="1"/>
          </p:cNvSpPr>
          <p:nvPr/>
        </p:nvSpPr>
        <p:spPr>
          <a:xfrm>
            <a:off x="7789333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1"/>
                </a:solidFill>
                <a:latin typeface="+mj-lt"/>
              </a:rPr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81E2A-49C7-9C4E-BEEC-06727C59CB84}"/>
              </a:ext>
            </a:extLst>
          </p:cNvPr>
          <p:cNvSpPr txBox="1"/>
          <p:nvPr/>
        </p:nvSpPr>
        <p:spPr>
          <a:xfrm flipH="1">
            <a:off x="605163" y="4282095"/>
            <a:ext cx="17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Great Subtitle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7EC6D-E763-394D-9EA1-F54D711D1DE4}"/>
              </a:ext>
            </a:extLst>
          </p:cNvPr>
          <p:cNvSpPr txBox="1"/>
          <p:nvPr/>
        </p:nvSpPr>
        <p:spPr>
          <a:xfrm>
            <a:off x="5488815" y="310177"/>
            <a:ext cx="1214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SWOT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89803-988C-EA40-BF0D-8F32A7297D32}"/>
              </a:ext>
            </a:extLst>
          </p:cNvPr>
          <p:cNvSpPr>
            <a:spLocks noChangeAspect="1"/>
          </p:cNvSpPr>
          <p:nvPr/>
        </p:nvSpPr>
        <p:spPr>
          <a:xfrm>
            <a:off x="2709334" y="1704622"/>
            <a:ext cx="1693333" cy="13998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1"/>
                </a:solidFill>
                <a:latin typeface="+mj-lt"/>
              </a:rPr>
              <a:t>S</a:t>
            </a:r>
            <a:endParaRPr lang="en-US" sz="8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7BFFC9-161D-DC4F-905B-1C5B7599CF67}"/>
              </a:ext>
            </a:extLst>
          </p:cNvPr>
          <p:cNvSpPr/>
          <p:nvPr/>
        </p:nvSpPr>
        <p:spPr>
          <a:xfrm>
            <a:off x="605163" y="4668852"/>
            <a:ext cx="31853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Lorem ipsum dolor sit amet,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enim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mattis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morbi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aliquet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tortor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risus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dictum do vitae sit cum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suscipit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congue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nullam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pellentesque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rhoncus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+mj-lt"/>
              </a:rPr>
              <a:t>dignissim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,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FAB8C9-5A85-7541-819B-FAE4897F3DEB}"/>
              </a:ext>
            </a:extLst>
          </p:cNvPr>
          <p:cNvGrpSpPr/>
          <p:nvPr/>
        </p:nvGrpSpPr>
        <p:grpSpPr>
          <a:xfrm>
            <a:off x="5457983" y="3820523"/>
            <a:ext cx="2320902" cy="638876"/>
            <a:chOff x="610342" y="2668214"/>
            <a:chExt cx="2320902" cy="63887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711559E-1A56-4B45-88A6-B3DEB563DAF7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15578C4-23C8-A54B-BC85-0F44D30B16FC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9C8B35-5036-7F4E-A295-0B7C539D63AE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1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7E7CD65-395F-0F4B-ADC3-0FF75993663F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CED702B-38DC-6B48-A596-F9C364C6B21D}"/>
              </a:ext>
            </a:extLst>
          </p:cNvPr>
          <p:cNvGrpSpPr/>
          <p:nvPr/>
        </p:nvGrpSpPr>
        <p:grpSpPr>
          <a:xfrm>
            <a:off x="5457983" y="5136123"/>
            <a:ext cx="2320902" cy="638876"/>
            <a:chOff x="610342" y="2668214"/>
            <a:chExt cx="2320902" cy="6388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90BE6DD-57AB-D24E-B287-BB32D65FACB1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B02DB46-3329-524D-BF22-ABF4CD25DF50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5166C2-D87C-B34C-88F9-997E17F98F33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3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3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3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6011F2A-B1C1-5044-8781-A03D12E829A4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F41137-A195-E543-9145-7865A6D924B2}"/>
              </a:ext>
            </a:extLst>
          </p:cNvPr>
          <p:cNvGrpSpPr/>
          <p:nvPr/>
        </p:nvGrpSpPr>
        <p:grpSpPr>
          <a:xfrm>
            <a:off x="9203132" y="3820523"/>
            <a:ext cx="2320902" cy="638876"/>
            <a:chOff x="610342" y="2668214"/>
            <a:chExt cx="2320902" cy="63887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B55EB8-D652-F840-BED1-E369A98182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4B4FE4D-6592-AB48-B4A6-07D3EC3C82C8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3B33F8-4DC2-6043-B875-ADF2C1DC52DA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2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2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CB2CE3F-D777-824A-B45C-A9A463439848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F708620-897E-664A-9511-953F931F4F6D}"/>
              </a:ext>
            </a:extLst>
          </p:cNvPr>
          <p:cNvGrpSpPr/>
          <p:nvPr/>
        </p:nvGrpSpPr>
        <p:grpSpPr>
          <a:xfrm>
            <a:off x="9203132" y="5136123"/>
            <a:ext cx="2320902" cy="638876"/>
            <a:chOff x="610342" y="2668214"/>
            <a:chExt cx="2320902" cy="6388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9569E9-09AB-F64E-80E2-65E0FF2BCE6E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" y="2751859"/>
              <a:ext cx="0" cy="521486"/>
            </a:xfrm>
            <a:prstGeom prst="line">
              <a:avLst/>
            </a:prstGeom>
            <a:ln w="254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4634E45-0E27-204F-A568-F18B5F12755F}"/>
                </a:ext>
              </a:extLst>
            </p:cNvPr>
            <p:cNvGrpSpPr/>
            <p:nvPr/>
          </p:nvGrpSpPr>
          <p:grpSpPr>
            <a:xfrm>
              <a:off x="610342" y="2668214"/>
              <a:ext cx="2320902" cy="638876"/>
              <a:chOff x="849663" y="2910238"/>
              <a:chExt cx="1799342" cy="63887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3AEF4D-4C54-9A42-BE34-07F1B1E3152A}"/>
                  </a:ext>
                </a:extLst>
              </p:cNvPr>
              <p:cNvSpPr txBox="1"/>
              <p:nvPr/>
            </p:nvSpPr>
            <p:spPr>
              <a:xfrm>
                <a:off x="849663" y="2910238"/>
                <a:ext cx="1758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4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Some</a:t>
                </a:r>
                <a:r>
                  <a:rPr lang="en-US" sz="1400" dirty="0">
                    <a:solidFill>
                      <a:schemeClr val="accent4"/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 </a:t>
                </a:r>
                <a:r>
                  <a:rPr lang="en-US" sz="1400" dirty="0">
                    <a:solidFill>
                      <a:schemeClr val="accent4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Title Here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D09BF12-8D16-0047-BC61-4A66D13031F4}"/>
                  </a:ext>
                </a:extLst>
              </p:cNvPr>
              <p:cNvSpPr/>
              <p:nvPr/>
            </p:nvSpPr>
            <p:spPr>
              <a:xfrm>
                <a:off x="849664" y="3149004"/>
                <a:ext cx="1799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0" cap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 ornate pharetra seem vitae bandit. Aliquam sed masa vitae </a:t>
                </a:r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3C7B906-6893-C748-B52B-17FEA4F732C9}"/>
              </a:ext>
            </a:extLst>
          </p:cNvPr>
          <p:cNvSpPr/>
          <p:nvPr/>
        </p:nvSpPr>
        <p:spPr>
          <a:xfrm>
            <a:off x="4759760" y="729573"/>
            <a:ext cx="267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j-lt"/>
              </a:rPr>
              <a:t>ANALYTIC SLIDE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FA28BD-9394-3F4A-B06D-2E3AE1DBA259}"/>
              </a:ext>
            </a:extLst>
          </p:cNvPr>
          <p:cNvSpPr txBox="1"/>
          <p:nvPr/>
        </p:nvSpPr>
        <p:spPr>
          <a:xfrm>
            <a:off x="605163" y="3866690"/>
            <a:ext cx="247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WEAKNESSES :-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33282D2-9A7F-5546-A4C8-522151201003}"/>
              </a:ext>
            </a:extLst>
          </p:cNvPr>
          <p:cNvCxnSpPr>
            <a:cxnSpLocks/>
          </p:cNvCxnSpPr>
          <p:nvPr/>
        </p:nvCxnSpPr>
        <p:spPr>
          <a:xfrm>
            <a:off x="5043737" y="4691627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3ACE1E6-B0BE-C24D-9373-FF65807CD979}"/>
              </a:ext>
            </a:extLst>
          </p:cNvPr>
          <p:cNvCxnSpPr>
            <a:cxnSpLocks/>
          </p:cNvCxnSpPr>
          <p:nvPr/>
        </p:nvCxnSpPr>
        <p:spPr>
          <a:xfrm>
            <a:off x="5043737" y="4691627"/>
            <a:ext cx="1827952" cy="0"/>
          </a:xfrm>
          <a:prstGeom prst="line">
            <a:avLst/>
          </a:prstGeom>
          <a:ln w="95250" cap="rnd">
            <a:solidFill>
              <a:schemeClr val="accent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B61CB47-7131-3645-875C-373E270AB22C}"/>
              </a:ext>
            </a:extLst>
          </p:cNvPr>
          <p:cNvSpPr txBox="1"/>
          <p:nvPr/>
        </p:nvSpPr>
        <p:spPr>
          <a:xfrm>
            <a:off x="7716042" y="4567362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70</a:t>
            </a:r>
            <a:r>
              <a:rPr lang="en-US" sz="1000" b="1" baseline="30000" dirty="0">
                <a:solidFill>
                  <a:schemeClr val="accent1"/>
                </a:solidFill>
              </a:rPr>
              <a:t>%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3C0C732-4A41-DD47-B20A-100F968BA2E7}"/>
              </a:ext>
            </a:extLst>
          </p:cNvPr>
          <p:cNvCxnSpPr>
            <a:cxnSpLocks/>
          </p:cNvCxnSpPr>
          <p:nvPr/>
        </p:nvCxnSpPr>
        <p:spPr>
          <a:xfrm>
            <a:off x="5043737" y="6006462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078CA71-E9EE-8749-B8B6-1EA3C6BE354E}"/>
              </a:ext>
            </a:extLst>
          </p:cNvPr>
          <p:cNvCxnSpPr>
            <a:cxnSpLocks/>
          </p:cNvCxnSpPr>
          <p:nvPr/>
        </p:nvCxnSpPr>
        <p:spPr>
          <a:xfrm>
            <a:off x="5043737" y="6006462"/>
            <a:ext cx="2068871" cy="0"/>
          </a:xfrm>
          <a:prstGeom prst="line">
            <a:avLst/>
          </a:prstGeom>
          <a:ln w="95250" cap="rnd">
            <a:solidFill>
              <a:schemeClr val="accent3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3491912E-CE2F-F447-8F0B-3D751D39658C}"/>
              </a:ext>
            </a:extLst>
          </p:cNvPr>
          <p:cNvSpPr txBox="1"/>
          <p:nvPr/>
        </p:nvSpPr>
        <p:spPr>
          <a:xfrm>
            <a:off x="7716042" y="5882197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80</a:t>
            </a:r>
            <a:r>
              <a:rPr lang="en-US" sz="1000" b="1" baseline="30000" dirty="0">
                <a:solidFill>
                  <a:schemeClr val="accent3"/>
                </a:solidFill>
              </a:rPr>
              <a:t>%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D2C83F-1987-1443-A544-53C04C07CD45}"/>
              </a:ext>
            </a:extLst>
          </p:cNvPr>
          <p:cNvCxnSpPr>
            <a:cxnSpLocks/>
          </p:cNvCxnSpPr>
          <p:nvPr/>
        </p:nvCxnSpPr>
        <p:spPr>
          <a:xfrm>
            <a:off x="8592050" y="4691627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6E25FC0-313A-B341-885C-4715377C405A}"/>
              </a:ext>
            </a:extLst>
          </p:cNvPr>
          <p:cNvCxnSpPr>
            <a:cxnSpLocks/>
          </p:cNvCxnSpPr>
          <p:nvPr/>
        </p:nvCxnSpPr>
        <p:spPr>
          <a:xfrm>
            <a:off x="8592050" y="4691627"/>
            <a:ext cx="2117928" cy="0"/>
          </a:xfrm>
          <a:prstGeom prst="line">
            <a:avLst/>
          </a:prstGeom>
          <a:ln w="95250" cap="rnd">
            <a:solidFill>
              <a:schemeClr val="accent2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F43DF262-3D55-6B41-A0FB-F89DE55D571A}"/>
              </a:ext>
            </a:extLst>
          </p:cNvPr>
          <p:cNvSpPr txBox="1"/>
          <p:nvPr/>
        </p:nvSpPr>
        <p:spPr>
          <a:xfrm>
            <a:off x="11264355" y="4567362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2"/>
                </a:solidFill>
              </a:rPr>
              <a:t>80</a:t>
            </a:r>
            <a:r>
              <a:rPr lang="en-US" sz="1000" b="1" baseline="30000" dirty="0">
                <a:solidFill>
                  <a:schemeClr val="accent2"/>
                </a:solidFill>
              </a:rPr>
              <a:t>%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6E3D7E0-824A-3D48-BD70-F056A38AB4CD}"/>
              </a:ext>
            </a:extLst>
          </p:cNvPr>
          <p:cNvCxnSpPr>
            <a:cxnSpLocks/>
          </p:cNvCxnSpPr>
          <p:nvPr/>
        </p:nvCxnSpPr>
        <p:spPr>
          <a:xfrm>
            <a:off x="8592050" y="6006462"/>
            <a:ext cx="2591391" cy="0"/>
          </a:xfrm>
          <a:prstGeom prst="line">
            <a:avLst/>
          </a:prstGeom>
          <a:ln w="127000"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0B4B42C-C536-774C-A012-E2343B982434}"/>
              </a:ext>
            </a:extLst>
          </p:cNvPr>
          <p:cNvCxnSpPr>
            <a:cxnSpLocks/>
          </p:cNvCxnSpPr>
          <p:nvPr/>
        </p:nvCxnSpPr>
        <p:spPr>
          <a:xfrm>
            <a:off x="8592050" y="6006462"/>
            <a:ext cx="1422546" cy="0"/>
          </a:xfrm>
          <a:prstGeom prst="line">
            <a:avLst/>
          </a:prstGeom>
          <a:ln w="95250" cap="rnd">
            <a:solidFill>
              <a:schemeClr val="accent4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31828C4-0374-7348-87D9-AF4EDA17B710}"/>
              </a:ext>
            </a:extLst>
          </p:cNvPr>
          <p:cNvSpPr txBox="1"/>
          <p:nvPr/>
        </p:nvSpPr>
        <p:spPr>
          <a:xfrm>
            <a:off x="11264355" y="5882197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/>
                </a:solidFill>
              </a:rPr>
              <a:t>50</a:t>
            </a:r>
            <a:r>
              <a:rPr lang="en-US" sz="1000" b="1" baseline="30000" dirty="0">
                <a:solidFill>
                  <a:schemeClr val="accent4"/>
                </a:solidFill>
              </a:rPr>
              <a:t>%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87F54C-7C44-0F4B-9F71-3F41FFBCA709}"/>
              </a:ext>
            </a:extLst>
          </p:cNvPr>
          <p:cNvCxnSpPr>
            <a:cxnSpLocks/>
          </p:cNvCxnSpPr>
          <p:nvPr/>
        </p:nvCxnSpPr>
        <p:spPr>
          <a:xfrm>
            <a:off x="4402667" y="1704622"/>
            <a:ext cx="0" cy="1399822"/>
          </a:xfrm>
          <a:prstGeom prst="line">
            <a:avLst/>
          </a:prstGeom>
          <a:ln w="6350">
            <a:solidFill>
              <a:schemeClr val="accent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86F84B4-56DE-DD43-9128-179F07310914}"/>
              </a:ext>
            </a:extLst>
          </p:cNvPr>
          <p:cNvSpPr>
            <a:spLocks noChangeAspect="1"/>
          </p:cNvSpPr>
          <p:nvPr/>
        </p:nvSpPr>
        <p:spPr>
          <a:xfrm>
            <a:off x="4224867" y="1557641"/>
            <a:ext cx="2048933" cy="1693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rgbClr val="FFFFFF"/>
                </a:solidFill>
              </a:rPr>
              <a:t>W</a:t>
            </a:r>
            <a:endParaRPr lang="en-US" sz="6600" b="1" dirty="0">
              <a:solidFill>
                <a:srgbClr val="FFFFFF"/>
              </a:solidFill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882E174A-0807-CC4A-BBC0-9C8D215E3349}"/>
              </a:ext>
            </a:extLst>
          </p:cNvPr>
          <p:cNvSpPr/>
          <p:nvPr/>
        </p:nvSpPr>
        <p:spPr>
          <a:xfrm>
            <a:off x="5125792" y="6547461"/>
            <a:ext cx="1604909" cy="2233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862709D8-F360-1849-8D0D-528D4063EBFC}"/>
              </a:ext>
            </a:extLst>
          </p:cNvPr>
          <p:cNvSpPr/>
          <p:nvPr/>
        </p:nvSpPr>
        <p:spPr>
          <a:xfrm>
            <a:off x="6462890" y="6547461"/>
            <a:ext cx="569026" cy="2233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1ABA0D-7F1F-8A43-9B2F-E955FF2855AA}"/>
              </a:ext>
            </a:extLst>
          </p:cNvPr>
          <p:cNvSpPr txBox="1"/>
          <p:nvPr/>
        </p:nvSpPr>
        <p:spPr>
          <a:xfrm>
            <a:off x="5165852" y="6536016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www.yourcompany.com</a:t>
            </a:r>
          </a:p>
        </p:txBody>
      </p:sp>
      <p:sp>
        <p:nvSpPr>
          <p:cNvPr id="135" name="Slide Number Placeholder 24">
            <a:extLst>
              <a:ext uri="{FF2B5EF4-FFF2-40B4-BE49-F238E27FC236}">
                <a16:creationId xmlns:a16="http://schemas.microsoft.com/office/drawing/2014/main" id="{A1A34670-68D8-5049-984E-9DD7039E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3972" y="6476563"/>
            <a:ext cx="486861" cy="365125"/>
          </a:xfrm>
        </p:spPr>
        <p:txBody>
          <a:bodyPr/>
          <a:lstStyle/>
          <a:p>
            <a:fld id="{3BA69586-E6B3-B646-96E5-E7A8350A3CCE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A398D33-BF60-914D-A9B6-8C79FE08A16C}"/>
              </a:ext>
            </a:extLst>
          </p:cNvPr>
          <p:cNvGrpSpPr>
            <a:grpSpLocks noChangeAspect="1"/>
          </p:cNvGrpSpPr>
          <p:nvPr/>
        </p:nvGrpSpPr>
        <p:grpSpPr>
          <a:xfrm>
            <a:off x="5966123" y="1226774"/>
            <a:ext cx="259754" cy="68757"/>
            <a:chOff x="3469621" y="1357388"/>
            <a:chExt cx="506185" cy="133990"/>
          </a:xfrm>
          <a:solidFill>
            <a:srgbClr val="FFFFFF"/>
          </a:solidFill>
        </p:grpSpPr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398547D5-17FB-3341-8D22-13E1793DAFFE}"/>
                </a:ext>
              </a:extLst>
            </p:cNvPr>
            <p:cNvSpPr/>
            <p:nvPr/>
          </p:nvSpPr>
          <p:spPr>
            <a:xfrm>
              <a:off x="3469621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A8415EFA-0E99-E349-BA4F-DEBEF07155C8}"/>
                </a:ext>
              </a:extLst>
            </p:cNvPr>
            <p:cNvSpPr/>
            <p:nvPr/>
          </p:nvSpPr>
          <p:spPr>
            <a:xfrm>
              <a:off x="3655719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518F887C-AC4F-E946-8658-D3C835E342FE}"/>
                </a:ext>
              </a:extLst>
            </p:cNvPr>
            <p:cNvSpPr/>
            <p:nvPr/>
          </p:nvSpPr>
          <p:spPr>
            <a:xfrm>
              <a:off x="3841816" y="1357388"/>
              <a:ext cx="133990" cy="133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aphic 2">
            <a:extLst>
              <a:ext uri="{FF2B5EF4-FFF2-40B4-BE49-F238E27FC236}">
                <a16:creationId xmlns:a16="http://schemas.microsoft.com/office/drawing/2014/main" id="{A42F3745-2E3C-D24C-9EA6-A4C69B91DCFD}"/>
              </a:ext>
            </a:extLst>
          </p:cNvPr>
          <p:cNvGrpSpPr>
            <a:grpSpLocks noChangeAspect="1"/>
          </p:cNvGrpSpPr>
          <p:nvPr/>
        </p:nvGrpSpPr>
        <p:grpSpPr>
          <a:xfrm>
            <a:off x="8668467" y="4027483"/>
            <a:ext cx="449681" cy="254167"/>
            <a:chOff x="5657850" y="3181350"/>
            <a:chExt cx="876300" cy="495300"/>
          </a:xfrm>
          <a:solidFill>
            <a:schemeClr val="accent2"/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DC09945-FE82-0F48-A4E7-D7B3B978B246}"/>
                </a:ext>
              </a:extLst>
            </p:cNvPr>
            <p:cNvSpPr/>
            <p:nvPr/>
          </p:nvSpPr>
          <p:spPr>
            <a:xfrm>
              <a:off x="5988939" y="3174085"/>
              <a:ext cx="552450" cy="504825"/>
            </a:xfrm>
            <a:custGeom>
              <a:avLst/>
              <a:gdLst>
                <a:gd name="connsiteX0" fmla="*/ 398621 w 552450"/>
                <a:gd name="connsiteY0" fmla="*/ 208909 h 504825"/>
                <a:gd name="connsiteX1" fmla="*/ 381953 w 552450"/>
                <a:gd name="connsiteY1" fmla="*/ 209862 h 504825"/>
                <a:gd name="connsiteX2" fmla="*/ 381953 w 552450"/>
                <a:gd name="connsiteY2" fmla="*/ 196813 h 504825"/>
                <a:gd name="connsiteX3" fmla="*/ 196156 w 552450"/>
                <a:gd name="connsiteY3" fmla="*/ 7154 h 504825"/>
                <a:gd name="connsiteX4" fmla="*/ 7144 w 552450"/>
                <a:gd name="connsiteY4" fmla="*/ 179191 h 504825"/>
                <a:gd name="connsiteX5" fmla="*/ 63246 w 552450"/>
                <a:gd name="connsiteY5" fmla="*/ 292158 h 504825"/>
                <a:gd name="connsiteX6" fmla="*/ 64580 w 552450"/>
                <a:gd name="connsiteY6" fmla="*/ 292158 h 504825"/>
                <a:gd name="connsiteX7" fmla="*/ 182309 w 552450"/>
                <a:gd name="connsiteY7" fmla="*/ 405791 h 504825"/>
                <a:gd name="connsiteX8" fmla="*/ 130778 w 552450"/>
                <a:gd name="connsiteY8" fmla="*/ 499708 h 504825"/>
                <a:gd name="connsiteX9" fmla="*/ 399479 w 552450"/>
                <a:gd name="connsiteY9" fmla="*/ 499708 h 504825"/>
                <a:gd name="connsiteX10" fmla="*/ 549878 w 552450"/>
                <a:gd name="connsiteY10" fmla="*/ 354356 h 504825"/>
                <a:gd name="connsiteX11" fmla="*/ 398621 w 552450"/>
                <a:gd name="connsiteY11" fmla="*/ 20890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2450" h="504825">
                  <a:moveTo>
                    <a:pt x="398621" y="208909"/>
                  </a:moveTo>
                  <a:cubicBezTo>
                    <a:pt x="393052" y="208940"/>
                    <a:pt x="387489" y="209258"/>
                    <a:pt x="381953" y="209862"/>
                  </a:cubicBezTo>
                  <a:cubicBezTo>
                    <a:pt x="381953" y="205480"/>
                    <a:pt x="381953" y="201194"/>
                    <a:pt x="381953" y="196813"/>
                  </a:cubicBezTo>
                  <a:cubicBezTo>
                    <a:pt x="383019" y="93133"/>
                    <a:pt x="299835" y="8220"/>
                    <a:pt x="196156" y="7154"/>
                  </a:cubicBezTo>
                  <a:cubicBezTo>
                    <a:pt x="97817" y="6142"/>
                    <a:pt x="15363" y="81191"/>
                    <a:pt x="7144" y="179191"/>
                  </a:cubicBezTo>
                  <a:cubicBezTo>
                    <a:pt x="42037" y="206367"/>
                    <a:pt x="62681" y="247934"/>
                    <a:pt x="63246" y="292158"/>
                  </a:cubicBezTo>
                  <a:lnTo>
                    <a:pt x="64580" y="292158"/>
                  </a:lnTo>
                  <a:cubicBezTo>
                    <a:pt x="128441" y="291096"/>
                    <a:pt x="181109" y="341932"/>
                    <a:pt x="182309" y="405791"/>
                  </a:cubicBezTo>
                  <a:cubicBezTo>
                    <a:pt x="182045" y="443777"/>
                    <a:pt x="162676" y="479079"/>
                    <a:pt x="130778" y="499708"/>
                  </a:cubicBezTo>
                  <a:lnTo>
                    <a:pt x="399479" y="499708"/>
                  </a:lnTo>
                  <a:cubicBezTo>
                    <a:pt x="482632" y="499231"/>
                    <a:pt x="549878" y="434366"/>
                    <a:pt x="549878" y="354356"/>
                  </a:cubicBezTo>
                  <a:cubicBezTo>
                    <a:pt x="549878" y="274346"/>
                    <a:pt x="482156" y="208909"/>
                    <a:pt x="398621" y="208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E4C68B0-38D7-124E-A2CF-161D8FB7BA5E}"/>
                </a:ext>
              </a:extLst>
            </p:cNvPr>
            <p:cNvSpPr/>
            <p:nvPr/>
          </p:nvSpPr>
          <p:spPr>
            <a:xfrm>
              <a:off x="5649468" y="3336131"/>
              <a:ext cx="504825" cy="342900"/>
            </a:xfrm>
            <a:custGeom>
              <a:avLst/>
              <a:gdLst>
                <a:gd name="connsiteX0" fmla="*/ 501396 w 504825"/>
                <a:gd name="connsiteY0" fmla="*/ 243745 h 342900"/>
                <a:gd name="connsiteX1" fmla="*/ 404097 w 504825"/>
                <a:gd name="connsiteY1" fmla="*/ 150589 h 342900"/>
                <a:gd name="connsiteX2" fmla="*/ 404051 w 504825"/>
                <a:gd name="connsiteY2" fmla="*/ 150590 h 342900"/>
                <a:gd name="connsiteX3" fmla="*/ 393288 w 504825"/>
                <a:gd name="connsiteY3" fmla="*/ 151162 h 342900"/>
                <a:gd name="connsiteX4" fmla="*/ 381191 w 504825"/>
                <a:gd name="connsiteY4" fmla="*/ 152495 h 342900"/>
                <a:gd name="connsiteX5" fmla="*/ 382048 w 504825"/>
                <a:gd name="connsiteY5" fmla="*/ 140494 h 342900"/>
                <a:gd name="connsiteX6" fmla="*/ 382048 w 504825"/>
                <a:gd name="connsiteY6" fmla="*/ 131921 h 342900"/>
                <a:gd name="connsiteX7" fmla="*/ 259181 w 504825"/>
                <a:gd name="connsiteY7" fmla="*/ 7146 h 342900"/>
                <a:gd name="connsiteX8" fmla="*/ 258890 w 504825"/>
                <a:gd name="connsiteY8" fmla="*/ 7144 h 342900"/>
                <a:gd name="connsiteX9" fmla="*/ 175070 w 504825"/>
                <a:gd name="connsiteY9" fmla="*/ 40386 h 342900"/>
                <a:gd name="connsiteX10" fmla="*/ 135922 w 504825"/>
                <a:gd name="connsiteY10" fmla="*/ 121444 h 342900"/>
                <a:gd name="connsiteX11" fmla="*/ 135065 w 504825"/>
                <a:gd name="connsiteY11" fmla="*/ 132207 h 342900"/>
                <a:gd name="connsiteX12" fmla="*/ 124397 w 504825"/>
                <a:gd name="connsiteY12" fmla="*/ 130969 h 342900"/>
                <a:gd name="connsiteX13" fmla="*/ 110871 w 504825"/>
                <a:gd name="connsiteY13" fmla="*/ 130016 h 342900"/>
                <a:gd name="connsiteX14" fmla="*/ 7144 w 504825"/>
                <a:gd name="connsiteY14" fmla="*/ 233172 h 342900"/>
                <a:gd name="connsiteX15" fmla="*/ 110300 w 504825"/>
                <a:gd name="connsiteY15" fmla="*/ 336899 h 342900"/>
                <a:gd name="connsiteX16" fmla="*/ 404527 w 504825"/>
                <a:gd name="connsiteY16" fmla="*/ 336899 h 342900"/>
                <a:gd name="connsiteX17" fmla="*/ 501396 w 504825"/>
                <a:gd name="connsiteY17" fmla="*/ 24374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825" h="342900">
                  <a:moveTo>
                    <a:pt x="501396" y="243745"/>
                  </a:moveTo>
                  <a:cubicBezTo>
                    <a:pt x="500252" y="191152"/>
                    <a:pt x="456690" y="149445"/>
                    <a:pt x="404097" y="150589"/>
                  </a:cubicBezTo>
                  <a:cubicBezTo>
                    <a:pt x="404082" y="150590"/>
                    <a:pt x="404066" y="150590"/>
                    <a:pt x="404051" y="150590"/>
                  </a:cubicBezTo>
                  <a:cubicBezTo>
                    <a:pt x="400456" y="150591"/>
                    <a:pt x="396863" y="150781"/>
                    <a:pt x="393288" y="151162"/>
                  </a:cubicBezTo>
                  <a:lnTo>
                    <a:pt x="381191" y="152495"/>
                  </a:lnTo>
                  <a:lnTo>
                    <a:pt x="382048" y="140494"/>
                  </a:lnTo>
                  <a:cubicBezTo>
                    <a:pt x="382048" y="137573"/>
                    <a:pt x="382048" y="134715"/>
                    <a:pt x="382048" y="131921"/>
                  </a:cubicBezTo>
                  <a:cubicBezTo>
                    <a:pt x="382575" y="63537"/>
                    <a:pt x="327566" y="7673"/>
                    <a:pt x="259181" y="7146"/>
                  </a:cubicBezTo>
                  <a:cubicBezTo>
                    <a:pt x="259084" y="7145"/>
                    <a:pt x="258987" y="7144"/>
                    <a:pt x="258890" y="7144"/>
                  </a:cubicBezTo>
                  <a:cubicBezTo>
                    <a:pt x="227736" y="7144"/>
                    <a:pt x="197756" y="19034"/>
                    <a:pt x="175070" y="40386"/>
                  </a:cubicBezTo>
                  <a:cubicBezTo>
                    <a:pt x="152367" y="61577"/>
                    <a:pt x="138404" y="90487"/>
                    <a:pt x="135922" y="121444"/>
                  </a:cubicBezTo>
                  <a:lnTo>
                    <a:pt x="135065" y="132207"/>
                  </a:lnTo>
                  <a:lnTo>
                    <a:pt x="124397" y="130969"/>
                  </a:lnTo>
                  <a:cubicBezTo>
                    <a:pt x="119913" y="130367"/>
                    <a:pt x="115395" y="130049"/>
                    <a:pt x="110871" y="130016"/>
                  </a:cubicBezTo>
                  <a:cubicBezTo>
                    <a:pt x="53742" y="129858"/>
                    <a:pt x="7302" y="176043"/>
                    <a:pt x="7144" y="233172"/>
                  </a:cubicBezTo>
                  <a:cubicBezTo>
                    <a:pt x="6986" y="290301"/>
                    <a:pt x="53171" y="336741"/>
                    <a:pt x="110300" y="336899"/>
                  </a:cubicBezTo>
                  <a:lnTo>
                    <a:pt x="404527" y="336899"/>
                  </a:lnTo>
                  <a:cubicBezTo>
                    <a:pt x="456953" y="337803"/>
                    <a:pt x="500251" y="296166"/>
                    <a:pt x="501396" y="243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9" name="Graphic 10">
            <a:extLst>
              <a:ext uri="{FF2B5EF4-FFF2-40B4-BE49-F238E27FC236}">
                <a16:creationId xmlns:a16="http://schemas.microsoft.com/office/drawing/2014/main" id="{EC5D1B68-B3E3-6844-A736-78FFDD1CFDB4}"/>
              </a:ext>
            </a:extLst>
          </p:cNvPr>
          <p:cNvGrpSpPr>
            <a:grpSpLocks noChangeAspect="1"/>
          </p:cNvGrpSpPr>
          <p:nvPr/>
        </p:nvGrpSpPr>
        <p:grpSpPr>
          <a:xfrm>
            <a:off x="5005449" y="5289502"/>
            <a:ext cx="364958" cy="351924"/>
            <a:chOff x="5890400" y="3236100"/>
            <a:chExt cx="711200" cy="685800"/>
          </a:xfrm>
          <a:solidFill>
            <a:schemeClr val="accent3"/>
          </a:solidFill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6F3BD61-95BB-7D4B-A591-7FB673C48FD4}"/>
                </a:ext>
              </a:extLst>
            </p:cNvPr>
            <p:cNvSpPr/>
            <p:nvPr/>
          </p:nvSpPr>
          <p:spPr>
            <a:xfrm>
              <a:off x="6024106" y="3236100"/>
              <a:ext cx="170688" cy="178496"/>
            </a:xfrm>
            <a:custGeom>
              <a:avLst/>
              <a:gdLst>
                <a:gd name="connsiteX0" fmla="*/ 35560 w 170688"/>
                <a:gd name="connsiteY0" fmla="*/ 99018 h 178495"/>
                <a:gd name="connsiteX1" fmla="*/ 7112 w 170688"/>
                <a:gd name="connsiteY1" fmla="*/ 142515 h 178495"/>
                <a:gd name="connsiteX2" fmla="*/ 96059 w 170688"/>
                <a:gd name="connsiteY2" fmla="*/ 180751 h 178495"/>
                <a:gd name="connsiteX3" fmla="*/ 99189 w 170688"/>
                <a:gd name="connsiteY3" fmla="*/ 164592 h 178495"/>
                <a:gd name="connsiteX4" fmla="*/ 145274 w 170688"/>
                <a:gd name="connsiteY4" fmla="*/ 36263 h 178495"/>
                <a:gd name="connsiteX5" fmla="*/ 167085 w 170688"/>
                <a:gd name="connsiteY5" fmla="*/ 7046 h 178495"/>
                <a:gd name="connsiteX6" fmla="*/ 119007 w 170688"/>
                <a:gd name="connsiteY6" fmla="*/ 26399 h 178495"/>
                <a:gd name="connsiteX7" fmla="*/ 35560 w 170688"/>
                <a:gd name="connsiteY7" fmla="*/ 9901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35560" y="99018"/>
                  </a:moveTo>
                  <a:cubicBezTo>
                    <a:pt x="24948" y="112761"/>
                    <a:pt x="15436" y="127304"/>
                    <a:pt x="7112" y="142515"/>
                  </a:cubicBezTo>
                  <a:cubicBezTo>
                    <a:pt x="35011" y="158933"/>
                    <a:pt x="64899" y="171780"/>
                    <a:pt x="96059" y="180751"/>
                  </a:cubicBezTo>
                  <a:cubicBezTo>
                    <a:pt x="97103" y="175302"/>
                    <a:pt x="98051" y="169947"/>
                    <a:pt x="99189" y="164592"/>
                  </a:cubicBezTo>
                  <a:cubicBezTo>
                    <a:pt x="107461" y="119632"/>
                    <a:pt x="123024" y="76296"/>
                    <a:pt x="145274" y="36263"/>
                  </a:cubicBezTo>
                  <a:cubicBezTo>
                    <a:pt x="151404" y="25737"/>
                    <a:pt x="158721" y="15935"/>
                    <a:pt x="167085" y="7046"/>
                  </a:cubicBezTo>
                  <a:cubicBezTo>
                    <a:pt x="150321" y="11526"/>
                    <a:pt x="134175" y="18025"/>
                    <a:pt x="119007" y="26399"/>
                  </a:cubicBezTo>
                  <a:cubicBezTo>
                    <a:pt x="86439" y="44651"/>
                    <a:pt x="58029" y="69375"/>
                    <a:pt x="35560" y="99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C0579A44-B851-D84B-AB36-07EA63F526F4}"/>
                </a:ext>
              </a:extLst>
            </p:cNvPr>
            <p:cNvSpPr/>
            <p:nvPr/>
          </p:nvSpPr>
          <p:spPr>
            <a:xfrm>
              <a:off x="6118553" y="3431600"/>
              <a:ext cx="246549" cy="140918"/>
            </a:xfrm>
            <a:custGeom>
              <a:avLst/>
              <a:gdLst>
                <a:gd name="connsiteX0" fmla="*/ 17543 w 246549"/>
                <a:gd name="connsiteY0" fmla="*/ 7046 h 140917"/>
                <a:gd name="connsiteX1" fmla="*/ 7112 w 246549"/>
                <a:gd name="connsiteY1" fmla="*/ 136127 h 140917"/>
                <a:gd name="connsiteX2" fmla="*/ 244179 w 246549"/>
                <a:gd name="connsiteY2" fmla="*/ 136127 h 140917"/>
                <a:gd name="connsiteX3" fmla="*/ 233653 w 246549"/>
                <a:gd name="connsiteY3" fmla="*/ 7046 h 140917"/>
                <a:gd name="connsiteX4" fmla="*/ 125835 w 246549"/>
                <a:gd name="connsiteY4" fmla="*/ 19635 h 140917"/>
                <a:gd name="connsiteX5" fmla="*/ 17543 w 246549"/>
                <a:gd name="connsiteY5" fmla="*/ 7046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549" h="140917">
                  <a:moveTo>
                    <a:pt x="17543" y="7046"/>
                  </a:moveTo>
                  <a:cubicBezTo>
                    <a:pt x="10944" y="49769"/>
                    <a:pt x="7458" y="92907"/>
                    <a:pt x="7112" y="136127"/>
                  </a:cubicBezTo>
                  <a:lnTo>
                    <a:pt x="244179" y="136127"/>
                  </a:lnTo>
                  <a:cubicBezTo>
                    <a:pt x="243850" y="92903"/>
                    <a:pt x="240332" y="49761"/>
                    <a:pt x="233653" y="7046"/>
                  </a:cubicBezTo>
                  <a:cubicBezTo>
                    <a:pt x="198338" y="15426"/>
                    <a:pt x="162149" y="19652"/>
                    <a:pt x="125835" y="19635"/>
                  </a:cubicBezTo>
                  <a:cubicBezTo>
                    <a:pt x="89363" y="19687"/>
                    <a:pt x="53012" y="15461"/>
                    <a:pt x="17543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6C0821B-EF2D-B34F-95DC-21715F371179}"/>
                </a:ext>
              </a:extLst>
            </p:cNvPr>
            <p:cNvSpPr/>
            <p:nvPr/>
          </p:nvSpPr>
          <p:spPr>
            <a:xfrm>
              <a:off x="6119312" y="3579939"/>
              <a:ext cx="246549" cy="140918"/>
            </a:xfrm>
            <a:custGeom>
              <a:avLst/>
              <a:gdLst>
                <a:gd name="connsiteX0" fmla="*/ 121947 w 246549"/>
                <a:gd name="connsiteY0" fmla="*/ 122505 h 140917"/>
                <a:gd name="connsiteX1" fmla="*/ 233748 w 246549"/>
                <a:gd name="connsiteY1" fmla="*/ 136033 h 140917"/>
                <a:gd name="connsiteX2" fmla="*/ 244179 w 246549"/>
                <a:gd name="connsiteY2" fmla="*/ 7046 h 140917"/>
                <a:gd name="connsiteX3" fmla="*/ 7112 w 246549"/>
                <a:gd name="connsiteY3" fmla="*/ 7046 h 140917"/>
                <a:gd name="connsiteX4" fmla="*/ 17353 w 246549"/>
                <a:gd name="connsiteY4" fmla="*/ 134436 h 140917"/>
                <a:gd name="connsiteX5" fmla="*/ 121947 w 246549"/>
                <a:gd name="connsiteY5" fmla="*/ 122505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549" h="140917">
                  <a:moveTo>
                    <a:pt x="121947" y="122505"/>
                  </a:moveTo>
                  <a:cubicBezTo>
                    <a:pt x="159632" y="122471"/>
                    <a:pt x="197179" y="127014"/>
                    <a:pt x="233748" y="136033"/>
                  </a:cubicBezTo>
                  <a:cubicBezTo>
                    <a:pt x="240346" y="93341"/>
                    <a:pt x="243832" y="50234"/>
                    <a:pt x="244179" y="7046"/>
                  </a:cubicBezTo>
                  <a:lnTo>
                    <a:pt x="7112" y="7046"/>
                  </a:lnTo>
                  <a:cubicBezTo>
                    <a:pt x="7455" y="49697"/>
                    <a:pt x="10877" y="92269"/>
                    <a:pt x="17353" y="134436"/>
                  </a:cubicBezTo>
                  <a:cubicBezTo>
                    <a:pt x="51644" y="126517"/>
                    <a:pt x="86737" y="122513"/>
                    <a:pt x="121947" y="122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8BC8852-ADAC-EC41-B88D-CD0B8DD4BC95}"/>
                </a:ext>
              </a:extLst>
            </p:cNvPr>
            <p:cNvSpPr/>
            <p:nvPr/>
          </p:nvSpPr>
          <p:spPr>
            <a:xfrm>
              <a:off x="5975080" y="3386600"/>
              <a:ext cx="142240" cy="187890"/>
            </a:xfrm>
            <a:custGeom>
              <a:avLst/>
              <a:gdLst>
                <a:gd name="connsiteX0" fmla="*/ 7112 w 142240"/>
                <a:gd name="connsiteY0" fmla="*/ 181126 h 187890"/>
                <a:gd name="connsiteX1" fmla="*/ 131145 w 142240"/>
                <a:gd name="connsiteY1" fmla="*/ 181126 h 187890"/>
                <a:gd name="connsiteX2" fmla="*/ 142240 w 142240"/>
                <a:gd name="connsiteY2" fmla="*/ 46785 h 187890"/>
                <a:gd name="connsiteX3" fmla="*/ 67042 w 142240"/>
                <a:gd name="connsiteY3" fmla="*/ 17568 h 187890"/>
                <a:gd name="connsiteX4" fmla="*/ 48077 w 142240"/>
                <a:gd name="connsiteY4" fmla="*/ 7046 h 187890"/>
                <a:gd name="connsiteX5" fmla="*/ 7112 w 142240"/>
                <a:gd name="connsiteY5" fmla="*/ 18112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40" h="187890">
                  <a:moveTo>
                    <a:pt x="7112" y="181126"/>
                  </a:moveTo>
                  <a:lnTo>
                    <a:pt x="131145" y="181126"/>
                  </a:lnTo>
                  <a:cubicBezTo>
                    <a:pt x="131449" y="136134"/>
                    <a:pt x="135158" y="91228"/>
                    <a:pt x="142240" y="46785"/>
                  </a:cubicBezTo>
                  <a:cubicBezTo>
                    <a:pt x="116247" y="39572"/>
                    <a:pt x="91054" y="29784"/>
                    <a:pt x="67042" y="17568"/>
                  </a:cubicBezTo>
                  <a:cubicBezTo>
                    <a:pt x="60499" y="14280"/>
                    <a:pt x="54146" y="10710"/>
                    <a:pt x="48077" y="7046"/>
                  </a:cubicBezTo>
                  <a:cubicBezTo>
                    <a:pt x="21897" y="61462"/>
                    <a:pt x="7921" y="120850"/>
                    <a:pt x="7112" y="1811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2500B12-CF8F-6B4A-96DE-985B232A184B}"/>
                </a:ext>
              </a:extLst>
            </p:cNvPr>
            <p:cNvSpPr/>
            <p:nvPr/>
          </p:nvSpPr>
          <p:spPr>
            <a:xfrm>
              <a:off x="5974985" y="3579939"/>
              <a:ext cx="142240" cy="178496"/>
            </a:xfrm>
            <a:custGeom>
              <a:avLst/>
              <a:gdLst>
                <a:gd name="connsiteX0" fmla="*/ 47129 w 142240"/>
                <a:gd name="connsiteY0" fmla="*/ 178778 h 178495"/>
                <a:gd name="connsiteX1" fmla="*/ 141956 w 142240"/>
                <a:gd name="connsiteY1" fmla="*/ 139133 h 178495"/>
                <a:gd name="connsiteX2" fmla="*/ 131240 w 142240"/>
                <a:gd name="connsiteY2" fmla="*/ 7046 h 178495"/>
                <a:gd name="connsiteX3" fmla="*/ 7112 w 142240"/>
                <a:gd name="connsiteY3" fmla="*/ 7046 h 178495"/>
                <a:gd name="connsiteX4" fmla="*/ 47129 w 142240"/>
                <a:gd name="connsiteY4" fmla="*/ 17877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78495">
                  <a:moveTo>
                    <a:pt x="47129" y="178778"/>
                  </a:moveTo>
                  <a:cubicBezTo>
                    <a:pt x="76929" y="161664"/>
                    <a:pt x="108789" y="148344"/>
                    <a:pt x="141956" y="139133"/>
                  </a:cubicBezTo>
                  <a:cubicBezTo>
                    <a:pt x="135214" y="95413"/>
                    <a:pt x="131633" y="51271"/>
                    <a:pt x="131240" y="7046"/>
                  </a:cubicBezTo>
                  <a:lnTo>
                    <a:pt x="7112" y="7046"/>
                  </a:lnTo>
                  <a:cubicBezTo>
                    <a:pt x="7972" y="66458"/>
                    <a:pt x="21615" y="125004"/>
                    <a:pt x="47129" y="178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F048E43E-DE42-6244-9E61-9098FA7448BB}"/>
                </a:ext>
              </a:extLst>
            </p:cNvPr>
            <p:cNvSpPr/>
            <p:nvPr/>
          </p:nvSpPr>
          <p:spPr>
            <a:xfrm>
              <a:off x="6131924" y="3229053"/>
              <a:ext cx="218101" cy="206679"/>
            </a:xfrm>
            <a:custGeom>
              <a:avLst/>
              <a:gdLst>
                <a:gd name="connsiteX0" fmla="*/ 133611 w 218101"/>
                <a:gd name="connsiteY0" fmla="*/ 12871 h 206679"/>
                <a:gd name="connsiteX1" fmla="*/ 91318 w 218101"/>
                <a:gd name="connsiteY1" fmla="*/ 12871 h 206679"/>
                <a:gd name="connsiteX2" fmla="*/ 69792 w 218101"/>
                <a:gd name="connsiteY2" fmla="*/ 31660 h 206679"/>
                <a:gd name="connsiteX3" fmla="*/ 30629 w 218101"/>
                <a:gd name="connsiteY3" fmla="*/ 103810 h 206679"/>
                <a:gd name="connsiteX4" fmla="*/ 7112 w 218101"/>
                <a:gd name="connsiteY4" fmla="*/ 193246 h 206679"/>
                <a:gd name="connsiteX5" fmla="*/ 112464 w 218101"/>
                <a:gd name="connsiteY5" fmla="*/ 205271 h 206679"/>
                <a:gd name="connsiteX6" fmla="*/ 217817 w 218101"/>
                <a:gd name="connsiteY6" fmla="*/ 192870 h 206679"/>
                <a:gd name="connsiteX7" fmla="*/ 214498 w 218101"/>
                <a:gd name="connsiteY7" fmla="*/ 175584 h 206679"/>
                <a:gd name="connsiteX8" fmla="*/ 170688 w 218101"/>
                <a:gd name="connsiteY8" fmla="*/ 53455 h 206679"/>
                <a:gd name="connsiteX9" fmla="*/ 133611 w 218101"/>
                <a:gd name="connsiteY9" fmla="*/ 12871 h 2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101" h="206679">
                  <a:moveTo>
                    <a:pt x="133611" y="12871"/>
                  </a:moveTo>
                  <a:cubicBezTo>
                    <a:pt x="120603" y="5104"/>
                    <a:pt x="104326" y="5104"/>
                    <a:pt x="91318" y="12871"/>
                  </a:cubicBezTo>
                  <a:cubicBezTo>
                    <a:pt x="83104" y="17859"/>
                    <a:pt x="75822" y="24216"/>
                    <a:pt x="69792" y="31660"/>
                  </a:cubicBezTo>
                  <a:cubicBezTo>
                    <a:pt x="52586" y="53260"/>
                    <a:pt x="39331" y="77679"/>
                    <a:pt x="30629" y="103810"/>
                  </a:cubicBezTo>
                  <a:cubicBezTo>
                    <a:pt x="20329" y="132933"/>
                    <a:pt x="12463" y="162846"/>
                    <a:pt x="7112" y="193246"/>
                  </a:cubicBezTo>
                  <a:cubicBezTo>
                    <a:pt x="41623" y="201386"/>
                    <a:pt x="76989" y="205423"/>
                    <a:pt x="112464" y="205271"/>
                  </a:cubicBezTo>
                  <a:cubicBezTo>
                    <a:pt x="147954" y="205288"/>
                    <a:pt x="183319" y="201125"/>
                    <a:pt x="217817" y="192870"/>
                  </a:cubicBezTo>
                  <a:cubicBezTo>
                    <a:pt x="216774" y="187046"/>
                    <a:pt x="215636" y="181221"/>
                    <a:pt x="214498" y="175584"/>
                  </a:cubicBezTo>
                  <a:cubicBezTo>
                    <a:pt x="206561" y="132821"/>
                    <a:pt x="191771" y="91590"/>
                    <a:pt x="170688" y="53455"/>
                  </a:cubicBezTo>
                  <a:cubicBezTo>
                    <a:pt x="161985" y="37044"/>
                    <a:pt x="149229" y="23082"/>
                    <a:pt x="133611" y="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D4AB2C9-3001-EF4C-82DC-710104A562EB}"/>
                </a:ext>
              </a:extLst>
            </p:cNvPr>
            <p:cNvSpPr/>
            <p:nvPr/>
          </p:nvSpPr>
          <p:spPr>
            <a:xfrm>
              <a:off x="6132018" y="3712308"/>
              <a:ext cx="218101" cy="206679"/>
            </a:xfrm>
            <a:custGeom>
              <a:avLst/>
              <a:gdLst>
                <a:gd name="connsiteX0" fmla="*/ 10336 w 218101"/>
                <a:gd name="connsiteY0" fmla="*/ 37766 h 206679"/>
                <a:gd name="connsiteX1" fmla="*/ 54051 w 218101"/>
                <a:gd name="connsiteY1" fmla="*/ 159895 h 206679"/>
                <a:gd name="connsiteX2" fmla="*/ 91223 w 218101"/>
                <a:gd name="connsiteY2" fmla="*/ 200198 h 206679"/>
                <a:gd name="connsiteX3" fmla="*/ 133516 w 218101"/>
                <a:gd name="connsiteY3" fmla="*/ 200198 h 206679"/>
                <a:gd name="connsiteX4" fmla="*/ 155042 w 218101"/>
                <a:gd name="connsiteY4" fmla="*/ 181409 h 206679"/>
                <a:gd name="connsiteX5" fmla="*/ 194584 w 218101"/>
                <a:gd name="connsiteY5" fmla="*/ 109916 h 206679"/>
                <a:gd name="connsiteX6" fmla="*/ 218196 w 218101"/>
                <a:gd name="connsiteY6" fmla="*/ 20387 h 206679"/>
                <a:gd name="connsiteX7" fmla="*/ 7112 w 218101"/>
                <a:gd name="connsiteY7" fmla="*/ 18790 h 206679"/>
                <a:gd name="connsiteX8" fmla="*/ 10336 w 218101"/>
                <a:gd name="connsiteY8" fmla="*/ 37766 h 2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101" h="206679">
                  <a:moveTo>
                    <a:pt x="10336" y="37766"/>
                  </a:moveTo>
                  <a:cubicBezTo>
                    <a:pt x="18301" y="80509"/>
                    <a:pt x="33056" y="121730"/>
                    <a:pt x="54051" y="159895"/>
                  </a:cubicBezTo>
                  <a:cubicBezTo>
                    <a:pt x="62840" y="176201"/>
                    <a:pt x="75622" y="190059"/>
                    <a:pt x="91223" y="200198"/>
                  </a:cubicBezTo>
                  <a:cubicBezTo>
                    <a:pt x="104231" y="207965"/>
                    <a:pt x="120508" y="207965"/>
                    <a:pt x="133516" y="200198"/>
                  </a:cubicBezTo>
                  <a:cubicBezTo>
                    <a:pt x="141696" y="195164"/>
                    <a:pt x="148971" y="188814"/>
                    <a:pt x="155042" y="181409"/>
                  </a:cubicBezTo>
                  <a:cubicBezTo>
                    <a:pt x="172269" y="160005"/>
                    <a:pt x="185646" y="135820"/>
                    <a:pt x="194584" y="109916"/>
                  </a:cubicBezTo>
                  <a:cubicBezTo>
                    <a:pt x="204960" y="80777"/>
                    <a:pt x="212858" y="50830"/>
                    <a:pt x="218196" y="20387"/>
                  </a:cubicBezTo>
                  <a:cubicBezTo>
                    <a:pt x="148974" y="3156"/>
                    <a:pt x="76592" y="2609"/>
                    <a:pt x="7112" y="18790"/>
                  </a:cubicBezTo>
                  <a:cubicBezTo>
                    <a:pt x="7776" y="25178"/>
                    <a:pt x="9009" y="31566"/>
                    <a:pt x="10336" y="37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AC0C5FB3-CC12-F046-BB7C-560B306BA357}"/>
                </a:ext>
              </a:extLst>
            </p:cNvPr>
            <p:cNvSpPr/>
            <p:nvPr/>
          </p:nvSpPr>
          <p:spPr>
            <a:xfrm>
              <a:off x="5972141" y="3777318"/>
              <a:ext cx="170688" cy="140918"/>
            </a:xfrm>
            <a:custGeom>
              <a:avLst/>
              <a:gdLst>
                <a:gd name="connsiteX0" fmla="*/ 72068 w 170688"/>
                <a:gd name="connsiteY0" fmla="*/ 54018 h 140917"/>
                <a:gd name="connsiteX1" fmla="*/ 41250 w 170688"/>
                <a:gd name="connsiteY1" fmla="*/ 7046 h 140917"/>
                <a:gd name="connsiteX2" fmla="*/ 7112 w 170688"/>
                <a:gd name="connsiteY2" fmla="*/ 32975 h 140917"/>
                <a:gd name="connsiteX3" fmla="*/ 169835 w 170688"/>
                <a:gd name="connsiteY3" fmla="*/ 136314 h 140917"/>
                <a:gd name="connsiteX4" fmla="*/ 161585 w 170688"/>
                <a:gd name="connsiteY4" fmla="*/ 132181 h 140917"/>
                <a:gd name="connsiteX5" fmla="*/ 72068 w 170688"/>
                <a:gd name="connsiteY5" fmla="*/ 54018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72068" y="54018"/>
                  </a:moveTo>
                  <a:cubicBezTo>
                    <a:pt x="60569" y="39185"/>
                    <a:pt x="50265" y="23479"/>
                    <a:pt x="41250" y="7046"/>
                  </a:cubicBezTo>
                  <a:cubicBezTo>
                    <a:pt x="29304" y="14932"/>
                    <a:pt x="17900" y="23594"/>
                    <a:pt x="7112" y="32975"/>
                  </a:cubicBezTo>
                  <a:cubicBezTo>
                    <a:pt x="50656" y="81675"/>
                    <a:pt x="106987" y="117449"/>
                    <a:pt x="169835" y="136314"/>
                  </a:cubicBezTo>
                  <a:lnTo>
                    <a:pt x="161585" y="132181"/>
                  </a:lnTo>
                  <a:cubicBezTo>
                    <a:pt x="126625" y="112521"/>
                    <a:pt x="96148" y="85909"/>
                    <a:pt x="72068" y="54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781DEDE-64AC-0749-885B-90DE54399081}"/>
                </a:ext>
              </a:extLst>
            </p:cNvPr>
            <p:cNvSpPr/>
            <p:nvPr/>
          </p:nvSpPr>
          <p:spPr>
            <a:xfrm>
              <a:off x="6290474" y="3730815"/>
              <a:ext cx="170688" cy="178496"/>
            </a:xfrm>
            <a:custGeom>
              <a:avLst/>
              <a:gdLst>
                <a:gd name="connsiteX0" fmla="*/ 28922 w 170688"/>
                <a:gd name="connsiteY0" fmla="*/ 151628 h 178495"/>
                <a:gd name="connsiteX1" fmla="*/ 7112 w 170688"/>
                <a:gd name="connsiteY1" fmla="*/ 180751 h 178495"/>
                <a:gd name="connsiteX2" fmla="*/ 55094 w 170688"/>
                <a:gd name="connsiteY2" fmla="*/ 161492 h 178495"/>
                <a:gd name="connsiteX3" fmla="*/ 138637 w 170688"/>
                <a:gd name="connsiteY3" fmla="*/ 88778 h 178495"/>
                <a:gd name="connsiteX4" fmla="*/ 166610 w 170688"/>
                <a:gd name="connsiteY4" fmla="*/ 46033 h 178495"/>
                <a:gd name="connsiteX5" fmla="*/ 78137 w 170688"/>
                <a:gd name="connsiteY5" fmla="*/ 7046 h 178495"/>
                <a:gd name="connsiteX6" fmla="*/ 74913 w 170688"/>
                <a:gd name="connsiteY6" fmla="*/ 23205 h 178495"/>
                <a:gd name="connsiteX7" fmla="*/ 28922 w 170688"/>
                <a:gd name="connsiteY7" fmla="*/ 151628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28922" y="151628"/>
                  </a:moveTo>
                  <a:cubicBezTo>
                    <a:pt x="22706" y="162068"/>
                    <a:pt x="15395" y="171830"/>
                    <a:pt x="7112" y="180751"/>
                  </a:cubicBezTo>
                  <a:cubicBezTo>
                    <a:pt x="23828" y="176262"/>
                    <a:pt x="39938" y="169796"/>
                    <a:pt x="55094" y="161492"/>
                  </a:cubicBezTo>
                  <a:cubicBezTo>
                    <a:pt x="87712" y="143231"/>
                    <a:pt x="116158" y="118473"/>
                    <a:pt x="138637" y="88778"/>
                  </a:cubicBezTo>
                  <a:cubicBezTo>
                    <a:pt x="149046" y="75256"/>
                    <a:pt x="158398" y="60967"/>
                    <a:pt x="166610" y="46033"/>
                  </a:cubicBezTo>
                  <a:cubicBezTo>
                    <a:pt x="138897" y="29392"/>
                    <a:pt x="109170" y="16293"/>
                    <a:pt x="78137" y="7046"/>
                  </a:cubicBezTo>
                  <a:cubicBezTo>
                    <a:pt x="77094" y="12495"/>
                    <a:pt x="76051" y="17944"/>
                    <a:pt x="74913" y="23205"/>
                  </a:cubicBezTo>
                  <a:cubicBezTo>
                    <a:pt x="66640" y="68180"/>
                    <a:pt x="51111" y="111543"/>
                    <a:pt x="28922" y="151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4991179-C8AD-D649-AD2D-081D2AEAAFDC}"/>
                </a:ext>
              </a:extLst>
            </p:cNvPr>
            <p:cNvSpPr/>
            <p:nvPr/>
          </p:nvSpPr>
          <p:spPr>
            <a:xfrm>
              <a:off x="5974227" y="3234221"/>
              <a:ext cx="170688" cy="140918"/>
            </a:xfrm>
            <a:custGeom>
              <a:avLst/>
              <a:gdLst>
                <a:gd name="connsiteX0" fmla="*/ 24845 w 170688"/>
                <a:gd name="connsiteY0" fmla="*/ 122880 h 140917"/>
                <a:gd name="connsiteX1" fmla="*/ 40491 w 170688"/>
                <a:gd name="connsiteY1" fmla="*/ 133966 h 140917"/>
                <a:gd name="connsiteX2" fmla="*/ 159498 w 170688"/>
                <a:gd name="connsiteY2" fmla="*/ 11273 h 140917"/>
                <a:gd name="connsiteX3" fmla="*/ 167748 w 170688"/>
                <a:gd name="connsiteY3" fmla="*/ 7046 h 140917"/>
                <a:gd name="connsiteX4" fmla="*/ 7112 w 170688"/>
                <a:gd name="connsiteY4" fmla="*/ 108225 h 140917"/>
                <a:gd name="connsiteX5" fmla="*/ 24845 w 170688"/>
                <a:gd name="connsiteY5" fmla="*/ 122880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24845" y="122880"/>
                  </a:moveTo>
                  <a:cubicBezTo>
                    <a:pt x="29870" y="126732"/>
                    <a:pt x="35181" y="130396"/>
                    <a:pt x="40491" y="133966"/>
                  </a:cubicBezTo>
                  <a:cubicBezTo>
                    <a:pt x="67695" y="82774"/>
                    <a:pt x="108950" y="40242"/>
                    <a:pt x="159498" y="11273"/>
                  </a:cubicBezTo>
                  <a:cubicBezTo>
                    <a:pt x="162248" y="9770"/>
                    <a:pt x="164998" y="8455"/>
                    <a:pt x="167748" y="7046"/>
                  </a:cubicBezTo>
                  <a:cubicBezTo>
                    <a:pt x="105893" y="25631"/>
                    <a:pt x="50344" y="60619"/>
                    <a:pt x="7112" y="108225"/>
                  </a:cubicBezTo>
                  <a:cubicBezTo>
                    <a:pt x="12802" y="113204"/>
                    <a:pt x="18681" y="118183"/>
                    <a:pt x="24845" y="12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48B290B9-3874-2A41-88D5-3328262D7775}"/>
                </a:ext>
              </a:extLst>
            </p:cNvPr>
            <p:cNvSpPr/>
            <p:nvPr/>
          </p:nvSpPr>
          <p:spPr>
            <a:xfrm>
              <a:off x="5883288" y="3579939"/>
              <a:ext cx="123275" cy="216074"/>
            </a:xfrm>
            <a:custGeom>
              <a:avLst/>
              <a:gdLst>
                <a:gd name="connsiteX0" fmla="*/ 84965 w 123274"/>
                <a:gd name="connsiteY0" fmla="*/ 217201 h 216073"/>
                <a:gd name="connsiteX1" fmla="*/ 101939 w 123274"/>
                <a:gd name="connsiteY1" fmla="*/ 203203 h 216073"/>
                <a:gd name="connsiteX2" fmla="*/ 122326 w 123274"/>
                <a:gd name="connsiteY2" fmla="*/ 189018 h 216073"/>
                <a:gd name="connsiteX3" fmla="*/ 79370 w 123274"/>
                <a:gd name="connsiteY3" fmla="*/ 7046 h 216073"/>
                <a:gd name="connsiteX4" fmla="*/ 7112 w 123274"/>
                <a:gd name="connsiteY4" fmla="*/ 7046 h 216073"/>
                <a:gd name="connsiteX5" fmla="*/ 84965 w 123274"/>
                <a:gd name="connsiteY5" fmla="*/ 217201 h 21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74" h="216073">
                  <a:moveTo>
                    <a:pt x="84965" y="217201"/>
                  </a:moveTo>
                  <a:cubicBezTo>
                    <a:pt x="90465" y="212410"/>
                    <a:pt x="96154" y="207807"/>
                    <a:pt x="101939" y="203203"/>
                  </a:cubicBezTo>
                  <a:cubicBezTo>
                    <a:pt x="107723" y="198600"/>
                    <a:pt x="115309" y="193809"/>
                    <a:pt x="122326" y="189018"/>
                  </a:cubicBezTo>
                  <a:cubicBezTo>
                    <a:pt x="94948" y="132133"/>
                    <a:pt x="80295" y="70060"/>
                    <a:pt x="79370" y="7046"/>
                  </a:cubicBezTo>
                  <a:lnTo>
                    <a:pt x="7112" y="7046"/>
                  </a:lnTo>
                  <a:cubicBezTo>
                    <a:pt x="9108" y="83658"/>
                    <a:pt x="36463" y="157498"/>
                    <a:pt x="84965" y="217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4F24DFD9-D1B6-C240-8D35-8846919DF88D}"/>
                </a:ext>
              </a:extLst>
            </p:cNvPr>
            <p:cNvSpPr/>
            <p:nvPr/>
          </p:nvSpPr>
          <p:spPr>
            <a:xfrm>
              <a:off x="6339689" y="3234315"/>
              <a:ext cx="170688" cy="140918"/>
            </a:xfrm>
            <a:custGeom>
              <a:avLst/>
              <a:gdLst>
                <a:gd name="connsiteX0" fmla="*/ 15362 w 170688"/>
                <a:gd name="connsiteY0" fmla="*/ 11179 h 140917"/>
                <a:gd name="connsiteX1" fmla="*/ 104878 w 170688"/>
                <a:gd name="connsiteY1" fmla="*/ 88966 h 140917"/>
                <a:gd name="connsiteX2" fmla="*/ 134369 w 170688"/>
                <a:gd name="connsiteY2" fmla="*/ 133872 h 140917"/>
                <a:gd name="connsiteX3" fmla="*/ 167843 w 170688"/>
                <a:gd name="connsiteY3" fmla="*/ 108037 h 140917"/>
                <a:gd name="connsiteX4" fmla="*/ 7112 w 170688"/>
                <a:gd name="connsiteY4" fmla="*/ 7046 h 140917"/>
                <a:gd name="connsiteX5" fmla="*/ 15362 w 170688"/>
                <a:gd name="connsiteY5" fmla="*/ 11179 h 1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40917">
                  <a:moveTo>
                    <a:pt x="15362" y="11179"/>
                  </a:moveTo>
                  <a:cubicBezTo>
                    <a:pt x="50288" y="30726"/>
                    <a:pt x="80764" y="57208"/>
                    <a:pt x="104878" y="88966"/>
                  </a:cubicBezTo>
                  <a:cubicBezTo>
                    <a:pt x="115870" y="103154"/>
                    <a:pt x="125731" y="118168"/>
                    <a:pt x="134369" y="133872"/>
                  </a:cubicBezTo>
                  <a:cubicBezTo>
                    <a:pt x="146073" y="125978"/>
                    <a:pt x="157254" y="117349"/>
                    <a:pt x="167843" y="108037"/>
                  </a:cubicBezTo>
                  <a:cubicBezTo>
                    <a:pt x="124561" y="60486"/>
                    <a:pt x="68981" y="25563"/>
                    <a:pt x="7112" y="7046"/>
                  </a:cubicBezTo>
                  <a:cubicBezTo>
                    <a:pt x="9862" y="8455"/>
                    <a:pt x="12612" y="9770"/>
                    <a:pt x="15362" y="111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CE558E7-F25F-E541-94FF-D6591FCF175C}"/>
                </a:ext>
              </a:extLst>
            </p:cNvPr>
            <p:cNvSpPr/>
            <p:nvPr/>
          </p:nvSpPr>
          <p:spPr>
            <a:xfrm>
              <a:off x="6022778" y="3728937"/>
              <a:ext cx="170688" cy="187890"/>
            </a:xfrm>
            <a:custGeom>
              <a:avLst/>
              <a:gdLst>
                <a:gd name="connsiteX0" fmla="*/ 97008 w 170688"/>
                <a:gd name="connsiteY0" fmla="*/ 7046 h 187890"/>
                <a:gd name="connsiteX1" fmla="*/ 23991 w 170688"/>
                <a:gd name="connsiteY1" fmla="*/ 35229 h 187890"/>
                <a:gd name="connsiteX2" fmla="*/ 7112 w 170688"/>
                <a:gd name="connsiteY2" fmla="*/ 44624 h 187890"/>
                <a:gd name="connsiteX3" fmla="*/ 120335 w 170688"/>
                <a:gd name="connsiteY3" fmla="*/ 163371 h 187890"/>
                <a:gd name="connsiteX4" fmla="*/ 168507 w 170688"/>
                <a:gd name="connsiteY4" fmla="*/ 182630 h 187890"/>
                <a:gd name="connsiteX5" fmla="*/ 164145 w 170688"/>
                <a:gd name="connsiteY5" fmla="*/ 178026 h 187890"/>
                <a:gd name="connsiteX6" fmla="*/ 121568 w 170688"/>
                <a:gd name="connsiteY6" fmla="*/ 99864 h 187890"/>
                <a:gd name="connsiteX7" fmla="*/ 97008 w 170688"/>
                <a:gd name="connsiteY7" fmla="*/ 704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87890">
                  <a:moveTo>
                    <a:pt x="97008" y="7046"/>
                  </a:moveTo>
                  <a:cubicBezTo>
                    <a:pt x="71770" y="13973"/>
                    <a:pt x="47307" y="23416"/>
                    <a:pt x="23991" y="35229"/>
                  </a:cubicBezTo>
                  <a:cubicBezTo>
                    <a:pt x="18302" y="38142"/>
                    <a:pt x="12612" y="41242"/>
                    <a:pt x="7112" y="44624"/>
                  </a:cubicBezTo>
                  <a:cubicBezTo>
                    <a:pt x="32589" y="94136"/>
                    <a:pt x="71889" y="135354"/>
                    <a:pt x="120335" y="163371"/>
                  </a:cubicBezTo>
                  <a:cubicBezTo>
                    <a:pt x="135557" y="171676"/>
                    <a:pt x="151730" y="178142"/>
                    <a:pt x="168507" y="182630"/>
                  </a:cubicBezTo>
                  <a:cubicBezTo>
                    <a:pt x="166990" y="181126"/>
                    <a:pt x="165567" y="179623"/>
                    <a:pt x="164145" y="178026"/>
                  </a:cubicBezTo>
                  <a:cubicBezTo>
                    <a:pt x="145401" y="154670"/>
                    <a:pt x="130986" y="128206"/>
                    <a:pt x="121568" y="99864"/>
                  </a:cubicBezTo>
                  <a:cubicBezTo>
                    <a:pt x="110818" y="69646"/>
                    <a:pt x="102604" y="38602"/>
                    <a:pt x="97008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5EED19E4-394D-1F4A-9C15-5964F7350E40}"/>
                </a:ext>
              </a:extLst>
            </p:cNvPr>
            <p:cNvSpPr/>
            <p:nvPr/>
          </p:nvSpPr>
          <p:spPr>
            <a:xfrm>
              <a:off x="6474722" y="3348177"/>
              <a:ext cx="123275" cy="225468"/>
            </a:xfrm>
            <a:custGeom>
              <a:avLst/>
              <a:gdLst>
                <a:gd name="connsiteX0" fmla="*/ 7112 w 123274"/>
                <a:gd name="connsiteY0" fmla="*/ 35136 h 225468"/>
                <a:gd name="connsiteX1" fmla="*/ 51017 w 123274"/>
                <a:gd name="connsiteY1" fmla="*/ 219550 h 225468"/>
                <a:gd name="connsiteX2" fmla="*/ 123369 w 123274"/>
                <a:gd name="connsiteY2" fmla="*/ 219550 h 225468"/>
                <a:gd name="connsiteX3" fmla="*/ 43525 w 123274"/>
                <a:gd name="connsiteY3" fmla="*/ 7046 h 225468"/>
                <a:gd name="connsiteX4" fmla="*/ 25034 w 123274"/>
                <a:gd name="connsiteY4" fmla="*/ 22359 h 225468"/>
                <a:gd name="connsiteX5" fmla="*/ 7112 w 123274"/>
                <a:gd name="connsiteY5" fmla="*/ 35136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74" h="225468">
                  <a:moveTo>
                    <a:pt x="7112" y="35136"/>
                  </a:moveTo>
                  <a:cubicBezTo>
                    <a:pt x="35215" y="92675"/>
                    <a:pt x="50204" y="155633"/>
                    <a:pt x="51017" y="219550"/>
                  </a:cubicBezTo>
                  <a:lnTo>
                    <a:pt x="123369" y="219550"/>
                  </a:lnTo>
                  <a:cubicBezTo>
                    <a:pt x="121306" y="141898"/>
                    <a:pt x="93215" y="67135"/>
                    <a:pt x="43525" y="7046"/>
                  </a:cubicBezTo>
                  <a:cubicBezTo>
                    <a:pt x="37551" y="12307"/>
                    <a:pt x="31482" y="17380"/>
                    <a:pt x="25034" y="22359"/>
                  </a:cubicBezTo>
                  <a:cubicBezTo>
                    <a:pt x="18586" y="27338"/>
                    <a:pt x="13086" y="31002"/>
                    <a:pt x="7112" y="35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CF2BF5C-DAC3-1945-8C8D-A153F0F36625}"/>
                </a:ext>
              </a:extLst>
            </p:cNvPr>
            <p:cNvSpPr/>
            <p:nvPr/>
          </p:nvSpPr>
          <p:spPr>
            <a:xfrm>
              <a:off x="6473963" y="3579939"/>
              <a:ext cx="123275" cy="225468"/>
            </a:xfrm>
            <a:custGeom>
              <a:avLst/>
              <a:gdLst>
                <a:gd name="connsiteX0" fmla="*/ 43620 w 123274"/>
                <a:gd name="connsiteY0" fmla="*/ 220771 h 225468"/>
                <a:gd name="connsiteX1" fmla="*/ 124413 w 123274"/>
                <a:gd name="connsiteY1" fmla="*/ 7046 h 225468"/>
                <a:gd name="connsiteX2" fmla="*/ 51775 w 123274"/>
                <a:gd name="connsiteY2" fmla="*/ 7046 h 225468"/>
                <a:gd name="connsiteX3" fmla="*/ 7112 w 123274"/>
                <a:gd name="connsiteY3" fmla="*/ 192494 h 225468"/>
                <a:gd name="connsiteX4" fmla="*/ 43620 w 123274"/>
                <a:gd name="connsiteY4" fmla="*/ 220771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74" h="225468">
                  <a:moveTo>
                    <a:pt x="43620" y="220771"/>
                  </a:moveTo>
                  <a:cubicBezTo>
                    <a:pt x="93902" y="160476"/>
                    <a:pt x="122346" y="85230"/>
                    <a:pt x="124413" y="7046"/>
                  </a:cubicBezTo>
                  <a:lnTo>
                    <a:pt x="51775" y="7046"/>
                  </a:lnTo>
                  <a:cubicBezTo>
                    <a:pt x="50879" y="71369"/>
                    <a:pt x="35627" y="134699"/>
                    <a:pt x="7112" y="192494"/>
                  </a:cubicBezTo>
                  <a:cubicBezTo>
                    <a:pt x="19979" y="201000"/>
                    <a:pt x="32183" y="210453"/>
                    <a:pt x="43620" y="220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4BF730E-332A-5F40-A936-C0D589326AB3}"/>
                </a:ext>
              </a:extLst>
            </p:cNvPr>
            <p:cNvSpPr/>
            <p:nvPr/>
          </p:nvSpPr>
          <p:spPr>
            <a:xfrm>
              <a:off x="5883288" y="3348083"/>
              <a:ext cx="123275" cy="225468"/>
            </a:xfrm>
            <a:custGeom>
              <a:avLst/>
              <a:gdLst>
                <a:gd name="connsiteX0" fmla="*/ 79370 w 123274"/>
                <a:gd name="connsiteY0" fmla="*/ 219644 h 225468"/>
                <a:gd name="connsiteX1" fmla="*/ 123464 w 123274"/>
                <a:gd name="connsiteY1" fmla="*/ 35229 h 225468"/>
                <a:gd name="connsiteX2" fmla="*/ 86861 w 123274"/>
                <a:gd name="connsiteY2" fmla="*/ 7046 h 225468"/>
                <a:gd name="connsiteX3" fmla="*/ 7112 w 123274"/>
                <a:gd name="connsiteY3" fmla="*/ 219644 h 22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74" h="225468">
                  <a:moveTo>
                    <a:pt x="79370" y="219644"/>
                  </a:moveTo>
                  <a:cubicBezTo>
                    <a:pt x="80285" y="155718"/>
                    <a:pt x="95336" y="92769"/>
                    <a:pt x="123464" y="35229"/>
                  </a:cubicBezTo>
                  <a:cubicBezTo>
                    <a:pt x="110649" y="26645"/>
                    <a:pt x="98422" y="17230"/>
                    <a:pt x="86861" y="7046"/>
                  </a:cubicBezTo>
                  <a:cubicBezTo>
                    <a:pt x="37161" y="67158"/>
                    <a:pt x="9099" y="141965"/>
                    <a:pt x="7112" y="219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30933DD-2710-124A-9A96-AA8E7238A9D7}"/>
                </a:ext>
              </a:extLst>
            </p:cNvPr>
            <p:cNvSpPr/>
            <p:nvPr/>
          </p:nvSpPr>
          <p:spPr>
            <a:xfrm>
              <a:off x="6364344" y="3579939"/>
              <a:ext cx="142240" cy="187890"/>
            </a:xfrm>
            <a:custGeom>
              <a:avLst/>
              <a:gdLst>
                <a:gd name="connsiteX0" fmla="*/ 78516 w 142240"/>
                <a:gd name="connsiteY0" fmla="*/ 169571 h 187890"/>
                <a:gd name="connsiteX1" fmla="*/ 100611 w 142240"/>
                <a:gd name="connsiteY1" fmla="*/ 181878 h 187890"/>
                <a:gd name="connsiteX2" fmla="*/ 142430 w 142240"/>
                <a:gd name="connsiteY2" fmla="*/ 7046 h 187890"/>
                <a:gd name="connsiteX3" fmla="*/ 18207 w 142240"/>
                <a:gd name="connsiteY3" fmla="*/ 7046 h 187890"/>
                <a:gd name="connsiteX4" fmla="*/ 7112 w 142240"/>
                <a:gd name="connsiteY4" fmla="*/ 141106 h 187890"/>
                <a:gd name="connsiteX5" fmla="*/ 78516 w 142240"/>
                <a:gd name="connsiteY5" fmla="*/ 169571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40" h="187890">
                  <a:moveTo>
                    <a:pt x="78516" y="169571"/>
                  </a:moveTo>
                  <a:cubicBezTo>
                    <a:pt x="86103" y="173423"/>
                    <a:pt x="93499" y="177556"/>
                    <a:pt x="100611" y="181878"/>
                  </a:cubicBezTo>
                  <a:cubicBezTo>
                    <a:pt x="127188" y="127296"/>
                    <a:pt x="141457" y="67639"/>
                    <a:pt x="142430" y="7046"/>
                  </a:cubicBezTo>
                  <a:lnTo>
                    <a:pt x="18207" y="7046"/>
                  </a:lnTo>
                  <a:cubicBezTo>
                    <a:pt x="17888" y="51944"/>
                    <a:pt x="14180" y="96756"/>
                    <a:pt x="7112" y="141106"/>
                  </a:cubicBezTo>
                  <a:cubicBezTo>
                    <a:pt x="31782" y="148296"/>
                    <a:pt x="55695" y="157829"/>
                    <a:pt x="78516" y="1695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AED5CB4-4179-5F48-8947-2E1056AFCDD0}"/>
                </a:ext>
              </a:extLst>
            </p:cNvPr>
            <p:cNvSpPr/>
            <p:nvPr/>
          </p:nvSpPr>
          <p:spPr>
            <a:xfrm>
              <a:off x="6339784" y="3780137"/>
              <a:ext cx="170688" cy="131523"/>
            </a:xfrm>
            <a:custGeom>
              <a:avLst/>
              <a:gdLst>
                <a:gd name="connsiteX0" fmla="*/ 15267 w 170688"/>
                <a:gd name="connsiteY0" fmla="*/ 129081 h 131523"/>
                <a:gd name="connsiteX1" fmla="*/ 7112 w 170688"/>
                <a:gd name="connsiteY1" fmla="*/ 133214 h 131523"/>
                <a:gd name="connsiteX2" fmla="*/ 166990 w 170688"/>
                <a:gd name="connsiteY2" fmla="*/ 33351 h 131523"/>
                <a:gd name="connsiteX3" fmla="*/ 146697 w 170688"/>
                <a:gd name="connsiteY3" fmla="*/ 16440 h 131523"/>
                <a:gd name="connsiteX4" fmla="*/ 133990 w 170688"/>
                <a:gd name="connsiteY4" fmla="*/ 7046 h 131523"/>
                <a:gd name="connsiteX5" fmla="*/ 15267 w 170688"/>
                <a:gd name="connsiteY5" fmla="*/ 129081 h 13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" h="131523">
                  <a:moveTo>
                    <a:pt x="15267" y="129081"/>
                  </a:moveTo>
                  <a:lnTo>
                    <a:pt x="7112" y="133214"/>
                  </a:lnTo>
                  <a:cubicBezTo>
                    <a:pt x="68520" y="114819"/>
                    <a:pt x="123763" y="80313"/>
                    <a:pt x="166990" y="33351"/>
                  </a:cubicBezTo>
                  <a:cubicBezTo>
                    <a:pt x="160447" y="27526"/>
                    <a:pt x="153809" y="21889"/>
                    <a:pt x="146697" y="16440"/>
                  </a:cubicBezTo>
                  <a:cubicBezTo>
                    <a:pt x="142619" y="13340"/>
                    <a:pt x="138352" y="10240"/>
                    <a:pt x="133990" y="7046"/>
                  </a:cubicBezTo>
                  <a:cubicBezTo>
                    <a:pt x="106754" y="57952"/>
                    <a:pt x="65613" y="100241"/>
                    <a:pt x="15267" y="129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21C07A2-4A9E-9744-8543-64378434CB5F}"/>
                </a:ext>
              </a:extLst>
            </p:cNvPr>
            <p:cNvSpPr/>
            <p:nvPr/>
          </p:nvSpPr>
          <p:spPr>
            <a:xfrm>
              <a:off x="6290474" y="3236100"/>
              <a:ext cx="170688" cy="178496"/>
            </a:xfrm>
            <a:custGeom>
              <a:avLst/>
              <a:gdLst>
                <a:gd name="connsiteX0" fmla="*/ 7112 w 170688"/>
                <a:gd name="connsiteY0" fmla="*/ 7046 h 178495"/>
                <a:gd name="connsiteX1" fmla="*/ 11284 w 170688"/>
                <a:gd name="connsiteY1" fmla="*/ 11649 h 178495"/>
                <a:gd name="connsiteX2" fmla="*/ 53956 w 170688"/>
                <a:gd name="connsiteY2" fmla="*/ 89812 h 178495"/>
                <a:gd name="connsiteX3" fmla="*/ 78137 w 170688"/>
                <a:gd name="connsiteY3" fmla="*/ 180751 h 178495"/>
                <a:gd name="connsiteX4" fmla="*/ 148024 w 170688"/>
                <a:gd name="connsiteY4" fmla="*/ 153131 h 178495"/>
                <a:gd name="connsiteX5" fmla="*/ 166990 w 170688"/>
                <a:gd name="connsiteY5" fmla="*/ 142515 h 178495"/>
                <a:gd name="connsiteX6" fmla="*/ 55094 w 170688"/>
                <a:gd name="connsiteY6" fmla="*/ 26399 h 178495"/>
                <a:gd name="connsiteX7" fmla="*/ 7112 w 170688"/>
                <a:gd name="connsiteY7" fmla="*/ 7046 h 17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88" h="178495">
                  <a:moveTo>
                    <a:pt x="7112" y="7046"/>
                  </a:moveTo>
                  <a:lnTo>
                    <a:pt x="11284" y="11649"/>
                  </a:lnTo>
                  <a:cubicBezTo>
                    <a:pt x="30007" y="35034"/>
                    <a:pt x="44449" y="61488"/>
                    <a:pt x="53956" y="89812"/>
                  </a:cubicBezTo>
                  <a:cubicBezTo>
                    <a:pt x="64513" y="119418"/>
                    <a:pt x="72601" y="149833"/>
                    <a:pt x="78137" y="180751"/>
                  </a:cubicBezTo>
                  <a:cubicBezTo>
                    <a:pt x="102259" y="173744"/>
                    <a:pt x="125658" y="164496"/>
                    <a:pt x="148024" y="153131"/>
                  </a:cubicBezTo>
                  <a:cubicBezTo>
                    <a:pt x="154568" y="149749"/>
                    <a:pt x="160921" y="146179"/>
                    <a:pt x="166990" y="142515"/>
                  </a:cubicBezTo>
                  <a:cubicBezTo>
                    <a:pt x="141540" y="94095"/>
                    <a:pt x="102737" y="53829"/>
                    <a:pt x="55094" y="26399"/>
                  </a:cubicBezTo>
                  <a:cubicBezTo>
                    <a:pt x="39960" y="18026"/>
                    <a:pt x="23845" y="11527"/>
                    <a:pt x="7112" y="7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93F33BF6-1822-8E4F-ABFA-A01C3CAA4E5F}"/>
                </a:ext>
              </a:extLst>
            </p:cNvPr>
            <p:cNvSpPr/>
            <p:nvPr/>
          </p:nvSpPr>
          <p:spPr>
            <a:xfrm>
              <a:off x="6364439" y="3386600"/>
              <a:ext cx="142240" cy="187890"/>
            </a:xfrm>
            <a:custGeom>
              <a:avLst/>
              <a:gdLst>
                <a:gd name="connsiteX0" fmla="*/ 18112 w 142240"/>
                <a:gd name="connsiteY0" fmla="*/ 181126 h 187890"/>
                <a:gd name="connsiteX1" fmla="*/ 142335 w 142240"/>
                <a:gd name="connsiteY1" fmla="*/ 181126 h 187890"/>
                <a:gd name="connsiteX2" fmla="*/ 101180 w 142240"/>
                <a:gd name="connsiteY2" fmla="*/ 7046 h 187890"/>
                <a:gd name="connsiteX3" fmla="*/ 7112 w 142240"/>
                <a:gd name="connsiteY3" fmla="*/ 46785 h 187890"/>
                <a:gd name="connsiteX4" fmla="*/ 18112 w 142240"/>
                <a:gd name="connsiteY4" fmla="*/ 181126 h 18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87890">
                  <a:moveTo>
                    <a:pt x="18112" y="181126"/>
                  </a:moveTo>
                  <a:lnTo>
                    <a:pt x="142335" y="181126"/>
                  </a:lnTo>
                  <a:cubicBezTo>
                    <a:pt x="141475" y="120835"/>
                    <a:pt x="127435" y="61445"/>
                    <a:pt x="101180" y="7046"/>
                  </a:cubicBezTo>
                  <a:cubicBezTo>
                    <a:pt x="71672" y="24230"/>
                    <a:pt x="40057" y="37585"/>
                    <a:pt x="7112" y="46785"/>
                  </a:cubicBezTo>
                  <a:cubicBezTo>
                    <a:pt x="14108" y="91236"/>
                    <a:pt x="17785" y="136139"/>
                    <a:pt x="18112" y="1811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0" name="Graphic 13">
            <a:extLst>
              <a:ext uri="{FF2B5EF4-FFF2-40B4-BE49-F238E27FC236}">
                <a16:creationId xmlns:a16="http://schemas.microsoft.com/office/drawing/2014/main" id="{45BF02D7-8263-CC48-9934-15B0F05E40EB}"/>
              </a:ext>
            </a:extLst>
          </p:cNvPr>
          <p:cNvGrpSpPr>
            <a:grpSpLocks noChangeAspect="1"/>
          </p:cNvGrpSpPr>
          <p:nvPr/>
        </p:nvGrpSpPr>
        <p:grpSpPr>
          <a:xfrm>
            <a:off x="8691128" y="5332520"/>
            <a:ext cx="410577" cy="312822"/>
            <a:chOff x="5995950" y="3424200"/>
            <a:chExt cx="800100" cy="609600"/>
          </a:xfrm>
          <a:solidFill>
            <a:schemeClr val="accent4"/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C1E5F533-ED3F-7E40-9031-025E65D91BF1}"/>
                </a:ext>
              </a:extLst>
            </p:cNvPr>
            <p:cNvSpPr/>
            <p:nvPr/>
          </p:nvSpPr>
          <p:spPr>
            <a:xfrm>
              <a:off x="6036717" y="3904260"/>
              <a:ext cx="714375" cy="57150"/>
            </a:xfrm>
            <a:custGeom>
              <a:avLst/>
              <a:gdLst>
                <a:gd name="connsiteX0" fmla="*/ 61627 w 714375"/>
                <a:gd name="connsiteY0" fmla="*/ 7144 h 57150"/>
                <a:gd name="connsiteX1" fmla="*/ 7144 w 714375"/>
                <a:gd name="connsiteY1" fmla="*/ 53721 h 57150"/>
                <a:gd name="connsiteX2" fmla="*/ 715423 w 714375"/>
                <a:gd name="connsiteY2" fmla="*/ 53721 h 57150"/>
                <a:gd name="connsiteX3" fmla="*/ 662845 w 714375"/>
                <a:gd name="connsiteY3" fmla="*/ 7144 h 57150"/>
                <a:gd name="connsiteX4" fmla="*/ 645986 w 714375"/>
                <a:gd name="connsiteY4" fmla="*/ 7144 h 57150"/>
                <a:gd name="connsiteX5" fmla="*/ 690563 w 714375"/>
                <a:gd name="connsiteY5" fmla="*/ 45625 h 57150"/>
                <a:gd name="connsiteX6" fmla="*/ 31528 w 714375"/>
                <a:gd name="connsiteY6" fmla="*/ 45625 h 57150"/>
                <a:gd name="connsiteX7" fmla="*/ 77724 w 714375"/>
                <a:gd name="connsiteY7" fmla="*/ 7144 h 57150"/>
                <a:gd name="connsiteX8" fmla="*/ 61627 w 7143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375" h="57150">
                  <a:moveTo>
                    <a:pt x="61627" y="7144"/>
                  </a:moveTo>
                  <a:lnTo>
                    <a:pt x="7144" y="53721"/>
                  </a:lnTo>
                  <a:lnTo>
                    <a:pt x="715423" y="53721"/>
                  </a:lnTo>
                  <a:lnTo>
                    <a:pt x="662845" y="7144"/>
                  </a:lnTo>
                  <a:lnTo>
                    <a:pt x="645986" y="7144"/>
                  </a:lnTo>
                  <a:lnTo>
                    <a:pt x="690563" y="45625"/>
                  </a:lnTo>
                  <a:lnTo>
                    <a:pt x="31528" y="45625"/>
                  </a:lnTo>
                  <a:lnTo>
                    <a:pt x="77724" y="7144"/>
                  </a:lnTo>
                  <a:lnTo>
                    <a:pt x="6162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B72C835-50B5-5E4D-8AFC-46FB4F9E8913}"/>
                </a:ext>
              </a:extLst>
            </p:cNvPr>
            <p:cNvSpPr/>
            <p:nvPr/>
          </p:nvSpPr>
          <p:spPr>
            <a:xfrm>
              <a:off x="5988479" y="3417056"/>
              <a:ext cx="809625" cy="619125"/>
            </a:xfrm>
            <a:custGeom>
              <a:avLst/>
              <a:gdLst>
                <a:gd name="connsiteX0" fmla="*/ 49667 w 809625"/>
                <a:gd name="connsiteY0" fmla="*/ 621030 h 619125"/>
                <a:gd name="connsiteX1" fmla="*/ 768900 w 809625"/>
                <a:gd name="connsiteY1" fmla="*/ 621030 h 619125"/>
                <a:gd name="connsiteX2" fmla="*/ 811332 w 809625"/>
                <a:gd name="connsiteY2" fmla="*/ 579264 h 619125"/>
                <a:gd name="connsiteX3" fmla="*/ 786521 w 809625"/>
                <a:gd name="connsiteY3" fmla="*/ 540544 h 619125"/>
                <a:gd name="connsiteX4" fmla="*/ 725180 w 809625"/>
                <a:gd name="connsiteY4" fmla="*/ 486251 h 619125"/>
                <a:gd name="connsiteX5" fmla="*/ 769471 w 809625"/>
                <a:gd name="connsiteY5" fmla="*/ 436912 h 619125"/>
                <a:gd name="connsiteX6" fmla="*/ 769471 w 809625"/>
                <a:gd name="connsiteY6" fmla="*/ 57150 h 619125"/>
                <a:gd name="connsiteX7" fmla="*/ 719751 w 809625"/>
                <a:gd name="connsiteY7" fmla="*/ 7144 h 619125"/>
                <a:gd name="connsiteX8" fmla="*/ 98721 w 809625"/>
                <a:gd name="connsiteY8" fmla="*/ 7144 h 619125"/>
                <a:gd name="connsiteX9" fmla="*/ 48810 w 809625"/>
                <a:gd name="connsiteY9" fmla="*/ 57150 h 619125"/>
                <a:gd name="connsiteX10" fmla="*/ 48810 w 809625"/>
                <a:gd name="connsiteY10" fmla="*/ 436912 h 619125"/>
                <a:gd name="connsiteX11" fmla="*/ 95387 w 809625"/>
                <a:gd name="connsiteY11" fmla="*/ 486537 h 619125"/>
                <a:gd name="connsiteX12" fmla="*/ 32236 w 809625"/>
                <a:gd name="connsiteY12" fmla="*/ 540544 h 619125"/>
                <a:gd name="connsiteX13" fmla="*/ 14424 w 809625"/>
                <a:gd name="connsiteY13" fmla="*/ 555784 h 619125"/>
                <a:gd name="connsiteX14" fmla="*/ 13853 w 809625"/>
                <a:gd name="connsiteY14" fmla="*/ 555784 h 619125"/>
                <a:gd name="connsiteX15" fmla="*/ 13853 w 809625"/>
                <a:gd name="connsiteY15" fmla="*/ 555784 h 619125"/>
                <a:gd name="connsiteX16" fmla="*/ 26389 w 809625"/>
                <a:gd name="connsiteY16" fmla="*/ 613850 h 619125"/>
                <a:gd name="connsiteX17" fmla="*/ 49381 w 809625"/>
                <a:gd name="connsiteY17" fmla="*/ 620554 h 619125"/>
                <a:gd name="connsiteX18" fmla="*/ 66050 w 809625"/>
                <a:gd name="connsiteY18" fmla="*/ 592455 h 619125"/>
                <a:gd name="connsiteX19" fmla="*/ 58608 w 809625"/>
                <a:gd name="connsiteY19" fmla="*/ 583228 h 619125"/>
                <a:gd name="connsiteX20" fmla="*/ 66050 w 809625"/>
                <a:gd name="connsiteY20" fmla="*/ 575786 h 619125"/>
                <a:gd name="connsiteX21" fmla="*/ 75276 w 809625"/>
                <a:gd name="connsiteY21" fmla="*/ 583228 h 619125"/>
                <a:gd name="connsiteX22" fmla="*/ 67834 w 809625"/>
                <a:gd name="connsiteY22" fmla="*/ 592455 h 619125"/>
                <a:gd name="connsiteX23" fmla="*/ 66050 w 809625"/>
                <a:gd name="connsiteY23" fmla="*/ 592455 h 619125"/>
                <a:gd name="connsiteX24" fmla="*/ 99197 w 809625"/>
                <a:gd name="connsiteY24" fmla="*/ 592455 h 619125"/>
                <a:gd name="connsiteX25" fmla="*/ 90721 w 809625"/>
                <a:gd name="connsiteY25" fmla="*/ 584168 h 619125"/>
                <a:gd name="connsiteX26" fmla="*/ 99007 w 809625"/>
                <a:gd name="connsiteY26" fmla="*/ 575692 h 619125"/>
                <a:gd name="connsiteX27" fmla="*/ 107484 w 809625"/>
                <a:gd name="connsiteY27" fmla="*/ 583979 h 619125"/>
                <a:gd name="connsiteX28" fmla="*/ 107484 w 809625"/>
                <a:gd name="connsiteY28" fmla="*/ 584168 h 619125"/>
                <a:gd name="connsiteX29" fmla="*/ 99487 w 809625"/>
                <a:gd name="connsiteY29" fmla="*/ 592736 h 619125"/>
                <a:gd name="connsiteX30" fmla="*/ 99197 w 809625"/>
                <a:gd name="connsiteY30" fmla="*/ 592741 h 619125"/>
                <a:gd name="connsiteX31" fmla="*/ 134535 w 809625"/>
                <a:gd name="connsiteY31" fmla="*/ 592455 h 619125"/>
                <a:gd name="connsiteX32" fmla="*/ 126153 w 809625"/>
                <a:gd name="connsiteY32" fmla="*/ 584072 h 619125"/>
                <a:gd name="connsiteX33" fmla="*/ 134536 w 809625"/>
                <a:gd name="connsiteY33" fmla="*/ 575691 h 619125"/>
                <a:gd name="connsiteX34" fmla="*/ 142917 w 809625"/>
                <a:gd name="connsiteY34" fmla="*/ 584074 h 619125"/>
                <a:gd name="connsiteX35" fmla="*/ 142917 w 809625"/>
                <a:gd name="connsiteY35" fmla="*/ 584168 h 619125"/>
                <a:gd name="connsiteX36" fmla="*/ 134921 w 809625"/>
                <a:gd name="connsiteY36" fmla="*/ 592736 h 619125"/>
                <a:gd name="connsiteX37" fmla="*/ 134535 w 809625"/>
                <a:gd name="connsiteY37" fmla="*/ 592741 h 619125"/>
                <a:gd name="connsiteX38" fmla="*/ 439335 w 809625"/>
                <a:gd name="connsiteY38" fmla="*/ 592455 h 619125"/>
                <a:gd name="connsiteX39" fmla="*/ 368850 w 809625"/>
                <a:gd name="connsiteY39" fmla="*/ 592455 h 619125"/>
                <a:gd name="connsiteX40" fmla="*/ 361407 w 809625"/>
                <a:gd name="connsiteY40" fmla="*/ 583228 h 619125"/>
                <a:gd name="connsiteX41" fmla="*/ 368850 w 809625"/>
                <a:gd name="connsiteY41" fmla="*/ 575786 h 619125"/>
                <a:gd name="connsiteX42" fmla="*/ 439144 w 809625"/>
                <a:gd name="connsiteY42" fmla="*/ 575786 h 619125"/>
                <a:gd name="connsiteX43" fmla="*/ 448371 w 809625"/>
                <a:gd name="connsiteY43" fmla="*/ 583228 h 619125"/>
                <a:gd name="connsiteX44" fmla="*/ 440929 w 809625"/>
                <a:gd name="connsiteY44" fmla="*/ 592455 h 619125"/>
                <a:gd name="connsiteX45" fmla="*/ 439144 w 809625"/>
                <a:gd name="connsiteY45" fmla="*/ 592455 h 619125"/>
                <a:gd name="connsiteX46" fmla="*/ 409236 w 809625"/>
                <a:gd name="connsiteY46" fmla="*/ 36671 h 619125"/>
                <a:gd name="connsiteX47" fmla="*/ 418761 w 809625"/>
                <a:gd name="connsiteY47" fmla="*/ 46196 h 619125"/>
                <a:gd name="connsiteX48" fmla="*/ 409236 w 809625"/>
                <a:gd name="connsiteY48" fmla="*/ 55721 h 619125"/>
                <a:gd name="connsiteX49" fmla="*/ 399711 w 809625"/>
                <a:gd name="connsiteY49" fmla="*/ 46196 h 619125"/>
                <a:gd name="connsiteX50" fmla="*/ 409236 w 809625"/>
                <a:gd name="connsiteY50" fmla="*/ 36671 h 619125"/>
                <a:gd name="connsiteX51" fmla="*/ 94244 w 809625"/>
                <a:gd name="connsiteY51" fmla="*/ 412337 h 619125"/>
                <a:gd name="connsiteX52" fmla="*/ 94244 w 809625"/>
                <a:gd name="connsiteY52" fmla="*/ 81629 h 619125"/>
                <a:gd name="connsiteX53" fmla="*/ 724323 w 809625"/>
                <a:gd name="connsiteY53" fmla="*/ 81629 h 619125"/>
                <a:gd name="connsiteX54" fmla="*/ 724323 w 809625"/>
                <a:gd name="connsiteY54" fmla="*/ 412337 h 619125"/>
                <a:gd name="connsiteX55" fmla="*/ 109865 w 809625"/>
                <a:gd name="connsiteY55" fmla="*/ 494252 h 619125"/>
                <a:gd name="connsiteX56" fmla="*/ 125962 w 809625"/>
                <a:gd name="connsiteY56" fmla="*/ 494252 h 619125"/>
                <a:gd name="connsiteX57" fmla="*/ 79766 w 809625"/>
                <a:gd name="connsiteY57" fmla="*/ 532352 h 619125"/>
                <a:gd name="connsiteX58" fmla="*/ 738801 w 809625"/>
                <a:gd name="connsiteY58" fmla="*/ 532352 h 619125"/>
                <a:gd name="connsiteX59" fmla="*/ 694224 w 809625"/>
                <a:gd name="connsiteY59" fmla="*/ 494252 h 619125"/>
                <a:gd name="connsiteX60" fmla="*/ 711083 w 809625"/>
                <a:gd name="connsiteY60" fmla="*/ 494252 h 619125"/>
                <a:gd name="connsiteX61" fmla="*/ 763661 w 809625"/>
                <a:gd name="connsiteY61" fmla="*/ 540544 h 619125"/>
                <a:gd name="connsiteX62" fmla="*/ 55096 w 809625"/>
                <a:gd name="connsiteY62" fmla="*/ 54054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09625" h="619125">
                  <a:moveTo>
                    <a:pt x="49667" y="621030"/>
                  </a:moveTo>
                  <a:lnTo>
                    <a:pt x="768900" y="621030"/>
                  </a:lnTo>
                  <a:cubicBezTo>
                    <a:pt x="792150" y="621214"/>
                    <a:pt x="811148" y="602515"/>
                    <a:pt x="811332" y="579264"/>
                  </a:cubicBezTo>
                  <a:cubicBezTo>
                    <a:pt x="811464" y="562581"/>
                    <a:pt x="801732" y="547395"/>
                    <a:pt x="786521" y="540544"/>
                  </a:cubicBezTo>
                  <a:lnTo>
                    <a:pt x="725180" y="486251"/>
                  </a:lnTo>
                  <a:cubicBezTo>
                    <a:pt x="750376" y="483527"/>
                    <a:pt x="769472" y="462255"/>
                    <a:pt x="769471" y="436912"/>
                  </a:cubicBezTo>
                  <a:lnTo>
                    <a:pt x="769471" y="57150"/>
                  </a:lnTo>
                  <a:cubicBezTo>
                    <a:pt x="769524" y="29622"/>
                    <a:pt x="747278" y="7249"/>
                    <a:pt x="719751" y="7144"/>
                  </a:cubicBezTo>
                  <a:lnTo>
                    <a:pt x="98721" y="7144"/>
                  </a:lnTo>
                  <a:cubicBezTo>
                    <a:pt x="71140" y="7196"/>
                    <a:pt x="48809" y="29569"/>
                    <a:pt x="48810" y="57150"/>
                  </a:cubicBezTo>
                  <a:lnTo>
                    <a:pt x="48810" y="436912"/>
                  </a:lnTo>
                  <a:cubicBezTo>
                    <a:pt x="48901" y="463116"/>
                    <a:pt x="69241" y="484787"/>
                    <a:pt x="95387" y="486537"/>
                  </a:cubicBezTo>
                  <a:lnTo>
                    <a:pt x="32236" y="540544"/>
                  </a:lnTo>
                  <a:cubicBezTo>
                    <a:pt x="24976" y="543835"/>
                    <a:pt x="18799" y="549120"/>
                    <a:pt x="14424" y="555784"/>
                  </a:cubicBezTo>
                  <a:lnTo>
                    <a:pt x="13853" y="555784"/>
                  </a:lnTo>
                  <a:lnTo>
                    <a:pt x="13853" y="555784"/>
                  </a:lnTo>
                  <a:cubicBezTo>
                    <a:pt x="1280" y="575280"/>
                    <a:pt x="6892" y="601277"/>
                    <a:pt x="26389" y="613850"/>
                  </a:cubicBezTo>
                  <a:cubicBezTo>
                    <a:pt x="33240" y="618269"/>
                    <a:pt x="41229" y="620598"/>
                    <a:pt x="49381" y="620554"/>
                  </a:cubicBezTo>
                  <a:close/>
                  <a:moveTo>
                    <a:pt x="66050" y="592455"/>
                  </a:moveTo>
                  <a:cubicBezTo>
                    <a:pt x="61447" y="591962"/>
                    <a:pt x="58115" y="587831"/>
                    <a:pt x="58608" y="583228"/>
                  </a:cubicBezTo>
                  <a:cubicBezTo>
                    <a:pt x="59028" y="579305"/>
                    <a:pt x="62127" y="576206"/>
                    <a:pt x="66050" y="575786"/>
                  </a:cubicBezTo>
                  <a:cubicBezTo>
                    <a:pt x="70653" y="575294"/>
                    <a:pt x="74784" y="578625"/>
                    <a:pt x="75276" y="583228"/>
                  </a:cubicBezTo>
                  <a:cubicBezTo>
                    <a:pt x="75769" y="587831"/>
                    <a:pt x="72437" y="591962"/>
                    <a:pt x="67834" y="592455"/>
                  </a:cubicBezTo>
                  <a:cubicBezTo>
                    <a:pt x="67241" y="592519"/>
                    <a:pt x="66643" y="592519"/>
                    <a:pt x="66050" y="592455"/>
                  </a:cubicBezTo>
                  <a:close/>
                  <a:moveTo>
                    <a:pt x="99197" y="592455"/>
                  </a:moveTo>
                  <a:cubicBezTo>
                    <a:pt x="94568" y="592507"/>
                    <a:pt x="90773" y="588797"/>
                    <a:pt x="90721" y="584168"/>
                  </a:cubicBezTo>
                  <a:cubicBezTo>
                    <a:pt x="90668" y="579539"/>
                    <a:pt x="94378" y="575744"/>
                    <a:pt x="99007" y="575692"/>
                  </a:cubicBezTo>
                  <a:cubicBezTo>
                    <a:pt x="103636" y="575640"/>
                    <a:pt x="107431" y="579350"/>
                    <a:pt x="107484" y="583979"/>
                  </a:cubicBezTo>
                  <a:cubicBezTo>
                    <a:pt x="107484" y="584042"/>
                    <a:pt x="107484" y="584105"/>
                    <a:pt x="107484" y="584168"/>
                  </a:cubicBezTo>
                  <a:cubicBezTo>
                    <a:pt x="107641" y="588742"/>
                    <a:pt x="104061" y="592578"/>
                    <a:pt x="99487" y="592736"/>
                  </a:cubicBezTo>
                  <a:cubicBezTo>
                    <a:pt x="99391" y="592739"/>
                    <a:pt x="99294" y="592741"/>
                    <a:pt x="99197" y="592741"/>
                  </a:cubicBezTo>
                  <a:close/>
                  <a:moveTo>
                    <a:pt x="134535" y="592455"/>
                  </a:moveTo>
                  <a:cubicBezTo>
                    <a:pt x="129905" y="592455"/>
                    <a:pt x="126153" y="588702"/>
                    <a:pt x="126153" y="584072"/>
                  </a:cubicBezTo>
                  <a:cubicBezTo>
                    <a:pt x="126153" y="579443"/>
                    <a:pt x="129906" y="575691"/>
                    <a:pt x="134536" y="575691"/>
                  </a:cubicBezTo>
                  <a:cubicBezTo>
                    <a:pt x="139165" y="575691"/>
                    <a:pt x="142917" y="579444"/>
                    <a:pt x="142917" y="584074"/>
                  </a:cubicBezTo>
                  <a:cubicBezTo>
                    <a:pt x="142917" y="584105"/>
                    <a:pt x="142917" y="584137"/>
                    <a:pt x="142917" y="584168"/>
                  </a:cubicBezTo>
                  <a:cubicBezTo>
                    <a:pt x="143075" y="588742"/>
                    <a:pt x="139495" y="592578"/>
                    <a:pt x="134921" y="592736"/>
                  </a:cubicBezTo>
                  <a:cubicBezTo>
                    <a:pt x="134792" y="592741"/>
                    <a:pt x="134663" y="592742"/>
                    <a:pt x="134535" y="592741"/>
                  </a:cubicBezTo>
                  <a:close/>
                  <a:moveTo>
                    <a:pt x="439335" y="592455"/>
                  </a:moveTo>
                  <a:lnTo>
                    <a:pt x="368850" y="592455"/>
                  </a:lnTo>
                  <a:cubicBezTo>
                    <a:pt x="364247" y="591962"/>
                    <a:pt x="360915" y="587831"/>
                    <a:pt x="361407" y="583228"/>
                  </a:cubicBezTo>
                  <a:cubicBezTo>
                    <a:pt x="361827" y="579305"/>
                    <a:pt x="364926" y="576206"/>
                    <a:pt x="368850" y="575786"/>
                  </a:cubicBezTo>
                  <a:lnTo>
                    <a:pt x="439144" y="575786"/>
                  </a:lnTo>
                  <a:cubicBezTo>
                    <a:pt x="443747" y="575294"/>
                    <a:pt x="447878" y="578625"/>
                    <a:pt x="448371" y="583228"/>
                  </a:cubicBezTo>
                  <a:cubicBezTo>
                    <a:pt x="448863" y="587831"/>
                    <a:pt x="445531" y="591962"/>
                    <a:pt x="440929" y="592455"/>
                  </a:cubicBezTo>
                  <a:cubicBezTo>
                    <a:pt x="440335" y="592519"/>
                    <a:pt x="439737" y="592519"/>
                    <a:pt x="439144" y="592455"/>
                  </a:cubicBezTo>
                  <a:close/>
                  <a:moveTo>
                    <a:pt x="409236" y="36671"/>
                  </a:moveTo>
                  <a:cubicBezTo>
                    <a:pt x="414496" y="36671"/>
                    <a:pt x="418761" y="40936"/>
                    <a:pt x="418761" y="46196"/>
                  </a:cubicBezTo>
                  <a:cubicBezTo>
                    <a:pt x="418761" y="51457"/>
                    <a:pt x="414496" y="55721"/>
                    <a:pt x="409236" y="55721"/>
                  </a:cubicBezTo>
                  <a:cubicBezTo>
                    <a:pt x="403975" y="55721"/>
                    <a:pt x="399711" y="51457"/>
                    <a:pt x="399711" y="46196"/>
                  </a:cubicBezTo>
                  <a:cubicBezTo>
                    <a:pt x="399711" y="40936"/>
                    <a:pt x="403975" y="36671"/>
                    <a:pt x="409236" y="36671"/>
                  </a:cubicBezTo>
                  <a:close/>
                  <a:moveTo>
                    <a:pt x="94244" y="412337"/>
                  </a:moveTo>
                  <a:lnTo>
                    <a:pt x="94244" y="81629"/>
                  </a:lnTo>
                  <a:lnTo>
                    <a:pt x="724323" y="81629"/>
                  </a:lnTo>
                  <a:lnTo>
                    <a:pt x="724323" y="412337"/>
                  </a:lnTo>
                  <a:close/>
                  <a:moveTo>
                    <a:pt x="109865" y="494252"/>
                  </a:moveTo>
                  <a:lnTo>
                    <a:pt x="125962" y="494252"/>
                  </a:lnTo>
                  <a:lnTo>
                    <a:pt x="79766" y="532352"/>
                  </a:lnTo>
                  <a:lnTo>
                    <a:pt x="738801" y="532352"/>
                  </a:lnTo>
                  <a:lnTo>
                    <a:pt x="694224" y="494252"/>
                  </a:lnTo>
                  <a:lnTo>
                    <a:pt x="711083" y="494252"/>
                  </a:lnTo>
                  <a:lnTo>
                    <a:pt x="763661" y="540544"/>
                  </a:lnTo>
                  <a:lnTo>
                    <a:pt x="55096" y="540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" name="Graphic 15">
            <a:extLst>
              <a:ext uri="{FF2B5EF4-FFF2-40B4-BE49-F238E27FC236}">
                <a16:creationId xmlns:a16="http://schemas.microsoft.com/office/drawing/2014/main" id="{10950E62-2F5D-0D41-8DA4-5A40286249F0}"/>
              </a:ext>
            </a:extLst>
          </p:cNvPr>
          <p:cNvGrpSpPr>
            <a:grpSpLocks noChangeAspect="1"/>
          </p:cNvGrpSpPr>
          <p:nvPr/>
        </p:nvGrpSpPr>
        <p:grpSpPr>
          <a:xfrm>
            <a:off x="5032065" y="4010482"/>
            <a:ext cx="338889" cy="345406"/>
            <a:chOff x="6215800" y="3542450"/>
            <a:chExt cx="660400" cy="673100"/>
          </a:xfrm>
          <a:solidFill>
            <a:schemeClr val="accent1"/>
          </a:solidFill>
        </p:grpSpPr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FD37C4D-AD76-4644-93AE-1A003F719CFE}"/>
                </a:ext>
              </a:extLst>
            </p:cNvPr>
            <p:cNvSpPr/>
            <p:nvPr/>
          </p:nvSpPr>
          <p:spPr>
            <a:xfrm>
              <a:off x="6208724" y="3625308"/>
              <a:ext cx="669834" cy="445573"/>
            </a:xfrm>
            <a:custGeom>
              <a:avLst/>
              <a:gdLst>
                <a:gd name="connsiteX0" fmla="*/ 646909 w 669834"/>
                <a:gd name="connsiteY0" fmla="*/ 81815 h 445573"/>
                <a:gd name="connsiteX1" fmla="*/ 588416 w 669834"/>
                <a:gd name="connsiteY1" fmla="*/ 81815 h 445573"/>
                <a:gd name="connsiteX2" fmla="*/ 588416 w 669834"/>
                <a:gd name="connsiteY2" fmla="*/ 7110 h 445573"/>
                <a:gd name="connsiteX3" fmla="*/ 556151 w 669834"/>
                <a:gd name="connsiteY3" fmla="*/ 7110 h 445573"/>
                <a:gd name="connsiteX4" fmla="*/ 556151 w 669834"/>
                <a:gd name="connsiteY4" fmla="*/ 136326 h 445573"/>
                <a:gd name="connsiteX5" fmla="*/ 117268 w 669834"/>
                <a:gd name="connsiteY5" fmla="*/ 136326 h 445573"/>
                <a:gd name="connsiteX6" fmla="*/ 117268 w 669834"/>
                <a:gd name="connsiteY6" fmla="*/ 7110 h 445573"/>
                <a:gd name="connsiteX7" fmla="*/ 85003 w 669834"/>
                <a:gd name="connsiteY7" fmla="*/ 7110 h 445573"/>
                <a:gd name="connsiteX8" fmla="*/ 85003 w 669834"/>
                <a:gd name="connsiteY8" fmla="*/ 81815 h 445573"/>
                <a:gd name="connsiteX9" fmla="*/ 26510 w 669834"/>
                <a:gd name="connsiteY9" fmla="*/ 81815 h 445573"/>
                <a:gd name="connsiteX10" fmla="*/ 7076 w 669834"/>
                <a:gd name="connsiteY10" fmla="*/ 101344 h 445573"/>
                <a:gd name="connsiteX11" fmla="*/ 7076 w 669834"/>
                <a:gd name="connsiteY11" fmla="*/ 419597 h 445573"/>
                <a:gd name="connsiteX12" fmla="*/ 26510 w 669834"/>
                <a:gd name="connsiteY12" fmla="*/ 439127 h 445573"/>
                <a:gd name="connsiteX13" fmla="*/ 117268 w 669834"/>
                <a:gd name="connsiteY13" fmla="*/ 439127 h 445573"/>
                <a:gd name="connsiteX14" fmla="*/ 117268 w 669834"/>
                <a:gd name="connsiteY14" fmla="*/ 376841 h 445573"/>
                <a:gd name="connsiteX15" fmla="*/ 556151 w 669834"/>
                <a:gd name="connsiteY15" fmla="*/ 376841 h 445573"/>
                <a:gd name="connsiteX16" fmla="*/ 556151 w 669834"/>
                <a:gd name="connsiteY16" fmla="*/ 439316 h 445573"/>
                <a:gd name="connsiteX17" fmla="*/ 646909 w 669834"/>
                <a:gd name="connsiteY17" fmla="*/ 439316 h 445573"/>
                <a:gd name="connsiteX18" fmla="*/ 666345 w 669834"/>
                <a:gd name="connsiteY18" fmla="*/ 419788 h 445573"/>
                <a:gd name="connsiteX19" fmla="*/ 666344 w 669834"/>
                <a:gd name="connsiteY19" fmla="*/ 419597 h 445573"/>
                <a:gd name="connsiteX20" fmla="*/ 666344 w 669834"/>
                <a:gd name="connsiteY20" fmla="*/ 101344 h 445573"/>
                <a:gd name="connsiteX21" fmla="*/ 646909 w 669834"/>
                <a:gd name="connsiteY21" fmla="*/ 81815 h 44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9834" h="445573">
                  <a:moveTo>
                    <a:pt x="646909" y="81815"/>
                  </a:moveTo>
                  <a:lnTo>
                    <a:pt x="588416" y="81815"/>
                  </a:lnTo>
                  <a:lnTo>
                    <a:pt x="588416" y="7110"/>
                  </a:lnTo>
                  <a:lnTo>
                    <a:pt x="556151" y="7110"/>
                  </a:lnTo>
                  <a:lnTo>
                    <a:pt x="556151" y="136326"/>
                  </a:lnTo>
                  <a:lnTo>
                    <a:pt x="117268" y="136326"/>
                  </a:lnTo>
                  <a:lnTo>
                    <a:pt x="117268" y="7110"/>
                  </a:lnTo>
                  <a:lnTo>
                    <a:pt x="85003" y="7110"/>
                  </a:lnTo>
                  <a:lnTo>
                    <a:pt x="85003" y="81815"/>
                  </a:lnTo>
                  <a:lnTo>
                    <a:pt x="26510" y="81815"/>
                  </a:lnTo>
                  <a:cubicBezTo>
                    <a:pt x="15777" y="81815"/>
                    <a:pt x="7076" y="90558"/>
                    <a:pt x="7076" y="101344"/>
                  </a:cubicBezTo>
                  <a:lnTo>
                    <a:pt x="7076" y="419597"/>
                  </a:lnTo>
                  <a:cubicBezTo>
                    <a:pt x="7076" y="430383"/>
                    <a:pt x="15777" y="439127"/>
                    <a:pt x="26510" y="439127"/>
                  </a:cubicBezTo>
                  <a:lnTo>
                    <a:pt x="117268" y="439127"/>
                  </a:lnTo>
                  <a:lnTo>
                    <a:pt x="117268" y="376841"/>
                  </a:lnTo>
                  <a:lnTo>
                    <a:pt x="556151" y="376841"/>
                  </a:lnTo>
                  <a:lnTo>
                    <a:pt x="556151" y="439316"/>
                  </a:lnTo>
                  <a:lnTo>
                    <a:pt x="646909" y="439316"/>
                  </a:lnTo>
                  <a:cubicBezTo>
                    <a:pt x="657642" y="439317"/>
                    <a:pt x="666344" y="430574"/>
                    <a:pt x="666345" y="419788"/>
                  </a:cubicBezTo>
                  <a:cubicBezTo>
                    <a:pt x="666345" y="419724"/>
                    <a:pt x="666344" y="419661"/>
                    <a:pt x="666344" y="419597"/>
                  </a:cubicBezTo>
                  <a:lnTo>
                    <a:pt x="666344" y="101344"/>
                  </a:lnTo>
                  <a:cubicBezTo>
                    <a:pt x="666344" y="90558"/>
                    <a:pt x="657642" y="81815"/>
                    <a:pt x="646909" y="81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65A01F1-4C7B-3E4D-9F56-A79B29405DA7}"/>
                </a:ext>
              </a:extLst>
            </p:cNvPr>
            <p:cNvSpPr/>
            <p:nvPr/>
          </p:nvSpPr>
          <p:spPr>
            <a:xfrm>
              <a:off x="6332125" y="3535340"/>
              <a:ext cx="424543" cy="208566"/>
            </a:xfrm>
            <a:custGeom>
              <a:avLst/>
              <a:gdLst>
                <a:gd name="connsiteX0" fmla="*/ 7076 w 424542"/>
                <a:gd name="connsiteY0" fmla="*/ 7110 h 208566"/>
                <a:gd name="connsiteX1" fmla="*/ 419448 w 424542"/>
                <a:gd name="connsiteY1" fmla="*/ 7110 h 208566"/>
                <a:gd name="connsiteX2" fmla="*/ 419448 w 424542"/>
                <a:gd name="connsiteY2" fmla="*/ 209893 h 208566"/>
                <a:gd name="connsiteX3" fmla="*/ 7076 w 424542"/>
                <a:gd name="connsiteY3" fmla="*/ 209893 h 2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42" h="208566">
                  <a:moveTo>
                    <a:pt x="7076" y="7110"/>
                  </a:moveTo>
                  <a:lnTo>
                    <a:pt x="419448" y="7110"/>
                  </a:lnTo>
                  <a:lnTo>
                    <a:pt x="419448" y="209893"/>
                  </a:lnTo>
                  <a:lnTo>
                    <a:pt x="7076" y="209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2B836769-6E59-2345-9C7C-6E0A5D68D1E5}"/>
                </a:ext>
              </a:extLst>
            </p:cNvPr>
            <p:cNvSpPr/>
            <p:nvPr/>
          </p:nvSpPr>
          <p:spPr>
            <a:xfrm>
              <a:off x="6332125" y="4008027"/>
              <a:ext cx="424543" cy="208566"/>
            </a:xfrm>
            <a:custGeom>
              <a:avLst/>
              <a:gdLst>
                <a:gd name="connsiteX0" fmla="*/ 7076 w 424542"/>
                <a:gd name="connsiteY0" fmla="*/ 209893 h 208566"/>
                <a:gd name="connsiteX1" fmla="*/ 419448 w 424542"/>
                <a:gd name="connsiteY1" fmla="*/ 209893 h 208566"/>
                <a:gd name="connsiteX2" fmla="*/ 419448 w 424542"/>
                <a:gd name="connsiteY2" fmla="*/ 7110 h 208566"/>
                <a:gd name="connsiteX3" fmla="*/ 7076 w 424542"/>
                <a:gd name="connsiteY3" fmla="*/ 7110 h 208566"/>
                <a:gd name="connsiteX4" fmla="*/ 43492 w 424542"/>
                <a:gd name="connsiteY4" fmla="*/ 56787 h 208566"/>
                <a:gd name="connsiteX5" fmla="*/ 383126 w 424542"/>
                <a:gd name="connsiteY5" fmla="*/ 56787 h 208566"/>
                <a:gd name="connsiteX6" fmla="*/ 383126 w 424542"/>
                <a:gd name="connsiteY6" fmla="*/ 74041 h 208566"/>
                <a:gd name="connsiteX7" fmla="*/ 43492 w 424542"/>
                <a:gd name="connsiteY7" fmla="*/ 74041 h 208566"/>
                <a:gd name="connsiteX8" fmla="*/ 43492 w 424542"/>
                <a:gd name="connsiteY8" fmla="*/ 99922 h 208566"/>
                <a:gd name="connsiteX9" fmla="*/ 383126 w 424542"/>
                <a:gd name="connsiteY9" fmla="*/ 99922 h 208566"/>
                <a:gd name="connsiteX10" fmla="*/ 383126 w 424542"/>
                <a:gd name="connsiteY10" fmla="*/ 117081 h 208566"/>
                <a:gd name="connsiteX11" fmla="*/ 43492 w 424542"/>
                <a:gd name="connsiteY11" fmla="*/ 117081 h 208566"/>
                <a:gd name="connsiteX12" fmla="*/ 43492 w 424542"/>
                <a:gd name="connsiteY12" fmla="*/ 143816 h 208566"/>
                <a:gd name="connsiteX13" fmla="*/ 383126 w 424542"/>
                <a:gd name="connsiteY13" fmla="*/ 143816 h 208566"/>
                <a:gd name="connsiteX14" fmla="*/ 383126 w 424542"/>
                <a:gd name="connsiteY14" fmla="*/ 161070 h 208566"/>
                <a:gd name="connsiteX15" fmla="*/ 43492 w 424542"/>
                <a:gd name="connsiteY15" fmla="*/ 161070 h 2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4542" h="208566">
                  <a:moveTo>
                    <a:pt x="7076" y="209893"/>
                  </a:moveTo>
                  <a:lnTo>
                    <a:pt x="419448" y="209893"/>
                  </a:lnTo>
                  <a:lnTo>
                    <a:pt x="419448" y="7110"/>
                  </a:lnTo>
                  <a:lnTo>
                    <a:pt x="7076" y="7110"/>
                  </a:lnTo>
                  <a:close/>
                  <a:moveTo>
                    <a:pt x="43492" y="56787"/>
                  </a:moveTo>
                  <a:lnTo>
                    <a:pt x="383126" y="56787"/>
                  </a:lnTo>
                  <a:lnTo>
                    <a:pt x="383126" y="74041"/>
                  </a:lnTo>
                  <a:lnTo>
                    <a:pt x="43492" y="74041"/>
                  </a:lnTo>
                  <a:close/>
                  <a:moveTo>
                    <a:pt x="43492" y="99922"/>
                  </a:moveTo>
                  <a:lnTo>
                    <a:pt x="383126" y="99922"/>
                  </a:lnTo>
                  <a:lnTo>
                    <a:pt x="383126" y="117081"/>
                  </a:lnTo>
                  <a:lnTo>
                    <a:pt x="43492" y="117081"/>
                  </a:lnTo>
                  <a:close/>
                  <a:moveTo>
                    <a:pt x="43492" y="143816"/>
                  </a:moveTo>
                  <a:lnTo>
                    <a:pt x="383126" y="143816"/>
                  </a:lnTo>
                  <a:lnTo>
                    <a:pt x="383126" y="161070"/>
                  </a:lnTo>
                  <a:lnTo>
                    <a:pt x="43492" y="1610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16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arketing Plan 12">
      <a:dk1>
        <a:srgbClr val="181717"/>
      </a:dk1>
      <a:lt1>
        <a:srgbClr val="FFFFFF"/>
      </a:lt1>
      <a:dk2>
        <a:srgbClr val="181717"/>
      </a:dk2>
      <a:lt2>
        <a:srgbClr val="FFFFFF"/>
      </a:lt2>
      <a:accent1>
        <a:srgbClr val="137781"/>
      </a:accent1>
      <a:accent2>
        <a:srgbClr val="009F88"/>
      </a:accent2>
      <a:accent3>
        <a:srgbClr val="00BF84"/>
      </a:accent3>
      <a:accent4>
        <a:srgbClr val="00D177"/>
      </a:accent4>
      <a:accent5>
        <a:srgbClr val="00D55B"/>
      </a:accent5>
      <a:accent6>
        <a:srgbClr val="1FB94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1608</Words>
  <Application>Microsoft Office PowerPoint</Application>
  <PresentationFormat>Widescreen</PresentationFormat>
  <Paragraphs>346</Paragraphs>
  <Slides>22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Lato Light</vt:lpstr>
      <vt:lpstr>Open Sans</vt:lpstr>
      <vt:lpstr>Open Sans Semibold</vt:lpstr>
      <vt:lpstr>Open Sans Semibold</vt:lpstr>
      <vt:lpstr>Raleway Medium</vt:lpstr>
      <vt:lpstr>Raleway SemiBold</vt:lpstr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momen elshamy</dc:creator>
  <cp:lastModifiedBy>Leandro Jesus</cp:lastModifiedBy>
  <cp:revision>216</cp:revision>
  <dcterms:created xsi:type="dcterms:W3CDTF">2019-01-30T07:02:36Z</dcterms:created>
  <dcterms:modified xsi:type="dcterms:W3CDTF">2019-05-27T19:42:42Z</dcterms:modified>
</cp:coreProperties>
</file>